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2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3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4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5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86" r:id="rId3"/>
    <p:sldId id="287" r:id="rId4"/>
    <p:sldId id="355" r:id="rId5"/>
    <p:sldId id="364" r:id="rId6"/>
    <p:sldId id="360" r:id="rId7"/>
    <p:sldId id="366" r:id="rId8"/>
    <p:sldId id="361" r:id="rId9"/>
    <p:sldId id="365" r:id="rId10"/>
    <p:sldId id="369" r:id="rId11"/>
    <p:sldId id="362" r:id="rId12"/>
    <p:sldId id="368" r:id="rId13"/>
    <p:sldId id="363" r:id="rId14"/>
    <p:sldId id="367" r:id="rId15"/>
    <p:sldId id="370" r:id="rId16"/>
    <p:sldId id="307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1842"/>
  </p:normalViewPr>
  <p:slideViewPr>
    <p:cSldViewPr snapToGrid="0" snapToObjects="1">
      <p:cViewPr varScale="1">
        <p:scale>
          <a:sx n="115" d="100"/>
          <a:sy n="115" d="100"/>
        </p:scale>
        <p:origin x="23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C92E91-9D33-4649-B1F8-2814ECABA189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E3B05A-ED0D-5E4F-86E8-54C164C61B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7429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1101410-6C15-4D5A-8C58-45F0BF9724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2273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1101410-6C15-4D5A-8C58-45F0BF97249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4554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空间金字塔池化模块，分别采用</a:t>
            </a:r>
            <a:r>
              <a:rPr kumimoji="1" lang="en-US" altLang="zh-CN" dirty="0"/>
              <a:t>5/9/13</a:t>
            </a:r>
            <a:r>
              <a:rPr kumimoji="1" lang="zh-CN" altLang="en-US" dirty="0"/>
              <a:t>的最大池化，再进行</a:t>
            </a:r>
            <a:r>
              <a:rPr kumimoji="1" lang="en" altLang="zh-CN" dirty="0" err="1"/>
              <a:t>Concat</a:t>
            </a:r>
            <a:r>
              <a:rPr kumimoji="1" lang="zh-CN" altLang="en-US" dirty="0"/>
              <a:t>融合，提高感受野。</a:t>
            </a:r>
          </a:p>
          <a:p>
            <a:r>
              <a:rPr kumimoji="1" lang="en" altLang="zh-CN" dirty="0"/>
              <a:t>SPP</a:t>
            </a:r>
            <a:r>
              <a:rPr kumimoji="1" lang="zh-CN" altLang="en-US" dirty="0"/>
              <a:t>的输入是</a:t>
            </a:r>
            <a:r>
              <a:rPr kumimoji="1" lang="en-US" altLang="zh-CN" dirty="0"/>
              <a:t>512</a:t>
            </a:r>
            <a:r>
              <a:rPr kumimoji="1" lang="en" altLang="zh-CN" dirty="0"/>
              <a:t>x20x20</a:t>
            </a:r>
            <a:r>
              <a:rPr kumimoji="1" lang="zh-CN" altLang="en" dirty="0"/>
              <a:t>，</a:t>
            </a:r>
            <a:r>
              <a:rPr kumimoji="1" lang="zh-CN" altLang="en-US" dirty="0"/>
              <a:t>经过</a:t>
            </a:r>
            <a:r>
              <a:rPr kumimoji="1" lang="en-US" altLang="zh-CN" dirty="0"/>
              <a:t>1</a:t>
            </a:r>
            <a:r>
              <a:rPr kumimoji="1" lang="en" altLang="zh-CN" dirty="0"/>
              <a:t>x1</a:t>
            </a:r>
            <a:r>
              <a:rPr kumimoji="1" lang="zh-CN" altLang="en-US" dirty="0"/>
              <a:t>的卷积层后输出</a:t>
            </a:r>
            <a:r>
              <a:rPr kumimoji="1" lang="en-US" altLang="zh-CN" dirty="0"/>
              <a:t>256</a:t>
            </a:r>
            <a:r>
              <a:rPr kumimoji="1" lang="en" altLang="zh-CN" dirty="0"/>
              <a:t>x20x20</a:t>
            </a:r>
            <a:r>
              <a:rPr kumimoji="1" lang="zh-CN" altLang="en" dirty="0"/>
              <a:t>，</a:t>
            </a:r>
            <a:r>
              <a:rPr kumimoji="1" lang="zh-CN" altLang="en-US" dirty="0"/>
              <a:t>然后经过并列的三个</a:t>
            </a:r>
            <a:r>
              <a:rPr kumimoji="1" lang="en" altLang="zh-CN" dirty="0" err="1"/>
              <a:t>Maxpooling</a:t>
            </a:r>
            <a:r>
              <a:rPr kumimoji="1" lang="zh-CN" altLang="en-US" dirty="0"/>
              <a:t>进行下采样，将结果与其初始特征相加，输出</a:t>
            </a:r>
            <a:r>
              <a:rPr kumimoji="1" lang="en-US" altLang="zh-CN" dirty="0"/>
              <a:t>1024</a:t>
            </a:r>
            <a:r>
              <a:rPr kumimoji="1" lang="en" altLang="zh-CN" dirty="0"/>
              <a:t>x20x20</a:t>
            </a:r>
            <a:r>
              <a:rPr kumimoji="1" lang="zh-CN" altLang="en" dirty="0"/>
              <a:t>，</a:t>
            </a:r>
            <a:r>
              <a:rPr kumimoji="1" lang="zh-CN" altLang="en-US" dirty="0"/>
              <a:t>最后用</a:t>
            </a:r>
            <a:r>
              <a:rPr kumimoji="1" lang="en-US" altLang="zh-CN" dirty="0"/>
              <a:t>512</a:t>
            </a:r>
            <a:r>
              <a:rPr kumimoji="1" lang="zh-CN" altLang="en-US" dirty="0"/>
              <a:t>的卷积核将其恢复到</a:t>
            </a:r>
            <a:r>
              <a:rPr kumimoji="1" lang="en-US" altLang="zh-CN" dirty="0"/>
              <a:t>512</a:t>
            </a:r>
            <a:r>
              <a:rPr kumimoji="1" lang="en" altLang="zh-CN" dirty="0"/>
              <a:t>x20x20</a:t>
            </a:r>
            <a:r>
              <a:rPr kumimoji="1" lang="zh-CN" altLang="en-US" dirty="0"/>
              <a:t>、解决尺寸问题</a:t>
            </a:r>
            <a:endParaRPr kumimoji="1" lang="en" altLang="zh-CN" dirty="0"/>
          </a:p>
          <a:p>
            <a:endParaRPr kumimoji="1" lang="en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3B05A-ED0D-5E4F-86E8-54C164C61B07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7940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大目标小目标只跟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receptive field</a:t>
            </a:r>
            <a:r>
              <a:rPr lang="zh-CN" alt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感受野）有关，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本身可以检测任何尺度的物体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绝对小目标（像素），和相对小目标（相对原图的长宽来看的）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3B05A-ED0D-5E4F-86E8-54C164C61B07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20235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3B05A-ED0D-5E4F-86E8-54C164C61B07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6271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3B05A-ED0D-5E4F-86E8-54C164C61B07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0137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7DEEC8-C871-AC47-9FE8-BB3E5D6DC2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A8B797B-F445-E343-A3F2-3AC752AFEB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E2A619-014F-894C-923D-C395BB32E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EA3596-5368-4448-AC1D-C9B2EAC4C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F9EE6A-6F58-2048-A701-1E5CA9B1F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5425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F07104-3783-8A4E-BF96-BB0F6FC0F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DBC9F14-C8A3-C540-AB47-47DD3058B3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20F0E1-5C99-3D44-9EFC-F4852A095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82A0FA-B1AD-A240-BFE5-6FEEC015D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5A7BB4-050E-AC4C-B96F-0136FB048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9616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68AFD3-84A0-9040-8583-6248BD4593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3C484F-EB87-BC48-B539-1FDEBF0A8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E2559A-D325-7044-B3DC-2D9B4DB03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55ACB0-241F-8342-924D-314507391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3D440D-8517-7240-B2E3-78C960E18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1439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22F328-B5A0-594C-8D3A-6AF450F16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FE6655-0402-9F4A-9737-AB1EF89D5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C362C4-08C1-BF43-844F-A56A831A7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4192BD-24C2-A54A-93A2-E4359E724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A6DF7A-D907-EF4D-AABE-29DA8E8A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415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9BF51A-8892-394D-84DF-0BA309823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949BA8-FB36-0148-BDDB-D50DD0DF15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159163-8825-B34E-B3F7-D32F9CC1E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EBCE1F-D4F1-794F-B7F8-0DB3481B5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72FB39-52A6-CF41-AACD-3090B498F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5217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641A7D-F145-7046-9213-A6307E577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4FBA40-1EF1-894C-89FC-84C798FF1D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8211B2A-0D23-044F-8A47-D4E44BF3D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B1CFCB4-0D49-224E-B093-EF1C530D3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AD870A9-75D1-464B-8004-3AE37011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CE9D98-33E3-BA45-9C7E-681BCD9D0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4024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8FF049-4EFA-FC42-9B9A-484360D02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CE72D7-AEE5-E14B-BBDB-A4968F93B1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2BAF3D6-9137-A44F-A7CD-9162A05A1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F329B95-8AD4-294A-9C49-27A640EFAF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66600E6-BBD5-3E49-A747-004DB05405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3D1267F-C4D5-6A41-BC61-416BB7C73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B31EFA5-54D0-FF48-8E5B-9099466CF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8FB49C9-B274-C148-B03A-20D67AD5B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4875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FBEEBB-46CF-5D46-A1C1-44948ACA3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CA2C3C-5423-DA4E-8760-149AA2B47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8B4175-6787-9E43-8C88-7E145BB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A88DE62-32BA-5541-B98E-2DB1E1AF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943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C6FBD53-A847-8F4F-9245-691CE818E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32DEDCB-B488-CE4C-8102-833B37E73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B765C6C-D85C-B844-BA2F-BA5D7DDDC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6493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513BFA-23CF-C34B-A565-C27F3AC95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BAC742-DD98-3643-BE8B-199E51301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EF4EC59-643D-264A-9D99-4E3A9FFD84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E08E50-A0FA-1648-B6E1-6281BDF69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4A316CB-81C2-E844-A663-B83A4DC4F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CEB2C17-9394-7342-BA01-A8494BB41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3531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CA34A2-F18F-AD4A-AE49-97E80D7AB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B1CB2DC-BFA6-364B-B481-7212326EBC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30CACF-5B7E-6B43-941E-F41F6D852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44E460-E988-4D43-97D7-FD21F1AD9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338D1EB-0555-4D4A-A213-A7B0DF62F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78ABC7-C6A6-FB43-97C6-7F7F5D6DC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0867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7F13629-8EA8-0349-B872-CC10B2512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193C90-E005-FB45-B8E2-CC6764E02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8200CE-9BAB-4441-ABC1-22EAEC1FAA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C0291-B638-D047-91E1-766B28E4DD4D}" type="datetimeFigureOut">
              <a:rPr kumimoji="1" lang="zh-CN" altLang="en-US" smtClean="0"/>
              <a:t>2021/7/1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036A02-0661-794E-A0C5-6671B8F377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41FEDB-6693-7248-B087-780DEAF3F8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405875-3C39-534D-9431-1B4BB58423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8043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image" Target="../media/image16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tags" Target="../tags/tag28.xml"/><Relationship Id="rId7" Type="http://schemas.openxmlformats.org/officeDocument/2006/relationships/image" Target="../media/image17.png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tags" Target="../tags/tag33.xml"/><Relationship Id="rId7" Type="http://schemas.openxmlformats.org/officeDocument/2006/relationships/image" Target="../media/image20.png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tags" Target="../tags/tag37.xml"/><Relationship Id="rId7" Type="http://schemas.openxmlformats.org/officeDocument/2006/relationships/image" Target="../media/image22.jpg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8.xml"/><Relationship Id="rId9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13" Type="http://schemas.openxmlformats.org/officeDocument/2006/relationships/image" Target="../media/image5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3.png"/><Relationship Id="rId5" Type="http://schemas.openxmlformats.org/officeDocument/2006/relationships/tags" Target="../tags/tag5.xml"/><Relationship Id="rId15" Type="http://schemas.openxmlformats.org/officeDocument/2006/relationships/image" Target="../media/image7.png"/><Relationship Id="rId10" Type="http://schemas.openxmlformats.org/officeDocument/2006/relationships/image" Target="../media/image2.png"/><Relationship Id="rId4" Type="http://schemas.openxmlformats.org/officeDocument/2006/relationships/tags" Target="../tags/tag4.xml"/><Relationship Id="rId9" Type="http://schemas.openxmlformats.org/officeDocument/2006/relationships/notesSlide" Target="../notesSlides/notesSlide1.xml"/><Relationship Id="rId1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image" Target="../media/image8.jpe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image" Target="../media/image4.png"/><Relationship Id="rId5" Type="http://schemas.openxmlformats.org/officeDocument/2006/relationships/tags" Target="../tags/tag12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11.xml"/><Relationship Id="rId9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7" Type="http://schemas.openxmlformats.org/officeDocument/2006/relationships/image" Target="../media/image11.jpg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tags" Target="../tags/tag21.xml"/><Relationship Id="rId7" Type="http://schemas.openxmlformats.org/officeDocument/2006/relationships/image" Target="../media/image12.png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2.xml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>
            <a:cxnSpLocks/>
          </p:cNvCxnSpPr>
          <p:nvPr/>
        </p:nvCxnSpPr>
        <p:spPr>
          <a:xfrm>
            <a:off x="3491894" y="3586734"/>
            <a:ext cx="5370286" cy="0"/>
          </a:xfrm>
          <a:prstGeom prst="line">
            <a:avLst/>
          </a:prstGeom>
          <a:ln>
            <a:solidFill>
              <a:srgbClr val="1BA0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526403" y="4439820"/>
            <a:ext cx="5370286" cy="0"/>
          </a:xfrm>
          <a:prstGeom prst="line">
            <a:avLst/>
          </a:prstGeom>
          <a:ln>
            <a:solidFill>
              <a:srgbClr val="1BA0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341099" y="3698530"/>
            <a:ext cx="550984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4400" b="1" dirty="0">
                <a:solidFill>
                  <a:srgbClr val="157E9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脚踏实地</a:t>
            </a:r>
            <a:r>
              <a:rPr kumimoji="1" lang="en-US" altLang="zh-CN" sz="4400" b="1" dirty="0">
                <a:solidFill>
                  <a:srgbClr val="157E9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-</a:t>
            </a:r>
            <a:r>
              <a:rPr kumimoji="1" lang="zh-CN" altLang="en-US" sz="4400" b="1">
                <a:solidFill>
                  <a:srgbClr val="157E9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仰望锦云！</a:t>
            </a:r>
            <a:endParaRPr kumimoji="1" lang="zh-CN" altLang="en-US" sz="4400" b="1" dirty="0">
              <a:solidFill>
                <a:srgbClr val="157E9F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695622" y="5530774"/>
            <a:ext cx="28007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2000" b="1" dirty="0">
                <a:solidFill>
                  <a:srgbClr val="157E9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李铭潍  彭仁超  李太清</a:t>
            </a:r>
          </a:p>
        </p:txBody>
      </p:sp>
      <p:grpSp>
        <p:nvGrpSpPr>
          <p:cNvPr id="201" name="组合 1"/>
          <p:cNvGrpSpPr/>
          <p:nvPr/>
        </p:nvGrpSpPr>
        <p:grpSpPr bwMode="auto">
          <a:xfrm>
            <a:off x="10203209" y="-781973"/>
            <a:ext cx="2441455" cy="3223791"/>
            <a:chOff x="0" y="-1"/>
            <a:chExt cx="2175714" cy="2871210"/>
          </a:xfrm>
          <a:solidFill>
            <a:srgbClr val="157E9F"/>
          </a:solidFill>
        </p:grpSpPr>
        <p:sp>
          <p:nvSpPr>
            <p:cNvPr id="202" name="矩形 13"/>
            <p:cNvSpPr>
              <a:spLocks noChangeArrowheads="1"/>
            </p:cNvSpPr>
            <p:nvPr/>
          </p:nvSpPr>
          <p:spPr bwMode="auto">
            <a:xfrm rot="2727610">
              <a:off x="-391510" y="1232685"/>
              <a:ext cx="2871210" cy="4058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2A2E37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03" name="TextBox 14"/>
            <p:cNvSpPr>
              <a:spLocks noChangeArrowheads="1"/>
            </p:cNvSpPr>
            <p:nvPr/>
          </p:nvSpPr>
          <p:spPr bwMode="auto">
            <a:xfrm rot="2748894">
              <a:off x="456130" y="1223184"/>
              <a:ext cx="1016798" cy="3291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2021·06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04" name="直接连接符 15"/>
            <p:cNvSpPr>
              <a:spLocks noChangeShapeType="1"/>
            </p:cNvSpPr>
            <p:nvPr/>
          </p:nvSpPr>
          <p:spPr bwMode="auto">
            <a:xfrm>
              <a:off x="0" y="609418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" name="直接连接符 16"/>
            <p:cNvSpPr>
              <a:spLocks noChangeShapeType="1"/>
            </p:cNvSpPr>
            <p:nvPr/>
          </p:nvSpPr>
          <p:spPr bwMode="auto">
            <a:xfrm>
              <a:off x="159490" y="328427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06" name="矩形 205"/>
          <p:cNvSpPr/>
          <p:nvPr/>
        </p:nvSpPr>
        <p:spPr>
          <a:xfrm>
            <a:off x="3052899" y="4606987"/>
            <a:ext cx="60862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rgbClr val="157E9F"/>
                </a:solidFill>
              </a:rPr>
              <a:t>YOLO Little</a:t>
            </a:r>
            <a:r>
              <a:rPr lang="zh-CN" altLang="en-US" sz="2000" dirty="0">
                <a:solidFill>
                  <a:srgbClr val="157E9F"/>
                </a:solidFill>
              </a:rPr>
              <a:t> </a:t>
            </a:r>
            <a:r>
              <a:rPr lang="en-US" altLang="zh-CN" sz="2000" dirty="0">
                <a:solidFill>
                  <a:srgbClr val="157E9F"/>
                </a:solidFill>
              </a:rPr>
              <a:t>Object Detection</a:t>
            </a:r>
          </a:p>
        </p:txBody>
      </p:sp>
      <p:pic>
        <p:nvPicPr>
          <p:cNvPr id="2" name="图片 1" descr="图片1_副本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807" y="927116"/>
            <a:ext cx="2318385" cy="2326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71DE0DF5-59AD-5C41-B507-D15E4A7B930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78623" y="1094670"/>
            <a:ext cx="2600908" cy="523924"/>
          </a:xfrm>
          <a:prstGeom prst="rect">
            <a:avLst/>
          </a:prstGeom>
          <a:solidFill>
            <a:srgbClr val="157E9F"/>
          </a:solidFill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针对密集小目标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FC398803-16D8-1245-A60F-DC6F50478DA3}"/>
              </a:ext>
            </a:extLst>
          </p:cNvPr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dirty="0">
                <a:solidFill>
                  <a:prstClr val="white"/>
                </a:solidFill>
                <a:latin typeface="Calibri"/>
                <a:ea typeface="宋体" panose="02010600030101010101" pitchFamily="2" charset="-122"/>
              </a:rPr>
              <a:t>3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E7DE67E-0464-A540-ADF5-02A2A9F1AA99}"/>
              </a:ext>
            </a:extLst>
          </p:cNvPr>
          <p:cNvSpPr/>
          <p:nvPr/>
        </p:nvSpPr>
        <p:spPr>
          <a:xfrm>
            <a:off x="633077" y="126936"/>
            <a:ext cx="3131242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157E9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YOLOV5</a:t>
            </a:r>
            <a:r>
              <a:rPr lang="zh-CN" altLang="en-US" sz="2800" dirty="0">
                <a:solidFill>
                  <a:srgbClr val="157E9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模型改良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157E9F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A2C5012-F3CB-934D-A7C3-E8008E1D9607}"/>
              </a:ext>
            </a:extLst>
          </p:cNvPr>
          <p:cNvSpPr/>
          <p:nvPr/>
        </p:nvSpPr>
        <p:spPr>
          <a:xfrm>
            <a:off x="3673349" y="252859"/>
            <a:ext cx="8718351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rgbClr val="157E9F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60FD337-4F9C-6840-A92E-9A0FDE3B4DD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517573" y="863067"/>
            <a:ext cx="7195804" cy="587519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215AAAF-0A98-9341-B7A5-91FD7FFCCC7B}"/>
              </a:ext>
            </a:extLst>
          </p:cNvPr>
          <p:cNvSpPr txBox="1"/>
          <p:nvPr/>
        </p:nvSpPr>
        <p:spPr>
          <a:xfrm>
            <a:off x="40533" y="1972708"/>
            <a:ext cx="4564124" cy="3888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小目标像素特征少，不明显</a:t>
            </a:r>
            <a:endParaRPr lang="en-US" altLang="zh-CN" b="1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dirty="0"/>
              <a:t>小目标往往更依赖浅层特征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因为浅层特征有更高的分辨率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en-US" altLang="zh-CN" b="1" dirty="0" err="1"/>
              <a:t>Depth_multiple</a:t>
            </a:r>
            <a:r>
              <a:rPr lang="zh-CN" altLang="en-US" b="1" dirty="0"/>
              <a:t>控制</a:t>
            </a:r>
            <a:r>
              <a:rPr lang="en-US" altLang="zh-CN" b="1" dirty="0"/>
              <a:t>Conv</a:t>
            </a:r>
            <a:r>
              <a:rPr lang="zh-CN" altLang="en-US" b="1" dirty="0"/>
              <a:t>深度</a:t>
            </a:r>
            <a:endParaRPr lang="en-US" altLang="zh-CN" b="1" dirty="0"/>
          </a:p>
          <a:p>
            <a:pPr>
              <a:lnSpc>
                <a:spcPct val="200000"/>
              </a:lnSpc>
            </a:pPr>
            <a:r>
              <a:rPr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选用 </a:t>
            </a:r>
            <a:r>
              <a:rPr lang="en-US" altLang="zh-CN" b="1" dirty="0"/>
              <a:t>YOLOV5s</a:t>
            </a:r>
            <a:r>
              <a:rPr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 模型 增强精度</a:t>
            </a:r>
            <a:endParaRPr lang="en-US" altLang="zh-CN" b="1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右上图参数</a:t>
            </a:r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控制</a:t>
            </a:r>
            <a:r>
              <a:rPr lang="en-US" altLang="zh-CN" b="1" dirty="0">
                <a:ea typeface="SimSun" panose="02010600030101010101" pitchFamily="2" charset="-122"/>
              </a:rPr>
              <a:t>YOLOV5s</a:t>
            </a:r>
            <a:r>
              <a:rPr lang="zh-CN" altLang="en-US" b="1" dirty="0">
                <a:ea typeface="SimSun" panose="02010600030101010101" pitchFamily="2" charset="-122"/>
              </a:rPr>
              <a:t> </a:t>
            </a:r>
            <a:r>
              <a:rPr lang="en-US" altLang="zh-CN" b="1" dirty="0">
                <a:ea typeface="SimSun" panose="02010600030101010101" pitchFamily="2" charset="-122"/>
              </a:rPr>
              <a:t>Backbone</a:t>
            </a:r>
            <a:r>
              <a:rPr lang="zh-CN" altLang="en-US" b="1" dirty="0">
                <a:ea typeface="SimSun" panose="02010600030101010101" pitchFamily="2" charset="-122"/>
              </a:rPr>
              <a:t>卷积层</a:t>
            </a:r>
            <a:endParaRPr lang="en-US" altLang="zh-CN" b="1" dirty="0">
              <a:ea typeface="SimSun" panose="0201060003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b="1" dirty="0">
                <a:ea typeface="SimSun" panose="02010600030101010101" pitchFamily="2" charset="-122"/>
              </a:rPr>
              <a:t>右下图是计算过程</a:t>
            </a:r>
            <a:endParaRPr lang="en-US" altLang="zh-CN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A150834-9718-164B-A19D-21F687E51C5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2306" y="2112579"/>
            <a:ext cx="4433494" cy="3748886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3E41478-1406-9644-9147-7EFAFA9E56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2345" y="1062012"/>
            <a:ext cx="6985000" cy="7112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4ABF676-6074-2443-9FD2-F0D1919F075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8177" b="247"/>
          <a:stretch/>
        </p:blipFill>
        <p:spPr>
          <a:xfrm>
            <a:off x="4579860" y="2068903"/>
            <a:ext cx="7133518" cy="452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172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69145" y="1227919"/>
            <a:ext cx="8998856" cy="4476196"/>
          </a:xfrm>
          <a:prstGeom prst="rect">
            <a:avLst/>
          </a:prstGeom>
          <a:solidFill>
            <a:srgbClr val="157E9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文本框 199"/>
          <p:cNvSpPr txBox="1"/>
          <p:nvPr/>
        </p:nvSpPr>
        <p:spPr>
          <a:xfrm>
            <a:off x="2569210" y="2736850"/>
            <a:ext cx="53882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4</a:t>
            </a:r>
            <a:r>
              <a:rPr lang="zh-CN" altLang="en-US" sz="40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研究的方法与步骤</a:t>
            </a:r>
          </a:p>
        </p:txBody>
      </p:sp>
      <p:grpSp>
        <p:nvGrpSpPr>
          <p:cNvPr id="201" name="组合 200"/>
          <p:cNvGrpSpPr/>
          <p:nvPr/>
        </p:nvGrpSpPr>
        <p:grpSpPr>
          <a:xfrm>
            <a:off x="7228116" y="2324903"/>
            <a:ext cx="3081236" cy="3107841"/>
            <a:chOff x="-8677773" y="-3051174"/>
            <a:chExt cx="6986830" cy="7046911"/>
          </a:xfrm>
          <a:solidFill>
            <a:schemeClr val="bg1"/>
          </a:solidFill>
        </p:grpSpPr>
        <p:sp>
          <p:nvSpPr>
            <p:cNvPr id="202" name="Rectangle 42"/>
            <p:cNvSpPr>
              <a:spLocks noChangeArrowheads="1"/>
            </p:cNvSpPr>
            <p:nvPr/>
          </p:nvSpPr>
          <p:spPr bwMode="auto">
            <a:xfrm>
              <a:off x="-8677773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Rectangle 43"/>
            <p:cNvSpPr>
              <a:spLocks noChangeArrowheads="1"/>
            </p:cNvSpPr>
            <p:nvPr/>
          </p:nvSpPr>
          <p:spPr bwMode="auto">
            <a:xfrm>
              <a:off x="-8592044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Rectangle 44"/>
            <p:cNvSpPr>
              <a:spLocks noChangeArrowheads="1"/>
            </p:cNvSpPr>
            <p:nvPr/>
          </p:nvSpPr>
          <p:spPr bwMode="auto">
            <a:xfrm>
              <a:off x="-8417414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Rectangle 45"/>
            <p:cNvSpPr>
              <a:spLocks noChangeArrowheads="1"/>
            </p:cNvSpPr>
            <p:nvPr/>
          </p:nvSpPr>
          <p:spPr bwMode="auto">
            <a:xfrm>
              <a:off x="-8331685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Rectangle 46"/>
            <p:cNvSpPr>
              <a:spLocks noChangeArrowheads="1"/>
            </p:cNvSpPr>
            <p:nvPr/>
          </p:nvSpPr>
          <p:spPr bwMode="auto">
            <a:xfrm>
              <a:off x="-8506317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Rectangle 47"/>
            <p:cNvSpPr>
              <a:spLocks noChangeArrowheads="1"/>
            </p:cNvSpPr>
            <p:nvPr/>
          </p:nvSpPr>
          <p:spPr bwMode="auto">
            <a:xfrm>
              <a:off x="-8331685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Rectangle 48"/>
            <p:cNvSpPr>
              <a:spLocks noChangeArrowheads="1"/>
            </p:cNvSpPr>
            <p:nvPr/>
          </p:nvSpPr>
          <p:spPr bwMode="auto">
            <a:xfrm>
              <a:off x="-8677773" y="6699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Rectangle 49"/>
            <p:cNvSpPr>
              <a:spLocks noChangeArrowheads="1"/>
            </p:cNvSpPr>
            <p:nvPr/>
          </p:nvSpPr>
          <p:spPr bwMode="auto">
            <a:xfrm>
              <a:off x="-8506317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Rectangle 50"/>
            <p:cNvSpPr>
              <a:spLocks noChangeArrowheads="1"/>
            </p:cNvSpPr>
            <p:nvPr/>
          </p:nvSpPr>
          <p:spPr bwMode="auto">
            <a:xfrm>
              <a:off x="-8245958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Rectangle 51"/>
            <p:cNvSpPr>
              <a:spLocks noChangeArrowheads="1"/>
            </p:cNvSpPr>
            <p:nvPr/>
          </p:nvSpPr>
          <p:spPr bwMode="auto">
            <a:xfrm>
              <a:off x="-8677773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Rectangle 52"/>
            <p:cNvSpPr>
              <a:spLocks noChangeArrowheads="1"/>
            </p:cNvSpPr>
            <p:nvPr/>
          </p:nvSpPr>
          <p:spPr bwMode="auto">
            <a:xfrm>
              <a:off x="-8592044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Rectangle 53"/>
            <p:cNvSpPr>
              <a:spLocks noChangeArrowheads="1"/>
            </p:cNvSpPr>
            <p:nvPr/>
          </p:nvSpPr>
          <p:spPr bwMode="auto">
            <a:xfrm>
              <a:off x="-8417414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Rectangle 54"/>
            <p:cNvSpPr>
              <a:spLocks noChangeArrowheads="1"/>
            </p:cNvSpPr>
            <p:nvPr/>
          </p:nvSpPr>
          <p:spPr bwMode="auto">
            <a:xfrm>
              <a:off x="-8245958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Rectangle 55"/>
            <p:cNvSpPr>
              <a:spLocks noChangeArrowheads="1"/>
            </p:cNvSpPr>
            <p:nvPr/>
          </p:nvSpPr>
          <p:spPr bwMode="auto">
            <a:xfrm>
              <a:off x="-8592044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Rectangle 56"/>
            <p:cNvSpPr>
              <a:spLocks noChangeArrowheads="1"/>
            </p:cNvSpPr>
            <p:nvPr/>
          </p:nvSpPr>
          <p:spPr bwMode="auto">
            <a:xfrm>
              <a:off x="-8506317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Rectangle 57"/>
            <p:cNvSpPr>
              <a:spLocks noChangeArrowheads="1"/>
            </p:cNvSpPr>
            <p:nvPr/>
          </p:nvSpPr>
          <p:spPr bwMode="auto">
            <a:xfrm>
              <a:off x="-8245958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Rectangle 58"/>
            <p:cNvSpPr>
              <a:spLocks noChangeArrowheads="1"/>
            </p:cNvSpPr>
            <p:nvPr/>
          </p:nvSpPr>
          <p:spPr bwMode="auto">
            <a:xfrm>
              <a:off x="-8677773" y="9398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Rectangle 59"/>
            <p:cNvSpPr>
              <a:spLocks noChangeArrowheads="1"/>
            </p:cNvSpPr>
            <p:nvPr/>
          </p:nvSpPr>
          <p:spPr bwMode="auto">
            <a:xfrm>
              <a:off x="-8506317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Rectangle 60"/>
            <p:cNvSpPr>
              <a:spLocks noChangeArrowheads="1"/>
            </p:cNvSpPr>
            <p:nvPr/>
          </p:nvSpPr>
          <p:spPr bwMode="auto">
            <a:xfrm>
              <a:off x="-8677773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Rectangle 61"/>
            <p:cNvSpPr>
              <a:spLocks noChangeArrowheads="1"/>
            </p:cNvSpPr>
            <p:nvPr/>
          </p:nvSpPr>
          <p:spPr bwMode="auto">
            <a:xfrm>
              <a:off x="-8592044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Rectangle 62"/>
            <p:cNvSpPr>
              <a:spLocks noChangeArrowheads="1"/>
            </p:cNvSpPr>
            <p:nvPr/>
          </p:nvSpPr>
          <p:spPr bwMode="auto">
            <a:xfrm>
              <a:off x="-8417414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Rectangle 63"/>
            <p:cNvSpPr>
              <a:spLocks noChangeArrowheads="1"/>
            </p:cNvSpPr>
            <p:nvPr/>
          </p:nvSpPr>
          <p:spPr bwMode="auto">
            <a:xfrm>
              <a:off x="-8331685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Rectangle 64"/>
            <p:cNvSpPr>
              <a:spLocks noChangeArrowheads="1"/>
            </p:cNvSpPr>
            <p:nvPr/>
          </p:nvSpPr>
          <p:spPr bwMode="auto">
            <a:xfrm>
              <a:off x="-8677773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Rectangle 65"/>
            <p:cNvSpPr>
              <a:spLocks noChangeArrowheads="1"/>
            </p:cNvSpPr>
            <p:nvPr/>
          </p:nvSpPr>
          <p:spPr bwMode="auto">
            <a:xfrm>
              <a:off x="-8506317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Rectangle 66"/>
            <p:cNvSpPr>
              <a:spLocks noChangeArrowheads="1"/>
            </p:cNvSpPr>
            <p:nvPr/>
          </p:nvSpPr>
          <p:spPr bwMode="auto">
            <a:xfrm>
              <a:off x="-8245958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Rectangle 67"/>
            <p:cNvSpPr>
              <a:spLocks noChangeArrowheads="1"/>
            </p:cNvSpPr>
            <p:nvPr/>
          </p:nvSpPr>
          <p:spPr bwMode="auto">
            <a:xfrm>
              <a:off x="-8592044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Rectangle 68"/>
            <p:cNvSpPr>
              <a:spLocks noChangeArrowheads="1"/>
            </p:cNvSpPr>
            <p:nvPr/>
          </p:nvSpPr>
          <p:spPr bwMode="auto">
            <a:xfrm>
              <a:off x="-8417414" y="1206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Rectangle 69"/>
            <p:cNvSpPr>
              <a:spLocks noChangeArrowheads="1"/>
            </p:cNvSpPr>
            <p:nvPr/>
          </p:nvSpPr>
          <p:spPr bwMode="auto">
            <a:xfrm>
              <a:off x="-8592044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Rectangle 70"/>
            <p:cNvSpPr>
              <a:spLocks noChangeArrowheads="1"/>
            </p:cNvSpPr>
            <p:nvPr/>
          </p:nvSpPr>
          <p:spPr bwMode="auto">
            <a:xfrm>
              <a:off x="-8245958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Rectangle 71"/>
            <p:cNvSpPr>
              <a:spLocks noChangeArrowheads="1"/>
            </p:cNvSpPr>
            <p:nvPr/>
          </p:nvSpPr>
          <p:spPr bwMode="auto">
            <a:xfrm>
              <a:off x="-8677773" y="13843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Rectangle 72"/>
            <p:cNvSpPr>
              <a:spLocks noChangeArrowheads="1"/>
            </p:cNvSpPr>
            <p:nvPr/>
          </p:nvSpPr>
          <p:spPr bwMode="auto">
            <a:xfrm>
              <a:off x="-8506317" y="13843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Rectangle 73"/>
            <p:cNvSpPr>
              <a:spLocks noChangeArrowheads="1"/>
            </p:cNvSpPr>
            <p:nvPr/>
          </p:nvSpPr>
          <p:spPr bwMode="auto">
            <a:xfrm>
              <a:off x="-8417414" y="13843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Rectangle 74"/>
            <p:cNvSpPr>
              <a:spLocks noChangeArrowheads="1"/>
            </p:cNvSpPr>
            <p:nvPr/>
          </p:nvSpPr>
          <p:spPr bwMode="auto">
            <a:xfrm>
              <a:off x="-8245958" y="13843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Rectangle 75"/>
            <p:cNvSpPr>
              <a:spLocks noChangeArrowheads="1"/>
            </p:cNvSpPr>
            <p:nvPr/>
          </p:nvSpPr>
          <p:spPr bwMode="auto">
            <a:xfrm>
              <a:off x="-8677773" y="147320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Rectangle 76"/>
            <p:cNvSpPr>
              <a:spLocks noChangeArrowheads="1"/>
            </p:cNvSpPr>
            <p:nvPr/>
          </p:nvSpPr>
          <p:spPr bwMode="auto">
            <a:xfrm>
              <a:off x="-8592044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Rectangle 77"/>
            <p:cNvSpPr>
              <a:spLocks noChangeArrowheads="1"/>
            </p:cNvSpPr>
            <p:nvPr/>
          </p:nvSpPr>
          <p:spPr bwMode="auto">
            <a:xfrm>
              <a:off x="-8677773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Rectangle 78"/>
            <p:cNvSpPr>
              <a:spLocks noChangeArrowheads="1"/>
            </p:cNvSpPr>
            <p:nvPr/>
          </p:nvSpPr>
          <p:spPr bwMode="auto">
            <a:xfrm>
              <a:off x="-8506317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Rectangle 79"/>
            <p:cNvSpPr>
              <a:spLocks noChangeArrowheads="1"/>
            </p:cNvSpPr>
            <p:nvPr/>
          </p:nvSpPr>
          <p:spPr bwMode="auto">
            <a:xfrm>
              <a:off x="-8331685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Rectangle 80"/>
            <p:cNvSpPr>
              <a:spLocks noChangeArrowheads="1"/>
            </p:cNvSpPr>
            <p:nvPr/>
          </p:nvSpPr>
          <p:spPr bwMode="auto">
            <a:xfrm>
              <a:off x="-8245958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Rectangle 81"/>
            <p:cNvSpPr>
              <a:spLocks noChangeArrowheads="1"/>
            </p:cNvSpPr>
            <p:nvPr/>
          </p:nvSpPr>
          <p:spPr bwMode="auto">
            <a:xfrm>
              <a:off x="-8592044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Rectangle 82"/>
            <p:cNvSpPr>
              <a:spLocks noChangeArrowheads="1"/>
            </p:cNvSpPr>
            <p:nvPr/>
          </p:nvSpPr>
          <p:spPr bwMode="auto">
            <a:xfrm>
              <a:off x="-8331685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Rectangle 83"/>
            <p:cNvSpPr>
              <a:spLocks noChangeArrowheads="1"/>
            </p:cNvSpPr>
            <p:nvPr/>
          </p:nvSpPr>
          <p:spPr bwMode="auto">
            <a:xfrm>
              <a:off x="-8592044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Rectangle 84"/>
            <p:cNvSpPr>
              <a:spLocks noChangeArrowheads="1"/>
            </p:cNvSpPr>
            <p:nvPr/>
          </p:nvSpPr>
          <p:spPr bwMode="auto">
            <a:xfrm>
              <a:off x="-8417414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Rectangle 85"/>
            <p:cNvSpPr>
              <a:spLocks noChangeArrowheads="1"/>
            </p:cNvSpPr>
            <p:nvPr/>
          </p:nvSpPr>
          <p:spPr bwMode="auto">
            <a:xfrm>
              <a:off x="-8417414" y="18303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Rectangle 86"/>
            <p:cNvSpPr>
              <a:spLocks noChangeArrowheads="1"/>
            </p:cNvSpPr>
            <p:nvPr/>
          </p:nvSpPr>
          <p:spPr bwMode="auto">
            <a:xfrm>
              <a:off x="-8245958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Rectangle 87"/>
            <p:cNvSpPr>
              <a:spLocks noChangeArrowheads="1"/>
            </p:cNvSpPr>
            <p:nvPr/>
          </p:nvSpPr>
          <p:spPr bwMode="auto">
            <a:xfrm>
              <a:off x="-8677773" y="19224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Rectangle 88"/>
            <p:cNvSpPr>
              <a:spLocks noChangeArrowheads="1"/>
            </p:cNvSpPr>
            <p:nvPr/>
          </p:nvSpPr>
          <p:spPr bwMode="auto">
            <a:xfrm>
              <a:off x="-8592044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Rectangle 89"/>
            <p:cNvSpPr>
              <a:spLocks noChangeArrowheads="1"/>
            </p:cNvSpPr>
            <p:nvPr/>
          </p:nvSpPr>
          <p:spPr bwMode="auto">
            <a:xfrm>
              <a:off x="-8417414" y="19224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Rectangle 90"/>
            <p:cNvSpPr>
              <a:spLocks noChangeArrowheads="1"/>
            </p:cNvSpPr>
            <p:nvPr/>
          </p:nvSpPr>
          <p:spPr bwMode="auto">
            <a:xfrm>
              <a:off x="-8245958" y="2011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Rectangle 91"/>
            <p:cNvSpPr>
              <a:spLocks noChangeArrowheads="1"/>
            </p:cNvSpPr>
            <p:nvPr/>
          </p:nvSpPr>
          <p:spPr bwMode="auto">
            <a:xfrm>
              <a:off x="-8677773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Rectangle 92"/>
            <p:cNvSpPr>
              <a:spLocks noChangeArrowheads="1"/>
            </p:cNvSpPr>
            <p:nvPr/>
          </p:nvSpPr>
          <p:spPr bwMode="auto">
            <a:xfrm>
              <a:off x="-8506317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Rectangle 93"/>
            <p:cNvSpPr>
              <a:spLocks noChangeArrowheads="1"/>
            </p:cNvSpPr>
            <p:nvPr/>
          </p:nvSpPr>
          <p:spPr bwMode="auto">
            <a:xfrm>
              <a:off x="-8245958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Rectangle 94"/>
            <p:cNvSpPr>
              <a:spLocks noChangeArrowheads="1"/>
            </p:cNvSpPr>
            <p:nvPr/>
          </p:nvSpPr>
          <p:spPr bwMode="auto">
            <a:xfrm>
              <a:off x="-8677773" y="2189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Rectangle 95"/>
            <p:cNvSpPr>
              <a:spLocks noChangeArrowheads="1"/>
            </p:cNvSpPr>
            <p:nvPr/>
          </p:nvSpPr>
          <p:spPr bwMode="auto">
            <a:xfrm>
              <a:off x="-8506317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Rectangle 96"/>
            <p:cNvSpPr>
              <a:spLocks noChangeArrowheads="1"/>
            </p:cNvSpPr>
            <p:nvPr/>
          </p:nvSpPr>
          <p:spPr bwMode="auto">
            <a:xfrm>
              <a:off x="-8331685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Rectangle 97"/>
            <p:cNvSpPr>
              <a:spLocks noChangeArrowheads="1"/>
            </p:cNvSpPr>
            <p:nvPr/>
          </p:nvSpPr>
          <p:spPr bwMode="auto">
            <a:xfrm>
              <a:off x="-8592044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Rectangle 98"/>
            <p:cNvSpPr>
              <a:spLocks noChangeArrowheads="1"/>
            </p:cNvSpPr>
            <p:nvPr/>
          </p:nvSpPr>
          <p:spPr bwMode="auto">
            <a:xfrm>
              <a:off x="-8417414" y="22780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Rectangle 99"/>
            <p:cNvSpPr>
              <a:spLocks noChangeArrowheads="1"/>
            </p:cNvSpPr>
            <p:nvPr/>
          </p:nvSpPr>
          <p:spPr bwMode="auto">
            <a:xfrm>
              <a:off x="-8245958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Rectangle 100"/>
            <p:cNvSpPr>
              <a:spLocks noChangeArrowheads="1"/>
            </p:cNvSpPr>
            <p:nvPr/>
          </p:nvSpPr>
          <p:spPr bwMode="auto">
            <a:xfrm>
              <a:off x="-8506317" y="23669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Rectangle 101"/>
            <p:cNvSpPr>
              <a:spLocks noChangeArrowheads="1"/>
            </p:cNvSpPr>
            <p:nvPr/>
          </p:nvSpPr>
          <p:spPr bwMode="auto">
            <a:xfrm>
              <a:off x="-8153880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Rectangle 102"/>
            <p:cNvSpPr>
              <a:spLocks noChangeArrowheads="1"/>
            </p:cNvSpPr>
            <p:nvPr/>
          </p:nvSpPr>
          <p:spPr bwMode="auto">
            <a:xfrm>
              <a:off x="-8068151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Rectangle 103"/>
            <p:cNvSpPr>
              <a:spLocks noChangeArrowheads="1"/>
            </p:cNvSpPr>
            <p:nvPr/>
          </p:nvSpPr>
          <p:spPr bwMode="auto">
            <a:xfrm>
              <a:off x="-7893521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Rectangle 104"/>
            <p:cNvSpPr>
              <a:spLocks noChangeArrowheads="1"/>
            </p:cNvSpPr>
            <p:nvPr/>
          </p:nvSpPr>
          <p:spPr bwMode="auto">
            <a:xfrm>
              <a:off x="-7807792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Rectangle 105"/>
            <p:cNvSpPr>
              <a:spLocks noChangeArrowheads="1"/>
            </p:cNvSpPr>
            <p:nvPr/>
          </p:nvSpPr>
          <p:spPr bwMode="auto">
            <a:xfrm>
              <a:off x="-7718889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Rectangle 106"/>
            <p:cNvSpPr>
              <a:spLocks noChangeArrowheads="1"/>
            </p:cNvSpPr>
            <p:nvPr/>
          </p:nvSpPr>
          <p:spPr bwMode="auto">
            <a:xfrm>
              <a:off x="-8153880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Rectangle 107"/>
            <p:cNvSpPr>
              <a:spLocks noChangeArrowheads="1"/>
            </p:cNvSpPr>
            <p:nvPr/>
          </p:nvSpPr>
          <p:spPr bwMode="auto">
            <a:xfrm>
              <a:off x="-7979248" y="579438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Rectangle 108"/>
            <p:cNvSpPr>
              <a:spLocks noChangeArrowheads="1"/>
            </p:cNvSpPr>
            <p:nvPr/>
          </p:nvSpPr>
          <p:spPr bwMode="auto">
            <a:xfrm>
              <a:off x="-7807792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Rectangle 109"/>
            <p:cNvSpPr>
              <a:spLocks noChangeArrowheads="1"/>
            </p:cNvSpPr>
            <p:nvPr/>
          </p:nvSpPr>
          <p:spPr bwMode="auto">
            <a:xfrm>
              <a:off x="-8153880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Rectangle 110"/>
            <p:cNvSpPr>
              <a:spLocks noChangeArrowheads="1"/>
            </p:cNvSpPr>
            <p:nvPr/>
          </p:nvSpPr>
          <p:spPr bwMode="auto">
            <a:xfrm>
              <a:off x="-8068151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Rectangle 111"/>
            <p:cNvSpPr>
              <a:spLocks noChangeArrowheads="1"/>
            </p:cNvSpPr>
            <p:nvPr/>
          </p:nvSpPr>
          <p:spPr bwMode="auto">
            <a:xfrm>
              <a:off x="-7718889" y="6699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Rectangle 112"/>
            <p:cNvSpPr>
              <a:spLocks noChangeArrowheads="1"/>
            </p:cNvSpPr>
            <p:nvPr/>
          </p:nvSpPr>
          <p:spPr bwMode="auto">
            <a:xfrm>
              <a:off x="-7893521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Rectangle 113"/>
            <p:cNvSpPr>
              <a:spLocks noChangeArrowheads="1"/>
            </p:cNvSpPr>
            <p:nvPr/>
          </p:nvSpPr>
          <p:spPr bwMode="auto">
            <a:xfrm>
              <a:off x="-7807792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Rectangle 114"/>
            <p:cNvSpPr>
              <a:spLocks noChangeArrowheads="1"/>
            </p:cNvSpPr>
            <p:nvPr/>
          </p:nvSpPr>
          <p:spPr bwMode="auto">
            <a:xfrm>
              <a:off x="-7718889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Rectangle 115"/>
            <p:cNvSpPr>
              <a:spLocks noChangeArrowheads="1"/>
            </p:cNvSpPr>
            <p:nvPr/>
          </p:nvSpPr>
          <p:spPr bwMode="auto">
            <a:xfrm>
              <a:off x="-8068151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Rectangle 116"/>
            <p:cNvSpPr>
              <a:spLocks noChangeArrowheads="1"/>
            </p:cNvSpPr>
            <p:nvPr/>
          </p:nvSpPr>
          <p:spPr bwMode="auto">
            <a:xfrm>
              <a:off x="-7979248" y="84772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Rectangle 117"/>
            <p:cNvSpPr>
              <a:spLocks noChangeArrowheads="1"/>
            </p:cNvSpPr>
            <p:nvPr/>
          </p:nvSpPr>
          <p:spPr bwMode="auto">
            <a:xfrm>
              <a:off x="-7718889" y="84772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Rectangle 118"/>
            <p:cNvSpPr>
              <a:spLocks noChangeArrowheads="1"/>
            </p:cNvSpPr>
            <p:nvPr/>
          </p:nvSpPr>
          <p:spPr bwMode="auto">
            <a:xfrm>
              <a:off x="-8153880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Rectangle 119"/>
            <p:cNvSpPr>
              <a:spLocks noChangeArrowheads="1"/>
            </p:cNvSpPr>
            <p:nvPr/>
          </p:nvSpPr>
          <p:spPr bwMode="auto">
            <a:xfrm>
              <a:off x="-7979248" y="9398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Rectangle 120"/>
            <p:cNvSpPr>
              <a:spLocks noChangeArrowheads="1"/>
            </p:cNvSpPr>
            <p:nvPr/>
          </p:nvSpPr>
          <p:spPr bwMode="auto">
            <a:xfrm>
              <a:off x="-7893521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Rectangle 121"/>
            <p:cNvSpPr>
              <a:spLocks noChangeArrowheads="1"/>
            </p:cNvSpPr>
            <p:nvPr/>
          </p:nvSpPr>
          <p:spPr bwMode="auto">
            <a:xfrm>
              <a:off x="-7807792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Rectangle 122"/>
            <p:cNvSpPr>
              <a:spLocks noChangeArrowheads="1"/>
            </p:cNvSpPr>
            <p:nvPr/>
          </p:nvSpPr>
          <p:spPr bwMode="auto">
            <a:xfrm>
              <a:off x="-8153880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Rectangle 123"/>
            <p:cNvSpPr>
              <a:spLocks noChangeArrowheads="1"/>
            </p:cNvSpPr>
            <p:nvPr/>
          </p:nvSpPr>
          <p:spPr bwMode="auto">
            <a:xfrm>
              <a:off x="-7807792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Rectangle 124"/>
            <p:cNvSpPr>
              <a:spLocks noChangeArrowheads="1"/>
            </p:cNvSpPr>
            <p:nvPr/>
          </p:nvSpPr>
          <p:spPr bwMode="auto">
            <a:xfrm>
              <a:off x="-7718889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Rectangle 125"/>
            <p:cNvSpPr>
              <a:spLocks noChangeArrowheads="1"/>
            </p:cNvSpPr>
            <p:nvPr/>
          </p:nvSpPr>
          <p:spPr bwMode="auto">
            <a:xfrm>
              <a:off x="-8153880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Rectangle 126"/>
            <p:cNvSpPr>
              <a:spLocks noChangeArrowheads="1"/>
            </p:cNvSpPr>
            <p:nvPr/>
          </p:nvSpPr>
          <p:spPr bwMode="auto">
            <a:xfrm>
              <a:off x="-7979248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Rectangle 127"/>
            <p:cNvSpPr>
              <a:spLocks noChangeArrowheads="1"/>
            </p:cNvSpPr>
            <p:nvPr/>
          </p:nvSpPr>
          <p:spPr bwMode="auto">
            <a:xfrm>
              <a:off x="-7718889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Rectangle 128"/>
            <p:cNvSpPr>
              <a:spLocks noChangeArrowheads="1"/>
            </p:cNvSpPr>
            <p:nvPr/>
          </p:nvSpPr>
          <p:spPr bwMode="auto">
            <a:xfrm>
              <a:off x="-8068151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Rectangle 129"/>
            <p:cNvSpPr>
              <a:spLocks noChangeArrowheads="1"/>
            </p:cNvSpPr>
            <p:nvPr/>
          </p:nvSpPr>
          <p:spPr bwMode="auto">
            <a:xfrm>
              <a:off x="-7893521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Rectangle 130"/>
            <p:cNvSpPr>
              <a:spLocks noChangeArrowheads="1"/>
            </p:cNvSpPr>
            <p:nvPr/>
          </p:nvSpPr>
          <p:spPr bwMode="auto">
            <a:xfrm>
              <a:off x="-7807792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Rectangle 131"/>
            <p:cNvSpPr>
              <a:spLocks noChangeArrowheads="1"/>
            </p:cNvSpPr>
            <p:nvPr/>
          </p:nvSpPr>
          <p:spPr bwMode="auto">
            <a:xfrm>
              <a:off x="-7718889" y="1206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Rectangle 132"/>
            <p:cNvSpPr>
              <a:spLocks noChangeArrowheads="1"/>
            </p:cNvSpPr>
            <p:nvPr/>
          </p:nvSpPr>
          <p:spPr bwMode="auto">
            <a:xfrm>
              <a:off x="-8068151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Rectangle 133"/>
            <p:cNvSpPr>
              <a:spLocks noChangeArrowheads="1"/>
            </p:cNvSpPr>
            <p:nvPr/>
          </p:nvSpPr>
          <p:spPr bwMode="auto">
            <a:xfrm>
              <a:off x="-7979248" y="12954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Rectangle 134"/>
            <p:cNvSpPr>
              <a:spLocks noChangeArrowheads="1"/>
            </p:cNvSpPr>
            <p:nvPr/>
          </p:nvSpPr>
          <p:spPr bwMode="auto">
            <a:xfrm>
              <a:off x="-7718889" y="12954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Rectangle 135"/>
            <p:cNvSpPr>
              <a:spLocks noChangeArrowheads="1"/>
            </p:cNvSpPr>
            <p:nvPr/>
          </p:nvSpPr>
          <p:spPr bwMode="auto">
            <a:xfrm>
              <a:off x="-8153880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Rectangle 136"/>
            <p:cNvSpPr>
              <a:spLocks noChangeArrowheads="1"/>
            </p:cNvSpPr>
            <p:nvPr/>
          </p:nvSpPr>
          <p:spPr bwMode="auto">
            <a:xfrm>
              <a:off x="-7979248" y="147320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Rectangle 137"/>
            <p:cNvSpPr>
              <a:spLocks noChangeArrowheads="1"/>
            </p:cNvSpPr>
            <p:nvPr/>
          </p:nvSpPr>
          <p:spPr bwMode="auto">
            <a:xfrm>
              <a:off x="-7893521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Rectangle 138"/>
            <p:cNvSpPr>
              <a:spLocks noChangeArrowheads="1"/>
            </p:cNvSpPr>
            <p:nvPr/>
          </p:nvSpPr>
          <p:spPr bwMode="auto">
            <a:xfrm>
              <a:off x="-7979248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Rectangle 139"/>
            <p:cNvSpPr>
              <a:spLocks noChangeArrowheads="1"/>
            </p:cNvSpPr>
            <p:nvPr/>
          </p:nvSpPr>
          <p:spPr bwMode="auto">
            <a:xfrm>
              <a:off x="-7718889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Rectangle 140"/>
            <p:cNvSpPr>
              <a:spLocks noChangeArrowheads="1"/>
            </p:cNvSpPr>
            <p:nvPr/>
          </p:nvSpPr>
          <p:spPr bwMode="auto">
            <a:xfrm>
              <a:off x="-8068151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Rectangle 141"/>
            <p:cNvSpPr>
              <a:spLocks noChangeArrowheads="1"/>
            </p:cNvSpPr>
            <p:nvPr/>
          </p:nvSpPr>
          <p:spPr bwMode="auto">
            <a:xfrm>
              <a:off x="-7893521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Rectangle 142"/>
            <p:cNvSpPr>
              <a:spLocks noChangeArrowheads="1"/>
            </p:cNvSpPr>
            <p:nvPr/>
          </p:nvSpPr>
          <p:spPr bwMode="auto">
            <a:xfrm>
              <a:off x="-7807792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Rectangle 143"/>
            <p:cNvSpPr>
              <a:spLocks noChangeArrowheads="1"/>
            </p:cNvSpPr>
            <p:nvPr/>
          </p:nvSpPr>
          <p:spPr bwMode="auto">
            <a:xfrm>
              <a:off x="-8153880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Rectangle 144"/>
            <p:cNvSpPr>
              <a:spLocks noChangeArrowheads="1"/>
            </p:cNvSpPr>
            <p:nvPr/>
          </p:nvSpPr>
          <p:spPr bwMode="auto">
            <a:xfrm>
              <a:off x="-8068151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Rectangle 145"/>
            <p:cNvSpPr>
              <a:spLocks noChangeArrowheads="1"/>
            </p:cNvSpPr>
            <p:nvPr/>
          </p:nvSpPr>
          <p:spPr bwMode="auto">
            <a:xfrm>
              <a:off x="-7979248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Rectangle 146"/>
            <p:cNvSpPr>
              <a:spLocks noChangeArrowheads="1"/>
            </p:cNvSpPr>
            <p:nvPr/>
          </p:nvSpPr>
          <p:spPr bwMode="auto">
            <a:xfrm>
              <a:off x="-7718889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Rectangle 147"/>
            <p:cNvSpPr>
              <a:spLocks noChangeArrowheads="1"/>
            </p:cNvSpPr>
            <p:nvPr/>
          </p:nvSpPr>
          <p:spPr bwMode="auto">
            <a:xfrm>
              <a:off x="-7979248" y="18303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Rectangle 148"/>
            <p:cNvSpPr>
              <a:spLocks noChangeArrowheads="1"/>
            </p:cNvSpPr>
            <p:nvPr/>
          </p:nvSpPr>
          <p:spPr bwMode="auto">
            <a:xfrm>
              <a:off x="-7893521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Rectangle 149"/>
            <p:cNvSpPr>
              <a:spLocks noChangeArrowheads="1"/>
            </p:cNvSpPr>
            <p:nvPr/>
          </p:nvSpPr>
          <p:spPr bwMode="auto">
            <a:xfrm>
              <a:off x="-7807792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Rectangle 150"/>
            <p:cNvSpPr>
              <a:spLocks noChangeArrowheads="1"/>
            </p:cNvSpPr>
            <p:nvPr/>
          </p:nvSpPr>
          <p:spPr bwMode="auto">
            <a:xfrm>
              <a:off x="-8068151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Rectangle 151"/>
            <p:cNvSpPr>
              <a:spLocks noChangeArrowheads="1"/>
            </p:cNvSpPr>
            <p:nvPr/>
          </p:nvSpPr>
          <p:spPr bwMode="auto">
            <a:xfrm>
              <a:off x="-7893521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Rectangle 152"/>
            <p:cNvSpPr>
              <a:spLocks noChangeArrowheads="1"/>
            </p:cNvSpPr>
            <p:nvPr/>
          </p:nvSpPr>
          <p:spPr bwMode="auto">
            <a:xfrm>
              <a:off x="-7979248" y="20113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53"/>
            <p:cNvSpPr>
              <a:spLocks noChangeArrowheads="1"/>
            </p:cNvSpPr>
            <p:nvPr/>
          </p:nvSpPr>
          <p:spPr bwMode="auto">
            <a:xfrm>
              <a:off x="-7807792" y="2011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Rectangle 154"/>
            <p:cNvSpPr>
              <a:spLocks noChangeArrowheads="1"/>
            </p:cNvSpPr>
            <p:nvPr/>
          </p:nvSpPr>
          <p:spPr bwMode="auto">
            <a:xfrm>
              <a:off x="-8153880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Rectangle 155"/>
            <p:cNvSpPr>
              <a:spLocks noChangeArrowheads="1"/>
            </p:cNvSpPr>
            <p:nvPr/>
          </p:nvSpPr>
          <p:spPr bwMode="auto">
            <a:xfrm>
              <a:off x="-7979248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Rectangle 156"/>
            <p:cNvSpPr>
              <a:spLocks noChangeArrowheads="1"/>
            </p:cNvSpPr>
            <p:nvPr/>
          </p:nvSpPr>
          <p:spPr bwMode="auto">
            <a:xfrm>
              <a:off x="-7718889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Rectangle 157"/>
            <p:cNvSpPr>
              <a:spLocks noChangeArrowheads="1"/>
            </p:cNvSpPr>
            <p:nvPr/>
          </p:nvSpPr>
          <p:spPr bwMode="auto">
            <a:xfrm>
              <a:off x="-8153880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Rectangle 158"/>
            <p:cNvSpPr>
              <a:spLocks noChangeArrowheads="1"/>
            </p:cNvSpPr>
            <p:nvPr/>
          </p:nvSpPr>
          <p:spPr bwMode="auto">
            <a:xfrm>
              <a:off x="-7979248" y="2189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Rectangle 159"/>
            <p:cNvSpPr>
              <a:spLocks noChangeArrowheads="1"/>
            </p:cNvSpPr>
            <p:nvPr/>
          </p:nvSpPr>
          <p:spPr bwMode="auto">
            <a:xfrm>
              <a:off x="-7807792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Rectangle 160"/>
            <p:cNvSpPr>
              <a:spLocks noChangeArrowheads="1"/>
            </p:cNvSpPr>
            <p:nvPr/>
          </p:nvSpPr>
          <p:spPr bwMode="auto">
            <a:xfrm>
              <a:off x="-8068151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Rectangle 161"/>
            <p:cNvSpPr>
              <a:spLocks noChangeArrowheads="1"/>
            </p:cNvSpPr>
            <p:nvPr/>
          </p:nvSpPr>
          <p:spPr bwMode="auto">
            <a:xfrm>
              <a:off x="-7893521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Rectangle 162"/>
            <p:cNvSpPr>
              <a:spLocks noChangeArrowheads="1"/>
            </p:cNvSpPr>
            <p:nvPr/>
          </p:nvSpPr>
          <p:spPr bwMode="auto">
            <a:xfrm>
              <a:off x="-7718889" y="22780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Rectangle 163"/>
            <p:cNvSpPr>
              <a:spLocks noChangeArrowheads="1"/>
            </p:cNvSpPr>
            <p:nvPr/>
          </p:nvSpPr>
          <p:spPr bwMode="auto">
            <a:xfrm>
              <a:off x="-8153880" y="23669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Rectangle 164"/>
            <p:cNvSpPr>
              <a:spLocks noChangeArrowheads="1"/>
            </p:cNvSpPr>
            <p:nvPr/>
          </p:nvSpPr>
          <p:spPr bwMode="auto">
            <a:xfrm>
              <a:off x="-7979248" y="23669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Rectangle 165"/>
            <p:cNvSpPr>
              <a:spLocks noChangeArrowheads="1"/>
            </p:cNvSpPr>
            <p:nvPr/>
          </p:nvSpPr>
          <p:spPr bwMode="auto">
            <a:xfrm>
              <a:off x="-7718889" y="23669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Rectangle 166"/>
            <p:cNvSpPr>
              <a:spLocks noChangeArrowheads="1"/>
            </p:cNvSpPr>
            <p:nvPr/>
          </p:nvSpPr>
          <p:spPr bwMode="auto">
            <a:xfrm>
              <a:off x="-8245958" y="24526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Rectangle 167"/>
            <p:cNvSpPr>
              <a:spLocks noChangeArrowheads="1"/>
            </p:cNvSpPr>
            <p:nvPr/>
          </p:nvSpPr>
          <p:spPr bwMode="auto">
            <a:xfrm>
              <a:off x="-8677773" y="25352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Rectangle 168"/>
            <p:cNvSpPr>
              <a:spLocks noChangeArrowheads="1"/>
            </p:cNvSpPr>
            <p:nvPr/>
          </p:nvSpPr>
          <p:spPr bwMode="auto">
            <a:xfrm>
              <a:off x="-8331685" y="25352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Rectangle 169"/>
            <p:cNvSpPr>
              <a:spLocks noChangeArrowheads="1"/>
            </p:cNvSpPr>
            <p:nvPr/>
          </p:nvSpPr>
          <p:spPr bwMode="auto">
            <a:xfrm>
              <a:off x="-7718889" y="25352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Rectangle 170"/>
            <p:cNvSpPr>
              <a:spLocks noChangeArrowheads="1"/>
            </p:cNvSpPr>
            <p:nvPr/>
          </p:nvSpPr>
          <p:spPr bwMode="auto">
            <a:xfrm>
              <a:off x="-8245958" y="26146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Rectangle 171"/>
            <p:cNvSpPr>
              <a:spLocks noChangeArrowheads="1"/>
            </p:cNvSpPr>
            <p:nvPr/>
          </p:nvSpPr>
          <p:spPr bwMode="auto">
            <a:xfrm>
              <a:off x="-8417414" y="261461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Rectangle 172"/>
            <p:cNvSpPr>
              <a:spLocks noChangeArrowheads="1"/>
            </p:cNvSpPr>
            <p:nvPr/>
          </p:nvSpPr>
          <p:spPr bwMode="auto">
            <a:xfrm>
              <a:off x="-7807792" y="26146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Rectangle 173"/>
            <p:cNvSpPr>
              <a:spLocks noChangeArrowheads="1"/>
            </p:cNvSpPr>
            <p:nvPr/>
          </p:nvSpPr>
          <p:spPr bwMode="auto">
            <a:xfrm>
              <a:off x="-8677773" y="2693987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Rectangle 174"/>
            <p:cNvSpPr>
              <a:spLocks noChangeArrowheads="1"/>
            </p:cNvSpPr>
            <p:nvPr/>
          </p:nvSpPr>
          <p:spPr bwMode="auto">
            <a:xfrm>
              <a:off x="-8068151" y="2693987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Rectangle 175"/>
            <p:cNvSpPr>
              <a:spLocks noChangeArrowheads="1"/>
            </p:cNvSpPr>
            <p:nvPr/>
          </p:nvSpPr>
          <p:spPr bwMode="auto">
            <a:xfrm>
              <a:off x="-7893521" y="2693987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Rectangle 176"/>
            <p:cNvSpPr>
              <a:spLocks noChangeArrowheads="1"/>
            </p:cNvSpPr>
            <p:nvPr/>
          </p:nvSpPr>
          <p:spPr bwMode="auto">
            <a:xfrm>
              <a:off x="-7718889" y="2693987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Rectangle 177"/>
            <p:cNvSpPr>
              <a:spLocks noChangeArrowheads="1"/>
            </p:cNvSpPr>
            <p:nvPr/>
          </p:nvSpPr>
          <p:spPr bwMode="auto">
            <a:xfrm>
              <a:off x="-8417414" y="27749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Rectangle 178"/>
            <p:cNvSpPr>
              <a:spLocks noChangeArrowheads="1"/>
            </p:cNvSpPr>
            <p:nvPr/>
          </p:nvSpPr>
          <p:spPr bwMode="auto">
            <a:xfrm>
              <a:off x="-8592044" y="277495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Rectangle 179"/>
            <p:cNvSpPr>
              <a:spLocks noChangeArrowheads="1"/>
            </p:cNvSpPr>
            <p:nvPr/>
          </p:nvSpPr>
          <p:spPr bwMode="auto">
            <a:xfrm>
              <a:off x="-7979248" y="27749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Rectangle 180"/>
            <p:cNvSpPr>
              <a:spLocks noChangeArrowheads="1"/>
            </p:cNvSpPr>
            <p:nvPr/>
          </p:nvSpPr>
          <p:spPr bwMode="auto">
            <a:xfrm>
              <a:off x="-8068151" y="2854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Rectangle 181"/>
            <p:cNvSpPr>
              <a:spLocks noChangeArrowheads="1"/>
            </p:cNvSpPr>
            <p:nvPr/>
          </p:nvSpPr>
          <p:spPr bwMode="auto">
            <a:xfrm>
              <a:off x="-7718889" y="2854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82"/>
            <p:cNvSpPr>
              <a:spLocks noChangeArrowheads="1"/>
            </p:cNvSpPr>
            <p:nvPr/>
          </p:nvSpPr>
          <p:spPr bwMode="auto">
            <a:xfrm>
              <a:off x="-8417414" y="293687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Rectangle 183"/>
            <p:cNvSpPr>
              <a:spLocks noChangeArrowheads="1"/>
            </p:cNvSpPr>
            <p:nvPr/>
          </p:nvSpPr>
          <p:spPr bwMode="auto">
            <a:xfrm>
              <a:off x="-8153880" y="293687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Rectangle 184"/>
            <p:cNvSpPr>
              <a:spLocks noChangeArrowheads="1"/>
            </p:cNvSpPr>
            <p:nvPr/>
          </p:nvSpPr>
          <p:spPr bwMode="auto">
            <a:xfrm>
              <a:off x="-7718889" y="293687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Rectangle 185"/>
            <p:cNvSpPr>
              <a:spLocks noChangeArrowheads="1"/>
            </p:cNvSpPr>
            <p:nvPr/>
          </p:nvSpPr>
          <p:spPr bwMode="auto">
            <a:xfrm>
              <a:off x="-8068151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Rectangle 186"/>
            <p:cNvSpPr>
              <a:spLocks noChangeArrowheads="1"/>
            </p:cNvSpPr>
            <p:nvPr/>
          </p:nvSpPr>
          <p:spPr bwMode="auto">
            <a:xfrm>
              <a:off x="-8506317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Rectangle 187"/>
            <p:cNvSpPr>
              <a:spLocks noChangeArrowheads="1"/>
            </p:cNvSpPr>
            <p:nvPr/>
          </p:nvSpPr>
          <p:spPr bwMode="auto">
            <a:xfrm>
              <a:off x="-8506317" y="32480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188"/>
            <p:cNvSpPr>
              <a:spLocks noChangeArrowheads="1"/>
            </p:cNvSpPr>
            <p:nvPr/>
          </p:nvSpPr>
          <p:spPr bwMode="auto">
            <a:xfrm>
              <a:off x="-8506317" y="347345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Rectangle 189"/>
            <p:cNvSpPr>
              <a:spLocks noChangeArrowheads="1"/>
            </p:cNvSpPr>
            <p:nvPr/>
          </p:nvSpPr>
          <p:spPr bwMode="auto">
            <a:xfrm>
              <a:off x="-8592044" y="36258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Rectangle 190"/>
            <p:cNvSpPr>
              <a:spLocks noChangeArrowheads="1"/>
            </p:cNvSpPr>
            <p:nvPr/>
          </p:nvSpPr>
          <p:spPr bwMode="auto">
            <a:xfrm>
              <a:off x="-7718889" y="362585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Rectangle 191"/>
            <p:cNvSpPr>
              <a:spLocks noChangeArrowheads="1"/>
            </p:cNvSpPr>
            <p:nvPr/>
          </p:nvSpPr>
          <p:spPr bwMode="auto">
            <a:xfrm>
              <a:off x="-8331685" y="347345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Rectangle 192"/>
            <p:cNvSpPr>
              <a:spLocks noChangeArrowheads="1"/>
            </p:cNvSpPr>
            <p:nvPr/>
          </p:nvSpPr>
          <p:spPr bwMode="auto">
            <a:xfrm>
              <a:off x="-8331685" y="372745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Rectangle 193"/>
            <p:cNvSpPr>
              <a:spLocks noChangeArrowheads="1"/>
            </p:cNvSpPr>
            <p:nvPr/>
          </p:nvSpPr>
          <p:spPr bwMode="auto">
            <a:xfrm>
              <a:off x="-7979248" y="37274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Rectangle 194"/>
            <p:cNvSpPr>
              <a:spLocks noChangeArrowheads="1"/>
            </p:cNvSpPr>
            <p:nvPr/>
          </p:nvSpPr>
          <p:spPr bwMode="auto">
            <a:xfrm>
              <a:off x="-8068151" y="39449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Rectangle 195"/>
            <p:cNvSpPr>
              <a:spLocks noChangeArrowheads="1"/>
            </p:cNvSpPr>
            <p:nvPr/>
          </p:nvSpPr>
          <p:spPr bwMode="auto">
            <a:xfrm>
              <a:off x="-8245958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Rectangle 196"/>
            <p:cNvSpPr>
              <a:spLocks noChangeArrowheads="1"/>
            </p:cNvSpPr>
            <p:nvPr/>
          </p:nvSpPr>
          <p:spPr bwMode="auto">
            <a:xfrm>
              <a:off x="-8677773" y="3092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Rectangle 197"/>
            <p:cNvSpPr>
              <a:spLocks noChangeArrowheads="1"/>
            </p:cNvSpPr>
            <p:nvPr/>
          </p:nvSpPr>
          <p:spPr bwMode="auto">
            <a:xfrm>
              <a:off x="-7718889" y="3092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Rectangle 198"/>
            <p:cNvSpPr>
              <a:spLocks noChangeArrowheads="1"/>
            </p:cNvSpPr>
            <p:nvPr/>
          </p:nvSpPr>
          <p:spPr bwMode="auto">
            <a:xfrm>
              <a:off x="-8068151" y="31718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Rectangle 199"/>
            <p:cNvSpPr>
              <a:spLocks noChangeArrowheads="1"/>
            </p:cNvSpPr>
            <p:nvPr/>
          </p:nvSpPr>
          <p:spPr bwMode="auto">
            <a:xfrm>
              <a:off x="-8068151" y="36258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Rectangle 200"/>
            <p:cNvSpPr>
              <a:spLocks noChangeArrowheads="1"/>
            </p:cNvSpPr>
            <p:nvPr/>
          </p:nvSpPr>
          <p:spPr bwMode="auto">
            <a:xfrm>
              <a:off x="-8417414" y="3171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Rectangle 201"/>
            <p:cNvSpPr>
              <a:spLocks noChangeArrowheads="1"/>
            </p:cNvSpPr>
            <p:nvPr/>
          </p:nvSpPr>
          <p:spPr bwMode="auto">
            <a:xfrm>
              <a:off x="-8677773" y="32480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Rectangle 202"/>
            <p:cNvSpPr>
              <a:spLocks noChangeArrowheads="1"/>
            </p:cNvSpPr>
            <p:nvPr/>
          </p:nvSpPr>
          <p:spPr bwMode="auto">
            <a:xfrm>
              <a:off x="-8677773" y="3362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03"/>
            <p:cNvSpPr>
              <a:spLocks noChangeArrowheads="1"/>
            </p:cNvSpPr>
            <p:nvPr/>
          </p:nvSpPr>
          <p:spPr bwMode="auto">
            <a:xfrm>
              <a:off x="-8677773" y="3473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Rectangle 204"/>
            <p:cNvSpPr>
              <a:spLocks noChangeArrowheads="1"/>
            </p:cNvSpPr>
            <p:nvPr/>
          </p:nvSpPr>
          <p:spPr bwMode="auto">
            <a:xfrm>
              <a:off x="-8245958" y="32480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Rectangle 205"/>
            <p:cNvSpPr>
              <a:spLocks noChangeArrowheads="1"/>
            </p:cNvSpPr>
            <p:nvPr/>
          </p:nvSpPr>
          <p:spPr bwMode="auto">
            <a:xfrm>
              <a:off x="-7718888" y="32480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06"/>
            <p:cNvSpPr/>
            <p:nvPr/>
          </p:nvSpPr>
          <p:spPr bwMode="auto">
            <a:xfrm>
              <a:off x="-7639510" y="490538"/>
              <a:ext cx="244484" cy="557213"/>
            </a:xfrm>
            <a:custGeom>
              <a:avLst/>
              <a:gdLst>
                <a:gd name="T0" fmla="*/ 0 w 154"/>
                <a:gd name="T1" fmla="*/ 0 h 351"/>
                <a:gd name="T2" fmla="*/ 0 w 154"/>
                <a:gd name="T3" fmla="*/ 32 h 351"/>
                <a:gd name="T4" fmla="*/ 154 w 154"/>
                <a:gd name="T5" fmla="*/ 351 h 351"/>
                <a:gd name="T6" fmla="*/ 154 w 154"/>
                <a:gd name="T7" fmla="*/ 335 h 351"/>
                <a:gd name="T8" fmla="*/ 0 w 154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351">
                  <a:moveTo>
                    <a:pt x="0" y="0"/>
                  </a:moveTo>
                  <a:lnTo>
                    <a:pt x="0" y="32"/>
                  </a:lnTo>
                  <a:lnTo>
                    <a:pt x="154" y="351"/>
                  </a:lnTo>
                  <a:lnTo>
                    <a:pt x="154" y="33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07"/>
            <p:cNvSpPr/>
            <p:nvPr/>
          </p:nvSpPr>
          <p:spPr bwMode="auto">
            <a:xfrm>
              <a:off x="-7528382" y="806450"/>
              <a:ext cx="76203" cy="187324"/>
            </a:xfrm>
            <a:custGeom>
              <a:avLst/>
              <a:gdLst>
                <a:gd name="T0" fmla="*/ 48 w 48"/>
                <a:gd name="T1" fmla="*/ 100 h 118"/>
                <a:gd name="T2" fmla="*/ 48 w 48"/>
                <a:gd name="T3" fmla="*/ 118 h 118"/>
                <a:gd name="T4" fmla="*/ 0 w 48"/>
                <a:gd name="T5" fmla="*/ 24 h 118"/>
                <a:gd name="T6" fmla="*/ 0 w 48"/>
                <a:gd name="T7" fmla="*/ 0 h 118"/>
                <a:gd name="T8" fmla="*/ 48 w 48"/>
                <a:gd name="T9" fmla="*/ 10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18">
                  <a:moveTo>
                    <a:pt x="48" y="100"/>
                  </a:moveTo>
                  <a:lnTo>
                    <a:pt x="48" y="118"/>
                  </a:lnTo>
                  <a:lnTo>
                    <a:pt x="0" y="24"/>
                  </a:lnTo>
                  <a:lnTo>
                    <a:pt x="0" y="0"/>
                  </a:lnTo>
                  <a:lnTo>
                    <a:pt x="48" y="1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68" name="Group 409"/>
            <p:cNvGrpSpPr/>
            <p:nvPr/>
          </p:nvGrpSpPr>
          <p:grpSpPr bwMode="auto">
            <a:xfrm>
              <a:off x="-7639510" y="-3051174"/>
              <a:ext cx="3211625" cy="6216650"/>
              <a:chOff x="2459" y="-335"/>
              <a:chExt cx="2023" cy="3916"/>
            </a:xfrm>
            <a:grpFill/>
          </p:grpSpPr>
          <p:sp>
            <p:nvSpPr>
              <p:cNvPr id="1566" name="Freeform 209"/>
              <p:cNvSpPr/>
              <p:nvPr/>
            </p:nvSpPr>
            <p:spPr bwMode="auto">
              <a:xfrm>
                <a:off x="2593" y="2225"/>
                <a:ext cx="20" cy="56"/>
              </a:xfrm>
              <a:custGeom>
                <a:avLst/>
                <a:gdLst>
                  <a:gd name="T0" fmla="*/ 20 w 20"/>
                  <a:gd name="T1" fmla="*/ 40 h 56"/>
                  <a:gd name="T2" fmla="*/ 20 w 20"/>
                  <a:gd name="T3" fmla="*/ 56 h 56"/>
                  <a:gd name="T4" fmla="*/ 0 w 20"/>
                  <a:gd name="T5" fmla="*/ 18 h 56"/>
                  <a:gd name="T6" fmla="*/ 0 w 20"/>
                  <a:gd name="T7" fmla="*/ 0 h 56"/>
                  <a:gd name="T8" fmla="*/ 20 w 20"/>
                  <a:gd name="T9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6">
                    <a:moveTo>
                      <a:pt x="20" y="40"/>
                    </a:moveTo>
                    <a:lnTo>
                      <a:pt x="20" y="5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7" name="Freeform 210"/>
              <p:cNvSpPr/>
              <p:nvPr/>
            </p:nvSpPr>
            <p:spPr bwMode="auto">
              <a:xfrm>
                <a:off x="2459" y="2009"/>
                <a:ext cx="154" cy="306"/>
              </a:xfrm>
              <a:custGeom>
                <a:avLst/>
                <a:gdLst>
                  <a:gd name="T0" fmla="*/ 0 w 154"/>
                  <a:gd name="T1" fmla="*/ 0 h 306"/>
                  <a:gd name="T2" fmla="*/ 0 w 154"/>
                  <a:gd name="T3" fmla="*/ 32 h 306"/>
                  <a:gd name="T4" fmla="*/ 154 w 154"/>
                  <a:gd name="T5" fmla="*/ 306 h 306"/>
                  <a:gd name="T6" fmla="*/ 154 w 154"/>
                  <a:gd name="T7" fmla="*/ 290 h 306"/>
                  <a:gd name="T8" fmla="*/ 0 w 154"/>
                  <a:gd name="T9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6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6"/>
                    </a:lnTo>
                    <a:lnTo>
                      <a:pt x="154" y="2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8" name="Freeform 211"/>
              <p:cNvSpPr/>
              <p:nvPr/>
            </p:nvSpPr>
            <p:spPr bwMode="auto">
              <a:xfrm>
                <a:off x="2459" y="2065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9" name="Freeform 212"/>
              <p:cNvSpPr/>
              <p:nvPr/>
            </p:nvSpPr>
            <p:spPr bwMode="auto">
              <a:xfrm>
                <a:off x="2541" y="2209"/>
                <a:ext cx="24" cy="64"/>
              </a:xfrm>
              <a:custGeom>
                <a:avLst/>
                <a:gdLst>
                  <a:gd name="T0" fmla="*/ 24 w 24"/>
                  <a:gd name="T1" fmla="*/ 44 h 64"/>
                  <a:gd name="T2" fmla="*/ 24 w 24"/>
                  <a:gd name="T3" fmla="*/ 64 h 64"/>
                  <a:gd name="T4" fmla="*/ 0 w 24"/>
                  <a:gd name="T5" fmla="*/ 24 h 64"/>
                  <a:gd name="T6" fmla="*/ 0 w 24"/>
                  <a:gd name="T7" fmla="*/ 0 h 64"/>
                  <a:gd name="T8" fmla="*/ 24 w 24"/>
                  <a:gd name="T9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44"/>
                    </a:moveTo>
                    <a:lnTo>
                      <a:pt x="24" y="6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4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0" name="Freeform 213"/>
              <p:cNvSpPr/>
              <p:nvPr/>
            </p:nvSpPr>
            <p:spPr bwMode="auto">
              <a:xfrm>
                <a:off x="2579" y="2279"/>
                <a:ext cx="10" cy="36"/>
              </a:xfrm>
              <a:custGeom>
                <a:avLst/>
                <a:gdLst>
                  <a:gd name="T0" fmla="*/ 0 w 10"/>
                  <a:gd name="T1" fmla="*/ 0 h 36"/>
                  <a:gd name="T2" fmla="*/ 10 w 10"/>
                  <a:gd name="T3" fmla="*/ 18 h 36"/>
                  <a:gd name="T4" fmla="*/ 10 w 10"/>
                  <a:gd name="T5" fmla="*/ 36 h 36"/>
                  <a:gd name="T6" fmla="*/ 0 w 10"/>
                  <a:gd name="T7" fmla="*/ 20 h 36"/>
                  <a:gd name="T8" fmla="*/ 0 w 1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6">
                    <a:moveTo>
                      <a:pt x="0" y="0"/>
                    </a:moveTo>
                    <a:lnTo>
                      <a:pt x="10" y="18"/>
                    </a:lnTo>
                    <a:lnTo>
                      <a:pt x="10" y="36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1" name="Freeform 214"/>
              <p:cNvSpPr/>
              <p:nvPr/>
            </p:nvSpPr>
            <p:spPr bwMode="auto">
              <a:xfrm>
                <a:off x="2605" y="2323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2" name="Freeform 215"/>
              <p:cNvSpPr/>
              <p:nvPr/>
            </p:nvSpPr>
            <p:spPr bwMode="auto">
              <a:xfrm>
                <a:off x="2459" y="2121"/>
                <a:ext cx="34" cy="86"/>
              </a:xfrm>
              <a:custGeom>
                <a:avLst/>
                <a:gdLst>
                  <a:gd name="T0" fmla="*/ 0 w 34"/>
                  <a:gd name="T1" fmla="*/ 0 h 86"/>
                  <a:gd name="T2" fmla="*/ 34 w 34"/>
                  <a:gd name="T3" fmla="*/ 58 h 86"/>
                  <a:gd name="T4" fmla="*/ 34 w 34"/>
                  <a:gd name="T5" fmla="*/ 86 h 86"/>
                  <a:gd name="T6" fmla="*/ 0 w 34"/>
                  <a:gd name="T7" fmla="*/ 32 h 86"/>
                  <a:gd name="T8" fmla="*/ 0 w 34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0" y="0"/>
                    </a:moveTo>
                    <a:lnTo>
                      <a:pt x="34" y="58"/>
                    </a:lnTo>
                    <a:lnTo>
                      <a:pt x="34" y="8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3" name="Freeform 216"/>
              <p:cNvSpPr/>
              <p:nvPr/>
            </p:nvSpPr>
            <p:spPr bwMode="auto">
              <a:xfrm>
                <a:off x="2509" y="2205"/>
                <a:ext cx="104" cy="186"/>
              </a:xfrm>
              <a:custGeom>
                <a:avLst/>
                <a:gdLst>
                  <a:gd name="T0" fmla="*/ 104 w 104"/>
                  <a:gd name="T1" fmla="*/ 170 h 186"/>
                  <a:gd name="T2" fmla="*/ 104 w 104"/>
                  <a:gd name="T3" fmla="*/ 186 h 186"/>
                  <a:gd name="T4" fmla="*/ 0 w 104"/>
                  <a:gd name="T5" fmla="*/ 26 h 186"/>
                  <a:gd name="T6" fmla="*/ 0 w 104"/>
                  <a:gd name="T7" fmla="*/ 0 h 186"/>
                  <a:gd name="T8" fmla="*/ 104 w 104"/>
                  <a:gd name="T9" fmla="*/ 17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86">
                    <a:moveTo>
                      <a:pt x="104" y="170"/>
                    </a:moveTo>
                    <a:lnTo>
                      <a:pt x="104" y="186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04" y="17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4" name="Freeform 217"/>
              <p:cNvSpPr/>
              <p:nvPr/>
            </p:nvSpPr>
            <p:spPr bwMode="auto">
              <a:xfrm>
                <a:off x="2459" y="2181"/>
                <a:ext cx="58" cy="114"/>
              </a:xfrm>
              <a:custGeom>
                <a:avLst/>
                <a:gdLst>
                  <a:gd name="T0" fmla="*/ 0 w 58"/>
                  <a:gd name="T1" fmla="*/ 0 h 114"/>
                  <a:gd name="T2" fmla="*/ 58 w 58"/>
                  <a:gd name="T3" fmla="*/ 88 h 114"/>
                  <a:gd name="T4" fmla="*/ 58 w 58"/>
                  <a:gd name="T5" fmla="*/ 114 h 114"/>
                  <a:gd name="T6" fmla="*/ 0 w 58"/>
                  <a:gd name="T7" fmla="*/ 32 h 114"/>
                  <a:gd name="T8" fmla="*/ 0 w 58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4">
                    <a:moveTo>
                      <a:pt x="0" y="0"/>
                    </a:moveTo>
                    <a:lnTo>
                      <a:pt x="58" y="88"/>
                    </a:lnTo>
                    <a:lnTo>
                      <a:pt x="58" y="11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5" name="Freeform 218"/>
              <p:cNvSpPr/>
              <p:nvPr/>
            </p:nvSpPr>
            <p:spPr bwMode="auto">
              <a:xfrm>
                <a:off x="2575" y="2357"/>
                <a:ext cx="38" cy="72"/>
              </a:xfrm>
              <a:custGeom>
                <a:avLst/>
                <a:gdLst>
                  <a:gd name="T0" fmla="*/ 38 w 38"/>
                  <a:gd name="T1" fmla="*/ 56 h 72"/>
                  <a:gd name="T2" fmla="*/ 38 w 38"/>
                  <a:gd name="T3" fmla="*/ 72 h 72"/>
                  <a:gd name="T4" fmla="*/ 0 w 38"/>
                  <a:gd name="T5" fmla="*/ 20 h 72"/>
                  <a:gd name="T6" fmla="*/ 0 w 38"/>
                  <a:gd name="T7" fmla="*/ 0 h 72"/>
                  <a:gd name="T8" fmla="*/ 38 w 38"/>
                  <a:gd name="T9" fmla="*/ 5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72">
                    <a:moveTo>
                      <a:pt x="38" y="56"/>
                    </a:moveTo>
                    <a:lnTo>
                      <a:pt x="38" y="7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38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6" name="Freeform 219"/>
              <p:cNvSpPr/>
              <p:nvPr/>
            </p:nvSpPr>
            <p:spPr bwMode="auto">
              <a:xfrm>
                <a:off x="2459" y="2235"/>
                <a:ext cx="16" cy="52"/>
              </a:xfrm>
              <a:custGeom>
                <a:avLst/>
                <a:gdLst>
                  <a:gd name="T0" fmla="*/ 0 w 16"/>
                  <a:gd name="T1" fmla="*/ 0 h 52"/>
                  <a:gd name="T2" fmla="*/ 16 w 16"/>
                  <a:gd name="T3" fmla="*/ 24 h 52"/>
                  <a:gd name="T4" fmla="*/ 16 w 16"/>
                  <a:gd name="T5" fmla="*/ 52 h 52"/>
                  <a:gd name="T6" fmla="*/ 0 w 16"/>
                  <a:gd name="T7" fmla="*/ 30 h 52"/>
                  <a:gd name="T8" fmla="*/ 0 w 1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2">
                    <a:moveTo>
                      <a:pt x="0" y="0"/>
                    </a:moveTo>
                    <a:lnTo>
                      <a:pt x="16" y="24"/>
                    </a:lnTo>
                    <a:lnTo>
                      <a:pt x="16" y="5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7" name="Freeform 220"/>
              <p:cNvSpPr/>
              <p:nvPr/>
            </p:nvSpPr>
            <p:spPr bwMode="auto">
              <a:xfrm>
                <a:off x="2491" y="2279"/>
                <a:ext cx="56" cy="102"/>
              </a:xfrm>
              <a:custGeom>
                <a:avLst/>
                <a:gdLst>
                  <a:gd name="T0" fmla="*/ 56 w 56"/>
                  <a:gd name="T1" fmla="*/ 80 h 102"/>
                  <a:gd name="T2" fmla="*/ 56 w 56"/>
                  <a:gd name="T3" fmla="*/ 102 h 102"/>
                  <a:gd name="T4" fmla="*/ 0 w 56"/>
                  <a:gd name="T5" fmla="*/ 28 h 102"/>
                  <a:gd name="T6" fmla="*/ 0 w 56"/>
                  <a:gd name="T7" fmla="*/ 0 h 102"/>
                  <a:gd name="T8" fmla="*/ 56 w 56"/>
                  <a:gd name="T9" fmla="*/ 8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2">
                    <a:moveTo>
                      <a:pt x="56" y="80"/>
                    </a:moveTo>
                    <a:lnTo>
                      <a:pt x="56" y="10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8" name="Freeform 221"/>
              <p:cNvSpPr/>
              <p:nvPr/>
            </p:nvSpPr>
            <p:spPr bwMode="auto">
              <a:xfrm>
                <a:off x="2563" y="2379"/>
                <a:ext cx="8" cy="34"/>
              </a:xfrm>
              <a:custGeom>
                <a:avLst/>
                <a:gdLst>
                  <a:gd name="T0" fmla="*/ 8 w 8"/>
                  <a:gd name="T1" fmla="*/ 14 h 34"/>
                  <a:gd name="T2" fmla="*/ 8 w 8"/>
                  <a:gd name="T3" fmla="*/ 34 h 34"/>
                  <a:gd name="T4" fmla="*/ 0 w 8"/>
                  <a:gd name="T5" fmla="*/ 22 h 34"/>
                  <a:gd name="T6" fmla="*/ 0 w 8"/>
                  <a:gd name="T7" fmla="*/ 0 h 34"/>
                  <a:gd name="T8" fmla="*/ 8 w 8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4">
                    <a:moveTo>
                      <a:pt x="8" y="14"/>
                    </a:moveTo>
                    <a:lnTo>
                      <a:pt x="8" y="34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9" name="Freeform 222"/>
              <p:cNvSpPr/>
              <p:nvPr/>
            </p:nvSpPr>
            <p:spPr bwMode="auto">
              <a:xfrm>
                <a:off x="2587" y="2413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20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0" name="Freeform 223"/>
              <p:cNvSpPr/>
              <p:nvPr/>
            </p:nvSpPr>
            <p:spPr bwMode="auto">
              <a:xfrm>
                <a:off x="2459" y="2291"/>
                <a:ext cx="48" cy="88"/>
              </a:xfrm>
              <a:custGeom>
                <a:avLst/>
                <a:gdLst>
                  <a:gd name="T0" fmla="*/ 0 w 48"/>
                  <a:gd name="T1" fmla="*/ 0 h 88"/>
                  <a:gd name="T2" fmla="*/ 48 w 48"/>
                  <a:gd name="T3" fmla="*/ 62 h 88"/>
                  <a:gd name="T4" fmla="*/ 48 w 48"/>
                  <a:gd name="T5" fmla="*/ 88 h 88"/>
                  <a:gd name="T6" fmla="*/ 0 w 48"/>
                  <a:gd name="T7" fmla="*/ 30 h 88"/>
                  <a:gd name="T8" fmla="*/ 0 w 48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8">
                    <a:moveTo>
                      <a:pt x="0" y="0"/>
                    </a:moveTo>
                    <a:lnTo>
                      <a:pt x="48" y="62"/>
                    </a:lnTo>
                    <a:lnTo>
                      <a:pt x="48" y="8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1" name="Freeform 224"/>
              <p:cNvSpPr/>
              <p:nvPr/>
            </p:nvSpPr>
            <p:spPr bwMode="auto">
              <a:xfrm>
                <a:off x="2523" y="2371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6 h 38"/>
                  <a:gd name="T4" fmla="*/ 0 w 10"/>
                  <a:gd name="T5" fmla="*/ 0 h 38"/>
                  <a:gd name="T6" fmla="*/ 10 w 10"/>
                  <a:gd name="T7" fmla="*/ 14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6"/>
                    </a:lnTo>
                    <a:lnTo>
                      <a:pt x="0" y="0"/>
                    </a:lnTo>
                    <a:lnTo>
                      <a:pt x="10" y="14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2" name="Freeform 225"/>
              <p:cNvSpPr/>
              <p:nvPr/>
            </p:nvSpPr>
            <p:spPr bwMode="auto">
              <a:xfrm>
                <a:off x="2547" y="2403"/>
                <a:ext cx="32" cy="60"/>
              </a:xfrm>
              <a:custGeom>
                <a:avLst/>
                <a:gdLst>
                  <a:gd name="T0" fmla="*/ 32 w 32"/>
                  <a:gd name="T1" fmla="*/ 40 h 60"/>
                  <a:gd name="T2" fmla="*/ 32 w 32"/>
                  <a:gd name="T3" fmla="*/ 60 h 60"/>
                  <a:gd name="T4" fmla="*/ 0 w 32"/>
                  <a:gd name="T5" fmla="*/ 22 h 60"/>
                  <a:gd name="T6" fmla="*/ 0 w 32"/>
                  <a:gd name="T7" fmla="*/ 0 h 60"/>
                  <a:gd name="T8" fmla="*/ 32 w 32"/>
                  <a:gd name="T9" fmla="*/ 4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60">
                    <a:moveTo>
                      <a:pt x="32" y="40"/>
                    </a:moveTo>
                    <a:lnTo>
                      <a:pt x="32" y="6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3" name="Freeform 226"/>
              <p:cNvSpPr/>
              <p:nvPr/>
            </p:nvSpPr>
            <p:spPr bwMode="auto">
              <a:xfrm>
                <a:off x="2595" y="2463"/>
                <a:ext cx="18" cy="38"/>
              </a:xfrm>
              <a:custGeom>
                <a:avLst/>
                <a:gdLst>
                  <a:gd name="T0" fmla="*/ 18 w 18"/>
                  <a:gd name="T1" fmla="*/ 22 h 38"/>
                  <a:gd name="T2" fmla="*/ 18 w 18"/>
                  <a:gd name="T3" fmla="*/ 38 h 38"/>
                  <a:gd name="T4" fmla="*/ 0 w 18"/>
                  <a:gd name="T5" fmla="*/ 18 h 38"/>
                  <a:gd name="T6" fmla="*/ 0 w 18"/>
                  <a:gd name="T7" fmla="*/ 0 h 38"/>
                  <a:gd name="T8" fmla="*/ 18 w 18"/>
                  <a:gd name="T9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18" y="22"/>
                    </a:moveTo>
                    <a:lnTo>
                      <a:pt x="18" y="3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4" name="Freeform 227"/>
              <p:cNvSpPr/>
              <p:nvPr/>
            </p:nvSpPr>
            <p:spPr bwMode="auto">
              <a:xfrm>
                <a:off x="2595" y="2503"/>
                <a:ext cx="18" cy="36"/>
              </a:xfrm>
              <a:custGeom>
                <a:avLst/>
                <a:gdLst>
                  <a:gd name="T0" fmla="*/ 18 w 18"/>
                  <a:gd name="T1" fmla="*/ 20 h 36"/>
                  <a:gd name="T2" fmla="*/ 18 w 18"/>
                  <a:gd name="T3" fmla="*/ 36 h 36"/>
                  <a:gd name="T4" fmla="*/ 0 w 18"/>
                  <a:gd name="T5" fmla="*/ 16 h 36"/>
                  <a:gd name="T6" fmla="*/ 0 w 18"/>
                  <a:gd name="T7" fmla="*/ 0 h 36"/>
                  <a:gd name="T8" fmla="*/ 18 w 18"/>
                  <a:gd name="T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20"/>
                    </a:moveTo>
                    <a:lnTo>
                      <a:pt x="18" y="36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5" name="Freeform 228"/>
              <p:cNvSpPr/>
              <p:nvPr/>
            </p:nvSpPr>
            <p:spPr bwMode="auto">
              <a:xfrm>
                <a:off x="2459" y="2403"/>
                <a:ext cx="50" cy="80"/>
              </a:xfrm>
              <a:custGeom>
                <a:avLst/>
                <a:gdLst>
                  <a:gd name="T0" fmla="*/ 0 w 50"/>
                  <a:gd name="T1" fmla="*/ 0 h 80"/>
                  <a:gd name="T2" fmla="*/ 50 w 50"/>
                  <a:gd name="T3" fmla="*/ 54 h 80"/>
                  <a:gd name="T4" fmla="*/ 50 w 50"/>
                  <a:gd name="T5" fmla="*/ 80 h 80"/>
                  <a:gd name="T6" fmla="*/ 0 w 50"/>
                  <a:gd name="T7" fmla="*/ 32 h 80"/>
                  <a:gd name="T8" fmla="*/ 0 w 50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80">
                    <a:moveTo>
                      <a:pt x="0" y="0"/>
                    </a:moveTo>
                    <a:lnTo>
                      <a:pt x="50" y="54"/>
                    </a:lnTo>
                    <a:lnTo>
                      <a:pt x="50" y="8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6" name="Freeform 229"/>
              <p:cNvSpPr/>
              <p:nvPr/>
            </p:nvSpPr>
            <p:spPr bwMode="auto">
              <a:xfrm>
                <a:off x="2525" y="2471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6 h 38"/>
                  <a:gd name="T4" fmla="*/ 14 w 14"/>
                  <a:gd name="T5" fmla="*/ 38 h 38"/>
                  <a:gd name="T6" fmla="*/ 0 w 14"/>
                  <a:gd name="T7" fmla="*/ 26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6"/>
                    </a:lnTo>
                    <a:lnTo>
                      <a:pt x="14" y="38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7" name="Freeform 230"/>
              <p:cNvSpPr/>
              <p:nvPr/>
            </p:nvSpPr>
            <p:spPr bwMode="auto">
              <a:xfrm>
                <a:off x="2553" y="2501"/>
                <a:ext cx="60" cy="76"/>
              </a:xfrm>
              <a:custGeom>
                <a:avLst/>
                <a:gdLst>
                  <a:gd name="T0" fmla="*/ 60 w 60"/>
                  <a:gd name="T1" fmla="*/ 62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2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8" name="Freeform 231"/>
              <p:cNvSpPr/>
              <p:nvPr/>
            </p:nvSpPr>
            <p:spPr bwMode="auto">
              <a:xfrm>
                <a:off x="2459" y="2459"/>
                <a:ext cx="24" cy="50"/>
              </a:xfrm>
              <a:custGeom>
                <a:avLst/>
                <a:gdLst>
                  <a:gd name="T0" fmla="*/ 0 w 24"/>
                  <a:gd name="T1" fmla="*/ 0 h 50"/>
                  <a:gd name="T2" fmla="*/ 24 w 24"/>
                  <a:gd name="T3" fmla="*/ 22 h 50"/>
                  <a:gd name="T4" fmla="*/ 24 w 24"/>
                  <a:gd name="T5" fmla="*/ 50 h 50"/>
                  <a:gd name="T6" fmla="*/ 0 w 24"/>
                  <a:gd name="T7" fmla="*/ 32 h 50"/>
                  <a:gd name="T8" fmla="*/ 0 w 2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0" y="0"/>
                    </a:moveTo>
                    <a:lnTo>
                      <a:pt x="24" y="22"/>
                    </a:lnTo>
                    <a:lnTo>
                      <a:pt x="24" y="5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9" name="Freeform 232"/>
              <p:cNvSpPr/>
              <p:nvPr/>
            </p:nvSpPr>
            <p:spPr bwMode="auto">
              <a:xfrm>
                <a:off x="2597" y="2585"/>
                <a:ext cx="16" cy="30"/>
              </a:xfrm>
              <a:custGeom>
                <a:avLst/>
                <a:gdLst>
                  <a:gd name="T0" fmla="*/ 16 w 16"/>
                  <a:gd name="T1" fmla="*/ 14 h 30"/>
                  <a:gd name="T2" fmla="*/ 16 w 16"/>
                  <a:gd name="T3" fmla="*/ 30 h 30"/>
                  <a:gd name="T4" fmla="*/ 0 w 16"/>
                  <a:gd name="T5" fmla="*/ 18 h 30"/>
                  <a:gd name="T6" fmla="*/ 0 w 16"/>
                  <a:gd name="T7" fmla="*/ 0 h 30"/>
                  <a:gd name="T8" fmla="*/ 16 w 16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0">
                    <a:moveTo>
                      <a:pt x="16" y="14"/>
                    </a:moveTo>
                    <a:lnTo>
                      <a:pt x="16" y="3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6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0" name="Freeform 233"/>
              <p:cNvSpPr/>
              <p:nvPr/>
            </p:nvSpPr>
            <p:spPr bwMode="auto">
              <a:xfrm>
                <a:off x="2459" y="2515"/>
                <a:ext cx="58" cy="72"/>
              </a:xfrm>
              <a:custGeom>
                <a:avLst/>
                <a:gdLst>
                  <a:gd name="T0" fmla="*/ 0 w 58"/>
                  <a:gd name="T1" fmla="*/ 0 h 72"/>
                  <a:gd name="T2" fmla="*/ 58 w 58"/>
                  <a:gd name="T3" fmla="*/ 46 h 72"/>
                  <a:gd name="T4" fmla="*/ 58 w 58"/>
                  <a:gd name="T5" fmla="*/ 72 h 72"/>
                  <a:gd name="T6" fmla="*/ 0 w 58"/>
                  <a:gd name="T7" fmla="*/ 32 h 72"/>
                  <a:gd name="T8" fmla="*/ 0 w 58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0"/>
                    </a:moveTo>
                    <a:lnTo>
                      <a:pt x="58" y="46"/>
                    </a:lnTo>
                    <a:lnTo>
                      <a:pt x="58" y="7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1" name="Freeform 234"/>
              <p:cNvSpPr/>
              <p:nvPr/>
            </p:nvSpPr>
            <p:spPr bwMode="auto">
              <a:xfrm>
                <a:off x="2531" y="2573"/>
                <a:ext cx="18" cy="36"/>
              </a:xfrm>
              <a:custGeom>
                <a:avLst/>
                <a:gdLst>
                  <a:gd name="T0" fmla="*/ 18 w 18"/>
                  <a:gd name="T1" fmla="*/ 12 h 36"/>
                  <a:gd name="T2" fmla="*/ 18 w 18"/>
                  <a:gd name="T3" fmla="*/ 36 h 36"/>
                  <a:gd name="T4" fmla="*/ 2 w 18"/>
                  <a:gd name="T5" fmla="*/ 24 h 36"/>
                  <a:gd name="T6" fmla="*/ 2 w 18"/>
                  <a:gd name="T7" fmla="*/ 2 h 36"/>
                  <a:gd name="T8" fmla="*/ 0 w 18"/>
                  <a:gd name="T9" fmla="*/ 0 h 36"/>
                  <a:gd name="T10" fmla="*/ 18 w 18"/>
                  <a:gd name="T11" fmla="*/ 1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18" y="12"/>
                    </a:moveTo>
                    <a:lnTo>
                      <a:pt x="18" y="36"/>
                    </a:lnTo>
                    <a:lnTo>
                      <a:pt x="2" y="24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2" name="Freeform 235"/>
              <p:cNvSpPr/>
              <p:nvPr/>
            </p:nvSpPr>
            <p:spPr bwMode="auto">
              <a:xfrm>
                <a:off x="2565" y="2597"/>
                <a:ext cx="48" cy="55"/>
              </a:xfrm>
              <a:custGeom>
                <a:avLst/>
                <a:gdLst>
                  <a:gd name="T0" fmla="*/ 48 w 48"/>
                  <a:gd name="T1" fmla="*/ 39 h 55"/>
                  <a:gd name="T2" fmla="*/ 48 w 48"/>
                  <a:gd name="T3" fmla="*/ 55 h 55"/>
                  <a:gd name="T4" fmla="*/ 0 w 48"/>
                  <a:gd name="T5" fmla="*/ 22 h 55"/>
                  <a:gd name="T6" fmla="*/ 0 w 48"/>
                  <a:gd name="T7" fmla="*/ 0 h 55"/>
                  <a:gd name="T8" fmla="*/ 48 w 48"/>
                  <a:gd name="T9" fmla="*/ 3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5">
                    <a:moveTo>
                      <a:pt x="48" y="39"/>
                    </a:moveTo>
                    <a:lnTo>
                      <a:pt x="48" y="55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48" y="3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3" name="Freeform 236"/>
              <p:cNvSpPr/>
              <p:nvPr/>
            </p:nvSpPr>
            <p:spPr bwMode="auto">
              <a:xfrm>
                <a:off x="2459" y="2571"/>
                <a:ext cx="18" cy="42"/>
              </a:xfrm>
              <a:custGeom>
                <a:avLst/>
                <a:gdLst>
                  <a:gd name="T0" fmla="*/ 0 w 18"/>
                  <a:gd name="T1" fmla="*/ 0 h 42"/>
                  <a:gd name="T2" fmla="*/ 18 w 18"/>
                  <a:gd name="T3" fmla="*/ 12 h 42"/>
                  <a:gd name="T4" fmla="*/ 18 w 18"/>
                  <a:gd name="T5" fmla="*/ 42 h 42"/>
                  <a:gd name="T6" fmla="*/ 0 w 18"/>
                  <a:gd name="T7" fmla="*/ 32 h 42"/>
                  <a:gd name="T8" fmla="*/ 0 w 18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2">
                    <a:moveTo>
                      <a:pt x="0" y="0"/>
                    </a:moveTo>
                    <a:lnTo>
                      <a:pt x="18" y="12"/>
                    </a:lnTo>
                    <a:lnTo>
                      <a:pt x="18" y="4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4" name="Freeform 237"/>
              <p:cNvSpPr/>
              <p:nvPr/>
            </p:nvSpPr>
            <p:spPr bwMode="auto">
              <a:xfrm>
                <a:off x="2493" y="2593"/>
                <a:ext cx="16" cy="38"/>
              </a:xfrm>
              <a:custGeom>
                <a:avLst/>
                <a:gdLst>
                  <a:gd name="T0" fmla="*/ 16 w 16"/>
                  <a:gd name="T1" fmla="*/ 12 h 38"/>
                  <a:gd name="T2" fmla="*/ 16 w 16"/>
                  <a:gd name="T3" fmla="*/ 38 h 38"/>
                  <a:gd name="T4" fmla="*/ 0 w 16"/>
                  <a:gd name="T5" fmla="*/ 28 h 38"/>
                  <a:gd name="T6" fmla="*/ 0 w 16"/>
                  <a:gd name="T7" fmla="*/ 0 h 38"/>
                  <a:gd name="T8" fmla="*/ 16 w 16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8">
                    <a:moveTo>
                      <a:pt x="16" y="12"/>
                    </a:moveTo>
                    <a:lnTo>
                      <a:pt x="16" y="38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5" name="Freeform 238"/>
              <p:cNvSpPr/>
              <p:nvPr/>
            </p:nvSpPr>
            <p:spPr bwMode="auto">
              <a:xfrm>
                <a:off x="2525" y="2615"/>
                <a:ext cx="50" cy="53"/>
              </a:xfrm>
              <a:custGeom>
                <a:avLst/>
                <a:gdLst>
                  <a:gd name="T0" fmla="*/ 50 w 50"/>
                  <a:gd name="T1" fmla="*/ 33 h 53"/>
                  <a:gd name="T2" fmla="*/ 50 w 50"/>
                  <a:gd name="T3" fmla="*/ 53 h 53"/>
                  <a:gd name="T4" fmla="*/ 0 w 50"/>
                  <a:gd name="T5" fmla="*/ 25 h 53"/>
                  <a:gd name="T6" fmla="*/ 0 w 50"/>
                  <a:gd name="T7" fmla="*/ 0 h 53"/>
                  <a:gd name="T8" fmla="*/ 50 w 50"/>
                  <a:gd name="T9" fmla="*/ 3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3">
                    <a:moveTo>
                      <a:pt x="50" y="33"/>
                    </a:moveTo>
                    <a:lnTo>
                      <a:pt x="50" y="53"/>
                    </a:lnTo>
                    <a:lnTo>
                      <a:pt x="0" y="25"/>
                    </a:lnTo>
                    <a:lnTo>
                      <a:pt x="0" y="0"/>
                    </a:lnTo>
                    <a:lnTo>
                      <a:pt x="50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6" name="Freeform 239"/>
              <p:cNvSpPr/>
              <p:nvPr/>
            </p:nvSpPr>
            <p:spPr bwMode="auto">
              <a:xfrm>
                <a:off x="2459" y="2627"/>
                <a:ext cx="30" cy="45"/>
              </a:xfrm>
              <a:custGeom>
                <a:avLst/>
                <a:gdLst>
                  <a:gd name="T0" fmla="*/ 0 w 30"/>
                  <a:gd name="T1" fmla="*/ 0 h 45"/>
                  <a:gd name="T2" fmla="*/ 30 w 30"/>
                  <a:gd name="T3" fmla="*/ 17 h 45"/>
                  <a:gd name="T4" fmla="*/ 30 w 30"/>
                  <a:gd name="T5" fmla="*/ 45 h 45"/>
                  <a:gd name="T6" fmla="*/ 0 w 30"/>
                  <a:gd name="T7" fmla="*/ 33 h 45"/>
                  <a:gd name="T8" fmla="*/ 0 w 30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5">
                    <a:moveTo>
                      <a:pt x="0" y="0"/>
                    </a:moveTo>
                    <a:lnTo>
                      <a:pt x="30" y="17"/>
                    </a:lnTo>
                    <a:lnTo>
                      <a:pt x="30" y="45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7" name="Freeform 240"/>
              <p:cNvSpPr/>
              <p:nvPr/>
            </p:nvSpPr>
            <p:spPr bwMode="auto">
              <a:xfrm>
                <a:off x="2553" y="2678"/>
                <a:ext cx="60" cy="46"/>
              </a:xfrm>
              <a:custGeom>
                <a:avLst/>
                <a:gdLst>
                  <a:gd name="T0" fmla="*/ 60 w 60"/>
                  <a:gd name="T1" fmla="*/ 30 h 46"/>
                  <a:gd name="T2" fmla="*/ 60 w 60"/>
                  <a:gd name="T3" fmla="*/ 46 h 46"/>
                  <a:gd name="T4" fmla="*/ 0 w 60"/>
                  <a:gd name="T5" fmla="*/ 20 h 46"/>
                  <a:gd name="T6" fmla="*/ 0 w 60"/>
                  <a:gd name="T7" fmla="*/ 0 h 46"/>
                  <a:gd name="T8" fmla="*/ 60 w 60"/>
                  <a:gd name="T9" fmla="*/ 3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6">
                    <a:moveTo>
                      <a:pt x="60" y="30"/>
                    </a:moveTo>
                    <a:lnTo>
                      <a:pt x="60" y="46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60" y="3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8" name="Freeform 241"/>
              <p:cNvSpPr/>
              <p:nvPr/>
            </p:nvSpPr>
            <p:spPr bwMode="auto">
              <a:xfrm>
                <a:off x="2459" y="2684"/>
                <a:ext cx="58" cy="48"/>
              </a:xfrm>
              <a:custGeom>
                <a:avLst/>
                <a:gdLst>
                  <a:gd name="T0" fmla="*/ 0 w 58"/>
                  <a:gd name="T1" fmla="*/ 0 h 48"/>
                  <a:gd name="T2" fmla="*/ 58 w 58"/>
                  <a:gd name="T3" fmla="*/ 24 h 48"/>
                  <a:gd name="T4" fmla="*/ 58 w 58"/>
                  <a:gd name="T5" fmla="*/ 48 h 48"/>
                  <a:gd name="T6" fmla="*/ 0 w 58"/>
                  <a:gd name="T7" fmla="*/ 32 h 48"/>
                  <a:gd name="T8" fmla="*/ 0 w 58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8">
                    <a:moveTo>
                      <a:pt x="0" y="0"/>
                    </a:moveTo>
                    <a:lnTo>
                      <a:pt x="58" y="24"/>
                    </a:lnTo>
                    <a:lnTo>
                      <a:pt x="58" y="4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9" name="Freeform 242"/>
              <p:cNvSpPr/>
              <p:nvPr/>
            </p:nvSpPr>
            <p:spPr bwMode="auto">
              <a:xfrm>
                <a:off x="2533" y="2714"/>
                <a:ext cx="42" cy="36"/>
              </a:xfrm>
              <a:custGeom>
                <a:avLst/>
                <a:gdLst>
                  <a:gd name="T0" fmla="*/ 0 w 42"/>
                  <a:gd name="T1" fmla="*/ 0 h 36"/>
                  <a:gd name="T2" fmla="*/ 42 w 42"/>
                  <a:gd name="T3" fmla="*/ 16 h 36"/>
                  <a:gd name="T4" fmla="*/ 42 w 42"/>
                  <a:gd name="T5" fmla="*/ 36 h 36"/>
                  <a:gd name="T6" fmla="*/ 0 w 42"/>
                  <a:gd name="T7" fmla="*/ 24 h 36"/>
                  <a:gd name="T8" fmla="*/ 0 w 42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0" y="0"/>
                    </a:moveTo>
                    <a:lnTo>
                      <a:pt x="42" y="16"/>
                    </a:ln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0" name="Freeform 243"/>
              <p:cNvSpPr/>
              <p:nvPr/>
            </p:nvSpPr>
            <p:spPr bwMode="auto">
              <a:xfrm>
                <a:off x="2497" y="2750"/>
                <a:ext cx="36" cy="34"/>
              </a:xfrm>
              <a:custGeom>
                <a:avLst/>
                <a:gdLst>
                  <a:gd name="T0" fmla="*/ 36 w 36"/>
                  <a:gd name="T1" fmla="*/ 10 h 34"/>
                  <a:gd name="T2" fmla="*/ 36 w 36"/>
                  <a:gd name="T3" fmla="*/ 34 h 34"/>
                  <a:gd name="T4" fmla="*/ 0 w 36"/>
                  <a:gd name="T5" fmla="*/ 28 h 34"/>
                  <a:gd name="T6" fmla="*/ 0 w 36"/>
                  <a:gd name="T7" fmla="*/ 0 h 34"/>
                  <a:gd name="T8" fmla="*/ 36 w 36"/>
                  <a:gd name="T9" fmla="*/ 1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4">
                    <a:moveTo>
                      <a:pt x="36" y="10"/>
                    </a:moveTo>
                    <a:lnTo>
                      <a:pt x="36" y="34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1" name="Freeform 244"/>
              <p:cNvSpPr/>
              <p:nvPr/>
            </p:nvSpPr>
            <p:spPr bwMode="auto">
              <a:xfrm>
                <a:off x="2581" y="2772"/>
                <a:ext cx="32" cy="24"/>
              </a:xfrm>
              <a:custGeom>
                <a:avLst/>
                <a:gdLst>
                  <a:gd name="T0" fmla="*/ 32 w 32"/>
                  <a:gd name="T1" fmla="*/ 8 h 24"/>
                  <a:gd name="T2" fmla="*/ 32 w 32"/>
                  <a:gd name="T3" fmla="*/ 24 h 24"/>
                  <a:gd name="T4" fmla="*/ 0 w 32"/>
                  <a:gd name="T5" fmla="*/ 18 h 24"/>
                  <a:gd name="T6" fmla="*/ 0 w 32"/>
                  <a:gd name="T7" fmla="*/ 0 h 24"/>
                  <a:gd name="T8" fmla="*/ 10 w 32"/>
                  <a:gd name="T9" fmla="*/ 2 h 24"/>
                  <a:gd name="T10" fmla="*/ 32 w 32"/>
                  <a:gd name="T1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4">
                    <a:moveTo>
                      <a:pt x="32" y="8"/>
                    </a:moveTo>
                    <a:lnTo>
                      <a:pt x="3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0" y="2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2" name="Freeform 245"/>
              <p:cNvSpPr/>
              <p:nvPr/>
            </p:nvSpPr>
            <p:spPr bwMode="auto">
              <a:xfrm>
                <a:off x="2459" y="2798"/>
                <a:ext cx="54" cy="32"/>
              </a:xfrm>
              <a:custGeom>
                <a:avLst/>
                <a:gdLst>
                  <a:gd name="T0" fmla="*/ 0 w 54"/>
                  <a:gd name="T1" fmla="*/ 0 h 32"/>
                  <a:gd name="T2" fmla="*/ 54 w 54"/>
                  <a:gd name="T3" fmla="*/ 6 h 32"/>
                  <a:gd name="T4" fmla="*/ 54 w 54"/>
                  <a:gd name="T5" fmla="*/ 32 h 32"/>
                  <a:gd name="T6" fmla="*/ 0 w 54"/>
                  <a:gd name="T7" fmla="*/ 30 h 32"/>
                  <a:gd name="T8" fmla="*/ 0 w 54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32">
                    <a:moveTo>
                      <a:pt x="0" y="0"/>
                    </a:moveTo>
                    <a:lnTo>
                      <a:pt x="54" y="6"/>
                    </a:lnTo>
                    <a:lnTo>
                      <a:pt x="54" y="3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3" name="Freeform 246"/>
              <p:cNvSpPr/>
              <p:nvPr/>
            </p:nvSpPr>
            <p:spPr bwMode="auto">
              <a:xfrm>
                <a:off x="2529" y="2806"/>
                <a:ext cx="18" cy="26"/>
              </a:xfrm>
              <a:custGeom>
                <a:avLst/>
                <a:gdLst>
                  <a:gd name="T0" fmla="*/ 18 w 18"/>
                  <a:gd name="T1" fmla="*/ 4 h 26"/>
                  <a:gd name="T2" fmla="*/ 18 w 18"/>
                  <a:gd name="T3" fmla="*/ 26 h 26"/>
                  <a:gd name="T4" fmla="*/ 0 w 18"/>
                  <a:gd name="T5" fmla="*/ 26 h 26"/>
                  <a:gd name="T6" fmla="*/ 0 w 18"/>
                  <a:gd name="T7" fmla="*/ 0 h 26"/>
                  <a:gd name="T8" fmla="*/ 18 w 18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18" y="4"/>
                    </a:moveTo>
                    <a:lnTo>
                      <a:pt x="18" y="26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8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4" name="Freeform 247"/>
              <p:cNvSpPr/>
              <p:nvPr/>
            </p:nvSpPr>
            <p:spPr bwMode="auto">
              <a:xfrm>
                <a:off x="2563" y="2812"/>
                <a:ext cx="50" cy="22"/>
              </a:xfrm>
              <a:custGeom>
                <a:avLst/>
                <a:gdLst>
                  <a:gd name="T0" fmla="*/ 50 w 50"/>
                  <a:gd name="T1" fmla="*/ 6 h 22"/>
                  <a:gd name="T2" fmla="*/ 50 w 50"/>
                  <a:gd name="T3" fmla="*/ 22 h 22"/>
                  <a:gd name="T4" fmla="*/ 0 w 50"/>
                  <a:gd name="T5" fmla="*/ 20 h 22"/>
                  <a:gd name="T6" fmla="*/ 0 w 50"/>
                  <a:gd name="T7" fmla="*/ 0 h 22"/>
                  <a:gd name="T8" fmla="*/ 50 w 50"/>
                  <a:gd name="T9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50" y="6"/>
                    </a:moveTo>
                    <a:lnTo>
                      <a:pt x="50" y="2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5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5" name="Freeform 248"/>
              <p:cNvSpPr/>
              <p:nvPr/>
            </p:nvSpPr>
            <p:spPr bwMode="auto">
              <a:xfrm>
                <a:off x="2459" y="2854"/>
                <a:ext cx="24" cy="30"/>
              </a:xfrm>
              <a:custGeom>
                <a:avLst/>
                <a:gdLst>
                  <a:gd name="T0" fmla="*/ 0 w 24"/>
                  <a:gd name="T1" fmla="*/ 0 h 30"/>
                  <a:gd name="T2" fmla="*/ 24 w 24"/>
                  <a:gd name="T3" fmla="*/ 0 h 30"/>
                  <a:gd name="T4" fmla="*/ 24 w 24"/>
                  <a:gd name="T5" fmla="*/ 28 h 30"/>
                  <a:gd name="T6" fmla="*/ 0 w 24"/>
                  <a:gd name="T7" fmla="*/ 30 h 30"/>
                  <a:gd name="T8" fmla="*/ 0 w 24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0">
                    <a:moveTo>
                      <a:pt x="0" y="0"/>
                    </a:moveTo>
                    <a:lnTo>
                      <a:pt x="24" y="0"/>
                    </a:lnTo>
                    <a:lnTo>
                      <a:pt x="24" y="2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6" name="Freeform 249"/>
              <p:cNvSpPr/>
              <p:nvPr/>
            </p:nvSpPr>
            <p:spPr bwMode="auto">
              <a:xfrm>
                <a:off x="2547" y="2854"/>
                <a:ext cx="38" cy="22"/>
              </a:xfrm>
              <a:custGeom>
                <a:avLst/>
                <a:gdLst>
                  <a:gd name="T0" fmla="*/ 38 w 38"/>
                  <a:gd name="T1" fmla="*/ 2 h 22"/>
                  <a:gd name="T2" fmla="*/ 38 w 38"/>
                  <a:gd name="T3" fmla="*/ 20 h 22"/>
                  <a:gd name="T4" fmla="*/ 0 w 38"/>
                  <a:gd name="T5" fmla="*/ 22 h 22"/>
                  <a:gd name="T6" fmla="*/ 0 w 38"/>
                  <a:gd name="T7" fmla="*/ 0 h 22"/>
                  <a:gd name="T8" fmla="*/ 38 w 38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2">
                    <a:moveTo>
                      <a:pt x="38" y="2"/>
                    </a:moveTo>
                    <a:lnTo>
                      <a:pt x="38" y="2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8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7" name="Rectangle 250"/>
              <p:cNvSpPr>
                <a:spLocks noChangeArrowheads="1"/>
              </p:cNvSpPr>
              <p:nvPr/>
            </p:nvSpPr>
            <p:spPr bwMode="auto">
              <a:xfrm>
                <a:off x="2599" y="2856"/>
                <a:ext cx="14" cy="1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8" name="Freeform 251"/>
              <p:cNvSpPr/>
              <p:nvPr/>
            </p:nvSpPr>
            <p:spPr bwMode="auto">
              <a:xfrm>
                <a:off x="2459" y="2902"/>
                <a:ext cx="58" cy="38"/>
              </a:xfrm>
              <a:custGeom>
                <a:avLst/>
                <a:gdLst>
                  <a:gd name="T0" fmla="*/ 0 w 58"/>
                  <a:gd name="T1" fmla="*/ 8 h 38"/>
                  <a:gd name="T2" fmla="*/ 58 w 58"/>
                  <a:gd name="T3" fmla="*/ 0 h 38"/>
                  <a:gd name="T4" fmla="*/ 58 w 58"/>
                  <a:gd name="T5" fmla="*/ 26 h 38"/>
                  <a:gd name="T6" fmla="*/ 0 w 58"/>
                  <a:gd name="T7" fmla="*/ 38 h 38"/>
                  <a:gd name="T8" fmla="*/ 0 w 58"/>
                  <a:gd name="T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38">
                    <a:moveTo>
                      <a:pt x="0" y="8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3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9" name="Freeform 252"/>
              <p:cNvSpPr/>
              <p:nvPr/>
            </p:nvSpPr>
            <p:spPr bwMode="auto">
              <a:xfrm>
                <a:off x="2533" y="2900"/>
                <a:ext cx="14" cy="24"/>
              </a:xfrm>
              <a:custGeom>
                <a:avLst/>
                <a:gdLst>
                  <a:gd name="T0" fmla="*/ 14 w 14"/>
                  <a:gd name="T1" fmla="*/ 0 h 24"/>
                  <a:gd name="T2" fmla="*/ 14 w 14"/>
                  <a:gd name="T3" fmla="*/ 22 h 24"/>
                  <a:gd name="T4" fmla="*/ 0 w 14"/>
                  <a:gd name="T5" fmla="*/ 24 h 24"/>
                  <a:gd name="T6" fmla="*/ 0 w 14"/>
                  <a:gd name="T7" fmla="*/ 0 h 24"/>
                  <a:gd name="T8" fmla="*/ 14 w 14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4">
                    <a:moveTo>
                      <a:pt x="14" y="0"/>
                    </a:moveTo>
                    <a:lnTo>
                      <a:pt x="14" y="22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0" name="Freeform 253"/>
              <p:cNvSpPr/>
              <p:nvPr/>
            </p:nvSpPr>
            <p:spPr bwMode="auto">
              <a:xfrm>
                <a:off x="2503" y="2948"/>
                <a:ext cx="30" cy="32"/>
              </a:xfrm>
              <a:custGeom>
                <a:avLst/>
                <a:gdLst>
                  <a:gd name="T0" fmla="*/ 30 w 30"/>
                  <a:gd name="T1" fmla="*/ 0 h 32"/>
                  <a:gd name="T2" fmla="*/ 30 w 30"/>
                  <a:gd name="T3" fmla="*/ 22 h 32"/>
                  <a:gd name="T4" fmla="*/ 0 w 30"/>
                  <a:gd name="T5" fmla="*/ 32 h 32"/>
                  <a:gd name="T6" fmla="*/ 0 w 30"/>
                  <a:gd name="T7" fmla="*/ 6 h 32"/>
                  <a:gd name="T8" fmla="*/ 30 w 3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2">
                    <a:moveTo>
                      <a:pt x="30" y="0"/>
                    </a:moveTo>
                    <a:lnTo>
                      <a:pt x="30" y="22"/>
                    </a:lnTo>
                    <a:lnTo>
                      <a:pt x="0" y="32"/>
                    </a:lnTo>
                    <a:lnTo>
                      <a:pt x="0" y="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1" name="Freeform 254"/>
              <p:cNvSpPr/>
              <p:nvPr/>
            </p:nvSpPr>
            <p:spPr bwMode="auto">
              <a:xfrm>
                <a:off x="2547" y="2936"/>
                <a:ext cx="36" cy="30"/>
              </a:xfrm>
              <a:custGeom>
                <a:avLst/>
                <a:gdLst>
                  <a:gd name="T0" fmla="*/ 36 w 36"/>
                  <a:gd name="T1" fmla="*/ 0 h 30"/>
                  <a:gd name="T2" fmla="*/ 36 w 36"/>
                  <a:gd name="T3" fmla="*/ 20 h 30"/>
                  <a:gd name="T4" fmla="*/ 0 w 36"/>
                  <a:gd name="T5" fmla="*/ 30 h 30"/>
                  <a:gd name="T6" fmla="*/ 0 w 36"/>
                  <a:gd name="T7" fmla="*/ 8 h 30"/>
                  <a:gd name="T8" fmla="*/ 16 w 36"/>
                  <a:gd name="T9" fmla="*/ 4 h 30"/>
                  <a:gd name="T10" fmla="*/ 16 w 36"/>
                  <a:gd name="T11" fmla="*/ 4 h 30"/>
                  <a:gd name="T12" fmla="*/ 36 w 36"/>
                  <a:gd name="T13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30">
                    <a:moveTo>
                      <a:pt x="36" y="0"/>
                    </a:moveTo>
                    <a:lnTo>
                      <a:pt x="36" y="20"/>
                    </a:lnTo>
                    <a:lnTo>
                      <a:pt x="0" y="30"/>
                    </a:lnTo>
                    <a:lnTo>
                      <a:pt x="0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2" name="Freeform 255"/>
              <p:cNvSpPr/>
              <p:nvPr/>
            </p:nvSpPr>
            <p:spPr bwMode="auto">
              <a:xfrm>
                <a:off x="2597" y="2930"/>
                <a:ext cx="16" cy="20"/>
              </a:xfrm>
              <a:custGeom>
                <a:avLst/>
                <a:gdLst>
                  <a:gd name="T0" fmla="*/ 16 w 16"/>
                  <a:gd name="T1" fmla="*/ 0 h 20"/>
                  <a:gd name="T2" fmla="*/ 16 w 16"/>
                  <a:gd name="T3" fmla="*/ 16 h 20"/>
                  <a:gd name="T4" fmla="*/ 0 w 16"/>
                  <a:gd name="T5" fmla="*/ 20 h 20"/>
                  <a:gd name="T6" fmla="*/ 0 w 16"/>
                  <a:gd name="T7" fmla="*/ 4 h 20"/>
                  <a:gd name="T8" fmla="*/ 16 w 16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0">
                    <a:moveTo>
                      <a:pt x="16" y="0"/>
                    </a:moveTo>
                    <a:lnTo>
                      <a:pt x="16" y="16"/>
                    </a:lnTo>
                    <a:lnTo>
                      <a:pt x="0" y="20"/>
                    </a:lnTo>
                    <a:lnTo>
                      <a:pt x="0" y="4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3" name="Freeform 256"/>
              <p:cNvSpPr/>
              <p:nvPr/>
            </p:nvSpPr>
            <p:spPr bwMode="auto">
              <a:xfrm>
                <a:off x="2495" y="2986"/>
                <a:ext cx="66" cy="50"/>
              </a:xfrm>
              <a:custGeom>
                <a:avLst/>
                <a:gdLst>
                  <a:gd name="T0" fmla="*/ 66 w 66"/>
                  <a:gd name="T1" fmla="*/ 0 h 50"/>
                  <a:gd name="T2" fmla="*/ 66 w 66"/>
                  <a:gd name="T3" fmla="*/ 22 h 50"/>
                  <a:gd name="T4" fmla="*/ 0 w 66"/>
                  <a:gd name="T5" fmla="*/ 50 h 50"/>
                  <a:gd name="T6" fmla="*/ 0 w 66"/>
                  <a:gd name="T7" fmla="*/ 22 h 50"/>
                  <a:gd name="T8" fmla="*/ 66 w 66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50">
                    <a:moveTo>
                      <a:pt x="66" y="0"/>
                    </a:moveTo>
                    <a:lnTo>
                      <a:pt x="66" y="22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4" name="Freeform 257"/>
              <p:cNvSpPr/>
              <p:nvPr/>
            </p:nvSpPr>
            <p:spPr bwMode="auto">
              <a:xfrm>
                <a:off x="2575" y="2968"/>
                <a:ext cx="38" cy="32"/>
              </a:xfrm>
              <a:custGeom>
                <a:avLst/>
                <a:gdLst>
                  <a:gd name="T0" fmla="*/ 38 w 38"/>
                  <a:gd name="T1" fmla="*/ 0 h 32"/>
                  <a:gd name="T2" fmla="*/ 38 w 38"/>
                  <a:gd name="T3" fmla="*/ 16 h 32"/>
                  <a:gd name="T4" fmla="*/ 0 w 38"/>
                  <a:gd name="T5" fmla="*/ 32 h 32"/>
                  <a:gd name="T6" fmla="*/ 0 w 38"/>
                  <a:gd name="T7" fmla="*/ 14 h 32"/>
                  <a:gd name="T8" fmla="*/ 38 w 3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2">
                    <a:moveTo>
                      <a:pt x="38" y="0"/>
                    </a:moveTo>
                    <a:lnTo>
                      <a:pt x="3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5" name="Freeform 258"/>
              <p:cNvSpPr/>
              <p:nvPr/>
            </p:nvSpPr>
            <p:spPr bwMode="auto">
              <a:xfrm>
                <a:off x="2459" y="3050"/>
                <a:ext cx="58" cy="58"/>
              </a:xfrm>
              <a:custGeom>
                <a:avLst/>
                <a:gdLst>
                  <a:gd name="T0" fmla="*/ 0 w 58"/>
                  <a:gd name="T1" fmla="*/ 26 h 58"/>
                  <a:gd name="T2" fmla="*/ 58 w 58"/>
                  <a:gd name="T3" fmla="*/ 0 h 58"/>
                  <a:gd name="T4" fmla="*/ 58 w 58"/>
                  <a:gd name="T5" fmla="*/ 26 h 58"/>
                  <a:gd name="T6" fmla="*/ 0 w 58"/>
                  <a:gd name="T7" fmla="*/ 58 h 58"/>
                  <a:gd name="T8" fmla="*/ 0 w 58"/>
                  <a:gd name="T9" fmla="*/ 2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8">
                    <a:moveTo>
                      <a:pt x="0" y="26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58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6" name="Freeform 259"/>
              <p:cNvSpPr/>
              <p:nvPr/>
            </p:nvSpPr>
            <p:spPr bwMode="auto">
              <a:xfrm>
                <a:off x="2533" y="3024"/>
                <a:ext cx="48" cy="44"/>
              </a:xfrm>
              <a:custGeom>
                <a:avLst/>
                <a:gdLst>
                  <a:gd name="T0" fmla="*/ 0 w 48"/>
                  <a:gd name="T1" fmla="*/ 20 h 44"/>
                  <a:gd name="T2" fmla="*/ 48 w 48"/>
                  <a:gd name="T3" fmla="*/ 0 h 44"/>
                  <a:gd name="T4" fmla="*/ 48 w 48"/>
                  <a:gd name="T5" fmla="*/ 18 h 44"/>
                  <a:gd name="T6" fmla="*/ 0 w 48"/>
                  <a:gd name="T7" fmla="*/ 44 h 44"/>
                  <a:gd name="T8" fmla="*/ 0 w 48"/>
                  <a:gd name="T9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0" y="20"/>
                    </a:moveTo>
                    <a:lnTo>
                      <a:pt x="48" y="0"/>
                    </a:lnTo>
                    <a:lnTo>
                      <a:pt x="48" y="18"/>
                    </a:lnTo>
                    <a:lnTo>
                      <a:pt x="0" y="44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7" name="Freeform 260"/>
              <p:cNvSpPr/>
              <p:nvPr/>
            </p:nvSpPr>
            <p:spPr bwMode="auto">
              <a:xfrm>
                <a:off x="2499" y="3094"/>
                <a:ext cx="34" cy="44"/>
              </a:xfrm>
              <a:custGeom>
                <a:avLst/>
                <a:gdLst>
                  <a:gd name="T0" fmla="*/ 34 w 34"/>
                  <a:gd name="T1" fmla="*/ 0 h 44"/>
                  <a:gd name="T2" fmla="*/ 34 w 34"/>
                  <a:gd name="T3" fmla="*/ 24 h 44"/>
                  <a:gd name="T4" fmla="*/ 0 w 34"/>
                  <a:gd name="T5" fmla="*/ 44 h 44"/>
                  <a:gd name="T6" fmla="*/ 0 w 34"/>
                  <a:gd name="T7" fmla="*/ 18 h 44"/>
                  <a:gd name="T8" fmla="*/ 34 w 34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4">
                    <a:moveTo>
                      <a:pt x="34" y="0"/>
                    </a:moveTo>
                    <a:lnTo>
                      <a:pt x="34" y="24"/>
                    </a:lnTo>
                    <a:lnTo>
                      <a:pt x="0" y="44"/>
                    </a:lnTo>
                    <a:lnTo>
                      <a:pt x="0" y="18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8" name="Freeform 261"/>
              <p:cNvSpPr/>
              <p:nvPr/>
            </p:nvSpPr>
            <p:spPr bwMode="auto">
              <a:xfrm>
                <a:off x="2585" y="3050"/>
                <a:ext cx="28" cy="34"/>
              </a:xfrm>
              <a:custGeom>
                <a:avLst/>
                <a:gdLst>
                  <a:gd name="T0" fmla="*/ 28 w 28"/>
                  <a:gd name="T1" fmla="*/ 0 h 34"/>
                  <a:gd name="T2" fmla="*/ 28 w 28"/>
                  <a:gd name="T3" fmla="*/ 16 h 34"/>
                  <a:gd name="T4" fmla="*/ 0 w 28"/>
                  <a:gd name="T5" fmla="*/ 34 h 34"/>
                  <a:gd name="T6" fmla="*/ 0 w 28"/>
                  <a:gd name="T7" fmla="*/ 14 h 34"/>
                  <a:gd name="T8" fmla="*/ 28 w 2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4">
                    <a:moveTo>
                      <a:pt x="28" y="0"/>
                    </a:moveTo>
                    <a:lnTo>
                      <a:pt x="28" y="16"/>
                    </a:lnTo>
                    <a:lnTo>
                      <a:pt x="0" y="34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9" name="Freeform 262"/>
              <p:cNvSpPr/>
              <p:nvPr/>
            </p:nvSpPr>
            <p:spPr bwMode="auto">
              <a:xfrm>
                <a:off x="2459" y="3160"/>
                <a:ext cx="40" cy="54"/>
              </a:xfrm>
              <a:custGeom>
                <a:avLst/>
                <a:gdLst>
                  <a:gd name="T0" fmla="*/ 0 w 40"/>
                  <a:gd name="T1" fmla="*/ 24 h 54"/>
                  <a:gd name="T2" fmla="*/ 40 w 40"/>
                  <a:gd name="T3" fmla="*/ 0 h 54"/>
                  <a:gd name="T4" fmla="*/ 40 w 40"/>
                  <a:gd name="T5" fmla="*/ 28 h 54"/>
                  <a:gd name="T6" fmla="*/ 0 w 40"/>
                  <a:gd name="T7" fmla="*/ 54 h 54"/>
                  <a:gd name="T8" fmla="*/ 0 w 40"/>
                  <a:gd name="T9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4">
                    <a:moveTo>
                      <a:pt x="0" y="24"/>
                    </a:moveTo>
                    <a:lnTo>
                      <a:pt x="40" y="0"/>
                    </a:lnTo>
                    <a:lnTo>
                      <a:pt x="40" y="28"/>
                    </a:lnTo>
                    <a:lnTo>
                      <a:pt x="0" y="5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0" name="Freeform 263"/>
              <p:cNvSpPr/>
              <p:nvPr/>
            </p:nvSpPr>
            <p:spPr bwMode="auto">
              <a:xfrm>
                <a:off x="2563" y="3094"/>
                <a:ext cx="50" cy="50"/>
              </a:xfrm>
              <a:custGeom>
                <a:avLst/>
                <a:gdLst>
                  <a:gd name="T0" fmla="*/ 50 w 50"/>
                  <a:gd name="T1" fmla="*/ 0 h 50"/>
                  <a:gd name="T2" fmla="*/ 50 w 50"/>
                  <a:gd name="T3" fmla="*/ 16 h 50"/>
                  <a:gd name="T4" fmla="*/ 0 w 50"/>
                  <a:gd name="T5" fmla="*/ 50 h 50"/>
                  <a:gd name="T6" fmla="*/ 0 w 50"/>
                  <a:gd name="T7" fmla="*/ 28 h 50"/>
                  <a:gd name="T8" fmla="*/ 50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50" y="0"/>
                    </a:moveTo>
                    <a:lnTo>
                      <a:pt x="50" y="16"/>
                    </a:lnTo>
                    <a:lnTo>
                      <a:pt x="0" y="50"/>
                    </a:lnTo>
                    <a:lnTo>
                      <a:pt x="0" y="2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1" name="Freeform 264"/>
              <p:cNvSpPr/>
              <p:nvPr/>
            </p:nvSpPr>
            <p:spPr bwMode="auto">
              <a:xfrm>
                <a:off x="2495" y="3156"/>
                <a:ext cx="84" cy="82"/>
              </a:xfrm>
              <a:custGeom>
                <a:avLst/>
                <a:gdLst>
                  <a:gd name="T0" fmla="*/ 0 w 84"/>
                  <a:gd name="T1" fmla="*/ 54 h 82"/>
                  <a:gd name="T2" fmla="*/ 84 w 84"/>
                  <a:gd name="T3" fmla="*/ 0 h 82"/>
                  <a:gd name="T4" fmla="*/ 84 w 84"/>
                  <a:gd name="T5" fmla="*/ 18 h 82"/>
                  <a:gd name="T6" fmla="*/ 0 w 84"/>
                  <a:gd name="T7" fmla="*/ 82 h 82"/>
                  <a:gd name="T8" fmla="*/ 0 w 84"/>
                  <a:gd name="T9" fmla="*/ 54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82">
                    <a:moveTo>
                      <a:pt x="0" y="54"/>
                    </a:moveTo>
                    <a:lnTo>
                      <a:pt x="84" y="0"/>
                    </a:lnTo>
                    <a:lnTo>
                      <a:pt x="84" y="18"/>
                    </a:lnTo>
                    <a:lnTo>
                      <a:pt x="0" y="82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2" name="Freeform 265"/>
              <p:cNvSpPr/>
              <p:nvPr/>
            </p:nvSpPr>
            <p:spPr bwMode="auto">
              <a:xfrm>
                <a:off x="2593" y="3132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3" name="Freeform 266"/>
              <p:cNvSpPr/>
              <p:nvPr/>
            </p:nvSpPr>
            <p:spPr bwMode="auto">
              <a:xfrm>
                <a:off x="2459" y="3242"/>
                <a:ext cx="58" cy="75"/>
              </a:xfrm>
              <a:custGeom>
                <a:avLst/>
                <a:gdLst>
                  <a:gd name="T0" fmla="*/ 0 w 58"/>
                  <a:gd name="T1" fmla="*/ 42 h 75"/>
                  <a:gd name="T2" fmla="*/ 58 w 58"/>
                  <a:gd name="T3" fmla="*/ 0 h 75"/>
                  <a:gd name="T4" fmla="*/ 58 w 58"/>
                  <a:gd name="T5" fmla="*/ 26 h 75"/>
                  <a:gd name="T6" fmla="*/ 0 w 58"/>
                  <a:gd name="T7" fmla="*/ 75 h 75"/>
                  <a:gd name="T8" fmla="*/ 0 w 58"/>
                  <a:gd name="T9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5">
                    <a:moveTo>
                      <a:pt x="0" y="42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75"/>
                    </a:lnTo>
                    <a:lnTo>
                      <a:pt x="0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4" name="Freeform 267"/>
              <p:cNvSpPr/>
              <p:nvPr/>
            </p:nvSpPr>
            <p:spPr bwMode="auto">
              <a:xfrm>
                <a:off x="2565" y="3174"/>
                <a:ext cx="48" cy="54"/>
              </a:xfrm>
              <a:custGeom>
                <a:avLst/>
                <a:gdLst>
                  <a:gd name="T0" fmla="*/ 48 w 48"/>
                  <a:gd name="T1" fmla="*/ 0 h 54"/>
                  <a:gd name="T2" fmla="*/ 48 w 48"/>
                  <a:gd name="T3" fmla="*/ 16 h 54"/>
                  <a:gd name="T4" fmla="*/ 0 w 48"/>
                  <a:gd name="T5" fmla="*/ 54 h 54"/>
                  <a:gd name="T6" fmla="*/ 0 w 48"/>
                  <a:gd name="T7" fmla="*/ 34 h 54"/>
                  <a:gd name="T8" fmla="*/ 48 w 48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0"/>
                    </a:moveTo>
                    <a:lnTo>
                      <a:pt x="48" y="16"/>
                    </a:lnTo>
                    <a:lnTo>
                      <a:pt x="0" y="54"/>
                    </a:lnTo>
                    <a:lnTo>
                      <a:pt x="0" y="34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5" name="Freeform 268"/>
              <p:cNvSpPr/>
              <p:nvPr/>
            </p:nvSpPr>
            <p:spPr bwMode="auto">
              <a:xfrm>
                <a:off x="2505" y="3252"/>
                <a:ext cx="58" cy="73"/>
              </a:xfrm>
              <a:custGeom>
                <a:avLst/>
                <a:gdLst>
                  <a:gd name="T0" fmla="*/ 58 w 58"/>
                  <a:gd name="T1" fmla="*/ 0 h 73"/>
                  <a:gd name="T2" fmla="*/ 58 w 58"/>
                  <a:gd name="T3" fmla="*/ 22 h 73"/>
                  <a:gd name="T4" fmla="*/ 0 w 58"/>
                  <a:gd name="T5" fmla="*/ 73 h 73"/>
                  <a:gd name="T6" fmla="*/ 0 w 58"/>
                  <a:gd name="T7" fmla="*/ 46 h 73"/>
                  <a:gd name="T8" fmla="*/ 58 w 58"/>
                  <a:gd name="T9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3">
                    <a:moveTo>
                      <a:pt x="58" y="0"/>
                    </a:moveTo>
                    <a:lnTo>
                      <a:pt x="58" y="22"/>
                    </a:lnTo>
                    <a:lnTo>
                      <a:pt x="0" y="73"/>
                    </a:lnTo>
                    <a:lnTo>
                      <a:pt x="0" y="46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6" name="Freeform 269"/>
              <p:cNvSpPr/>
              <p:nvPr/>
            </p:nvSpPr>
            <p:spPr bwMode="auto">
              <a:xfrm>
                <a:off x="2577" y="3214"/>
                <a:ext cx="36" cy="46"/>
              </a:xfrm>
              <a:custGeom>
                <a:avLst/>
                <a:gdLst>
                  <a:gd name="T0" fmla="*/ 36 w 36"/>
                  <a:gd name="T1" fmla="*/ 0 h 46"/>
                  <a:gd name="T2" fmla="*/ 36 w 36"/>
                  <a:gd name="T3" fmla="*/ 16 h 46"/>
                  <a:gd name="T4" fmla="*/ 0 w 36"/>
                  <a:gd name="T5" fmla="*/ 46 h 46"/>
                  <a:gd name="T6" fmla="*/ 0 w 36"/>
                  <a:gd name="T7" fmla="*/ 28 h 46"/>
                  <a:gd name="T8" fmla="*/ 36 w 36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6">
                    <a:moveTo>
                      <a:pt x="36" y="0"/>
                    </a:moveTo>
                    <a:lnTo>
                      <a:pt x="36" y="16"/>
                    </a:lnTo>
                    <a:lnTo>
                      <a:pt x="0" y="46"/>
                    </a:lnTo>
                    <a:lnTo>
                      <a:pt x="0" y="28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7" name="Freeform 270"/>
              <p:cNvSpPr/>
              <p:nvPr/>
            </p:nvSpPr>
            <p:spPr bwMode="auto">
              <a:xfrm>
                <a:off x="2459" y="3371"/>
                <a:ext cx="16" cy="46"/>
              </a:xfrm>
              <a:custGeom>
                <a:avLst/>
                <a:gdLst>
                  <a:gd name="T0" fmla="*/ 0 w 16"/>
                  <a:gd name="T1" fmla="*/ 14 h 46"/>
                  <a:gd name="T2" fmla="*/ 16 w 16"/>
                  <a:gd name="T3" fmla="*/ 0 h 46"/>
                  <a:gd name="T4" fmla="*/ 16 w 16"/>
                  <a:gd name="T5" fmla="*/ 30 h 46"/>
                  <a:gd name="T6" fmla="*/ 0 w 16"/>
                  <a:gd name="T7" fmla="*/ 46 h 46"/>
                  <a:gd name="T8" fmla="*/ 0 w 16"/>
                  <a:gd name="T9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6">
                    <a:moveTo>
                      <a:pt x="0" y="14"/>
                    </a:moveTo>
                    <a:lnTo>
                      <a:pt x="16" y="0"/>
                    </a:lnTo>
                    <a:lnTo>
                      <a:pt x="16" y="30"/>
                    </a:lnTo>
                    <a:lnTo>
                      <a:pt x="0" y="4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8" name="Freeform 271"/>
              <p:cNvSpPr/>
              <p:nvPr/>
            </p:nvSpPr>
            <p:spPr bwMode="auto">
              <a:xfrm>
                <a:off x="2491" y="3313"/>
                <a:ext cx="54" cy="72"/>
              </a:xfrm>
              <a:custGeom>
                <a:avLst/>
                <a:gdLst>
                  <a:gd name="T0" fmla="*/ 0 w 54"/>
                  <a:gd name="T1" fmla="*/ 44 h 72"/>
                  <a:gd name="T2" fmla="*/ 54 w 54"/>
                  <a:gd name="T3" fmla="*/ 0 h 72"/>
                  <a:gd name="T4" fmla="*/ 54 w 54"/>
                  <a:gd name="T5" fmla="*/ 22 h 72"/>
                  <a:gd name="T6" fmla="*/ 0 w 54"/>
                  <a:gd name="T7" fmla="*/ 72 h 72"/>
                  <a:gd name="T8" fmla="*/ 0 w 54"/>
                  <a:gd name="T9" fmla="*/ 44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0" y="44"/>
                    </a:moveTo>
                    <a:lnTo>
                      <a:pt x="54" y="0"/>
                    </a:lnTo>
                    <a:lnTo>
                      <a:pt x="54" y="22"/>
                    </a:lnTo>
                    <a:lnTo>
                      <a:pt x="0" y="72"/>
                    </a:lnTo>
                    <a:lnTo>
                      <a:pt x="0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9" name="Freeform 272"/>
              <p:cNvSpPr/>
              <p:nvPr/>
            </p:nvSpPr>
            <p:spPr bwMode="auto">
              <a:xfrm>
                <a:off x="2561" y="3254"/>
                <a:ext cx="52" cy="67"/>
              </a:xfrm>
              <a:custGeom>
                <a:avLst/>
                <a:gdLst>
                  <a:gd name="T0" fmla="*/ 52 w 52"/>
                  <a:gd name="T1" fmla="*/ 0 h 67"/>
                  <a:gd name="T2" fmla="*/ 52 w 52"/>
                  <a:gd name="T3" fmla="*/ 16 h 67"/>
                  <a:gd name="T4" fmla="*/ 0 w 52"/>
                  <a:gd name="T5" fmla="*/ 67 h 67"/>
                  <a:gd name="T6" fmla="*/ 0 w 52"/>
                  <a:gd name="T7" fmla="*/ 44 h 67"/>
                  <a:gd name="T8" fmla="*/ 52 w 52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7">
                    <a:moveTo>
                      <a:pt x="52" y="0"/>
                    </a:moveTo>
                    <a:lnTo>
                      <a:pt x="52" y="16"/>
                    </a:lnTo>
                    <a:lnTo>
                      <a:pt x="0" y="67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0" name="Freeform 273"/>
              <p:cNvSpPr/>
              <p:nvPr/>
            </p:nvSpPr>
            <p:spPr bwMode="auto">
              <a:xfrm>
                <a:off x="2459" y="3403"/>
                <a:ext cx="36" cy="66"/>
              </a:xfrm>
              <a:custGeom>
                <a:avLst/>
                <a:gdLst>
                  <a:gd name="T0" fmla="*/ 0 w 36"/>
                  <a:gd name="T1" fmla="*/ 34 h 66"/>
                  <a:gd name="T2" fmla="*/ 36 w 36"/>
                  <a:gd name="T3" fmla="*/ 0 h 66"/>
                  <a:gd name="T4" fmla="*/ 36 w 36"/>
                  <a:gd name="T5" fmla="*/ 28 h 66"/>
                  <a:gd name="T6" fmla="*/ 0 w 36"/>
                  <a:gd name="T7" fmla="*/ 66 h 66"/>
                  <a:gd name="T8" fmla="*/ 0 w 36"/>
                  <a:gd name="T9" fmla="*/ 3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66">
                    <a:moveTo>
                      <a:pt x="0" y="34"/>
                    </a:moveTo>
                    <a:lnTo>
                      <a:pt x="36" y="0"/>
                    </a:lnTo>
                    <a:lnTo>
                      <a:pt x="36" y="28"/>
                    </a:lnTo>
                    <a:lnTo>
                      <a:pt x="0" y="66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1" name="Freeform 274"/>
              <p:cNvSpPr/>
              <p:nvPr/>
            </p:nvSpPr>
            <p:spPr bwMode="auto">
              <a:xfrm>
                <a:off x="2541" y="3337"/>
                <a:ext cx="30" cy="48"/>
              </a:xfrm>
              <a:custGeom>
                <a:avLst/>
                <a:gdLst>
                  <a:gd name="T0" fmla="*/ 30 w 30"/>
                  <a:gd name="T1" fmla="*/ 0 h 48"/>
                  <a:gd name="T2" fmla="*/ 30 w 30"/>
                  <a:gd name="T3" fmla="*/ 20 h 48"/>
                  <a:gd name="T4" fmla="*/ 0 w 30"/>
                  <a:gd name="T5" fmla="*/ 48 h 48"/>
                  <a:gd name="T6" fmla="*/ 0 w 30"/>
                  <a:gd name="T7" fmla="*/ 26 h 48"/>
                  <a:gd name="T8" fmla="*/ 30 w 30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8">
                    <a:moveTo>
                      <a:pt x="30" y="0"/>
                    </a:moveTo>
                    <a:lnTo>
                      <a:pt x="30" y="20"/>
                    </a:lnTo>
                    <a:lnTo>
                      <a:pt x="0" y="48"/>
                    </a:lnTo>
                    <a:lnTo>
                      <a:pt x="0" y="2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2" name="Freeform 275"/>
              <p:cNvSpPr/>
              <p:nvPr/>
            </p:nvSpPr>
            <p:spPr bwMode="auto">
              <a:xfrm>
                <a:off x="2585" y="3298"/>
                <a:ext cx="28" cy="43"/>
              </a:xfrm>
              <a:custGeom>
                <a:avLst/>
                <a:gdLst>
                  <a:gd name="T0" fmla="*/ 28 w 28"/>
                  <a:gd name="T1" fmla="*/ 0 h 43"/>
                  <a:gd name="T2" fmla="*/ 28 w 28"/>
                  <a:gd name="T3" fmla="*/ 15 h 43"/>
                  <a:gd name="T4" fmla="*/ 0 w 28"/>
                  <a:gd name="T5" fmla="*/ 43 h 43"/>
                  <a:gd name="T6" fmla="*/ 0 w 28"/>
                  <a:gd name="T7" fmla="*/ 25 h 43"/>
                  <a:gd name="T8" fmla="*/ 28 w 28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3">
                    <a:moveTo>
                      <a:pt x="28" y="0"/>
                    </a:moveTo>
                    <a:lnTo>
                      <a:pt x="28" y="15"/>
                    </a:lnTo>
                    <a:lnTo>
                      <a:pt x="0" y="43"/>
                    </a:lnTo>
                    <a:lnTo>
                      <a:pt x="0" y="25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3" name="Freeform 276"/>
              <p:cNvSpPr/>
              <p:nvPr/>
            </p:nvSpPr>
            <p:spPr bwMode="auto">
              <a:xfrm>
                <a:off x="2459" y="3461"/>
                <a:ext cx="26" cy="56"/>
              </a:xfrm>
              <a:custGeom>
                <a:avLst/>
                <a:gdLst>
                  <a:gd name="T0" fmla="*/ 0 w 26"/>
                  <a:gd name="T1" fmla="*/ 26 h 56"/>
                  <a:gd name="T2" fmla="*/ 26 w 26"/>
                  <a:gd name="T3" fmla="*/ 0 h 56"/>
                  <a:gd name="T4" fmla="*/ 26 w 26"/>
                  <a:gd name="T5" fmla="*/ 28 h 56"/>
                  <a:gd name="T6" fmla="*/ 0 w 26"/>
                  <a:gd name="T7" fmla="*/ 56 h 56"/>
                  <a:gd name="T8" fmla="*/ 0 w 26"/>
                  <a:gd name="T9" fmla="*/ 2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6">
                    <a:moveTo>
                      <a:pt x="0" y="26"/>
                    </a:moveTo>
                    <a:lnTo>
                      <a:pt x="26" y="0"/>
                    </a:lnTo>
                    <a:lnTo>
                      <a:pt x="26" y="28"/>
                    </a:lnTo>
                    <a:lnTo>
                      <a:pt x="0" y="5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4" name="Freeform 277"/>
              <p:cNvSpPr/>
              <p:nvPr/>
            </p:nvSpPr>
            <p:spPr bwMode="auto">
              <a:xfrm>
                <a:off x="2501" y="3389"/>
                <a:ext cx="56" cy="84"/>
              </a:xfrm>
              <a:custGeom>
                <a:avLst/>
                <a:gdLst>
                  <a:gd name="T0" fmla="*/ 56 w 56"/>
                  <a:gd name="T1" fmla="*/ 0 h 84"/>
                  <a:gd name="T2" fmla="*/ 56 w 56"/>
                  <a:gd name="T3" fmla="*/ 22 h 84"/>
                  <a:gd name="T4" fmla="*/ 0 w 56"/>
                  <a:gd name="T5" fmla="*/ 84 h 84"/>
                  <a:gd name="T6" fmla="*/ 0 w 56"/>
                  <a:gd name="T7" fmla="*/ 56 h 84"/>
                  <a:gd name="T8" fmla="*/ 56 w 56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84">
                    <a:moveTo>
                      <a:pt x="56" y="0"/>
                    </a:moveTo>
                    <a:lnTo>
                      <a:pt x="56" y="22"/>
                    </a:lnTo>
                    <a:lnTo>
                      <a:pt x="0" y="84"/>
                    </a:lnTo>
                    <a:lnTo>
                      <a:pt x="0" y="56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5" name="Freeform 278"/>
              <p:cNvSpPr/>
              <p:nvPr/>
            </p:nvSpPr>
            <p:spPr bwMode="auto">
              <a:xfrm>
                <a:off x="2573" y="3337"/>
                <a:ext cx="40" cy="58"/>
              </a:xfrm>
              <a:custGeom>
                <a:avLst/>
                <a:gdLst>
                  <a:gd name="T0" fmla="*/ 40 w 40"/>
                  <a:gd name="T1" fmla="*/ 0 h 58"/>
                  <a:gd name="T2" fmla="*/ 40 w 40"/>
                  <a:gd name="T3" fmla="*/ 16 h 58"/>
                  <a:gd name="T4" fmla="*/ 0 w 40"/>
                  <a:gd name="T5" fmla="*/ 58 h 58"/>
                  <a:gd name="T6" fmla="*/ 0 w 40"/>
                  <a:gd name="T7" fmla="*/ 38 h 58"/>
                  <a:gd name="T8" fmla="*/ 40 w 40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8">
                    <a:moveTo>
                      <a:pt x="40" y="0"/>
                    </a:moveTo>
                    <a:lnTo>
                      <a:pt x="40" y="16"/>
                    </a:lnTo>
                    <a:lnTo>
                      <a:pt x="0" y="58"/>
                    </a:lnTo>
                    <a:lnTo>
                      <a:pt x="0" y="3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6" name="Freeform 279"/>
              <p:cNvSpPr/>
              <p:nvPr/>
            </p:nvSpPr>
            <p:spPr bwMode="auto">
              <a:xfrm>
                <a:off x="2601" y="3379"/>
                <a:ext cx="12" cy="28"/>
              </a:xfrm>
              <a:custGeom>
                <a:avLst/>
                <a:gdLst>
                  <a:gd name="T0" fmla="*/ 12 w 12"/>
                  <a:gd name="T1" fmla="*/ 0 h 28"/>
                  <a:gd name="T2" fmla="*/ 12 w 12"/>
                  <a:gd name="T3" fmla="*/ 16 h 28"/>
                  <a:gd name="T4" fmla="*/ 0 w 12"/>
                  <a:gd name="T5" fmla="*/ 28 h 28"/>
                  <a:gd name="T6" fmla="*/ 0 w 12"/>
                  <a:gd name="T7" fmla="*/ 12 h 28"/>
                  <a:gd name="T8" fmla="*/ 1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12" y="0"/>
                    </a:moveTo>
                    <a:lnTo>
                      <a:pt x="12" y="16"/>
                    </a:lnTo>
                    <a:lnTo>
                      <a:pt x="0" y="28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7" name="Freeform 280"/>
              <p:cNvSpPr/>
              <p:nvPr/>
            </p:nvSpPr>
            <p:spPr bwMode="auto">
              <a:xfrm>
                <a:off x="2489" y="3529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26 h 52"/>
                  <a:gd name="T4" fmla="*/ 0 w 22"/>
                  <a:gd name="T5" fmla="*/ 52 h 52"/>
                  <a:gd name="T6" fmla="*/ 0 w 22"/>
                  <a:gd name="T7" fmla="*/ 24 h 52"/>
                  <a:gd name="T8" fmla="*/ 22 w 22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26"/>
                    </a:lnTo>
                    <a:lnTo>
                      <a:pt x="0" y="52"/>
                    </a:lnTo>
                    <a:lnTo>
                      <a:pt x="0" y="24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8" name="Freeform 281"/>
              <p:cNvSpPr/>
              <p:nvPr/>
            </p:nvSpPr>
            <p:spPr bwMode="auto">
              <a:xfrm>
                <a:off x="2527" y="3419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4 h 118"/>
                  <a:gd name="T4" fmla="*/ 0 w 86"/>
                  <a:gd name="T5" fmla="*/ 118 h 118"/>
                  <a:gd name="T6" fmla="*/ 0 w 86"/>
                  <a:gd name="T7" fmla="*/ 92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4"/>
                    </a:lnTo>
                    <a:lnTo>
                      <a:pt x="0" y="118"/>
                    </a:lnTo>
                    <a:lnTo>
                      <a:pt x="0" y="92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9" name="Freeform 282"/>
              <p:cNvSpPr/>
              <p:nvPr/>
            </p:nvSpPr>
            <p:spPr bwMode="auto">
              <a:xfrm>
                <a:off x="2561" y="3461"/>
                <a:ext cx="52" cy="78"/>
              </a:xfrm>
              <a:custGeom>
                <a:avLst/>
                <a:gdLst>
                  <a:gd name="T0" fmla="*/ 52 w 52"/>
                  <a:gd name="T1" fmla="*/ 0 h 78"/>
                  <a:gd name="T2" fmla="*/ 52 w 52"/>
                  <a:gd name="T3" fmla="*/ 14 h 78"/>
                  <a:gd name="T4" fmla="*/ 0 w 52"/>
                  <a:gd name="T5" fmla="*/ 78 h 78"/>
                  <a:gd name="T6" fmla="*/ 0 w 52"/>
                  <a:gd name="T7" fmla="*/ 58 h 78"/>
                  <a:gd name="T8" fmla="*/ 52 w 5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78">
                    <a:moveTo>
                      <a:pt x="52" y="0"/>
                    </a:moveTo>
                    <a:lnTo>
                      <a:pt x="52" y="14"/>
                    </a:lnTo>
                    <a:lnTo>
                      <a:pt x="0" y="78"/>
                    </a:lnTo>
                    <a:lnTo>
                      <a:pt x="0" y="58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0" name="Rectangle 283"/>
              <p:cNvSpPr>
                <a:spLocks noChangeArrowheads="1"/>
              </p:cNvSpPr>
              <p:nvPr/>
            </p:nvSpPr>
            <p:spPr bwMode="auto">
              <a:xfrm>
                <a:off x="2563" y="294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1" name="Rectangle 284"/>
              <p:cNvSpPr>
                <a:spLocks noChangeArrowheads="1"/>
              </p:cNvSpPr>
              <p:nvPr/>
            </p:nvSpPr>
            <p:spPr bwMode="auto">
              <a:xfrm>
                <a:off x="3511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2" name="Rectangle 285"/>
              <p:cNvSpPr>
                <a:spLocks noChangeArrowheads="1"/>
              </p:cNvSpPr>
              <p:nvPr/>
            </p:nvSpPr>
            <p:spPr bwMode="auto">
              <a:xfrm>
                <a:off x="3613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3" name="Rectangle 286"/>
              <p:cNvSpPr>
                <a:spLocks noChangeArrowheads="1"/>
              </p:cNvSpPr>
              <p:nvPr/>
            </p:nvSpPr>
            <p:spPr bwMode="auto">
              <a:xfrm>
                <a:off x="3713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4" name="Rectangle 287"/>
              <p:cNvSpPr>
                <a:spLocks noChangeArrowheads="1"/>
              </p:cNvSpPr>
              <p:nvPr/>
            </p:nvSpPr>
            <p:spPr bwMode="auto">
              <a:xfrm>
                <a:off x="3815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5" name="Rectangle 288"/>
              <p:cNvSpPr>
                <a:spLocks noChangeArrowheads="1"/>
              </p:cNvSpPr>
              <p:nvPr/>
            </p:nvSpPr>
            <p:spPr bwMode="auto">
              <a:xfrm>
                <a:off x="3918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6" name="Rectangle 289"/>
              <p:cNvSpPr>
                <a:spLocks noChangeArrowheads="1"/>
              </p:cNvSpPr>
              <p:nvPr/>
            </p:nvSpPr>
            <p:spPr bwMode="auto">
              <a:xfrm>
                <a:off x="3511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7" name="Rectangle 290"/>
              <p:cNvSpPr>
                <a:spLocks noChangeArrowheads="1"/>
              </p:cNvSpPr>
              <p:nvPr/>
            </p:nvSpPr>
            <p:spPr bwMode="auto">
              <a:xfrm>
                <a:off x="3613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8" name="Rectangle 291"/>
              <p:cNvSpPr>
                <a:spLocks noChangeArrowheads="1"/>
              </p:cNvSpPr>
              <p:nvPr/>
            </p:nvSpPr>
            <p:spPr bwMode="auto">
              <a:xfrm>
                <a:off x="3713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9" name="Rectangle 292"/>
              <p:cNvSpPr>
                <a:spLocks noChangeArrowheads="1"/>
              </p:cNvSpPr>
              <p:nvPr/>
            </p:nvSpPr>
            <p:spPr bwMode="auto">
              <a:xfrm>
                <a:off x="3815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0" name="Rectangle 293"/>
              <p:cNvSpPr>
                <a:spLocks noChangeArrowheads="1"/>
              </p:cNvSpPr>
              <p:nvPr/>
            </p:nvSpPr>
            <p:spPr bwMode="auto">
              <a:xfrm>
                <a:off x="3511" y="-131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1" name="Rectangle 294"/>
              <p:cNvSpPr>
                <a:spLocks noChangeArrowheads="1"/>
              </p:cNvSpPr>
              <p:nvPr/>
            </p:nvSpPr>
            <p:spPr bwMode="auto">
              <a:xfrm>
                <a:off x="3713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2" name="Rectangle 295"/>
              <p:cNvSpPr>
                <a:spLocks noChangeArrowheads="1"/>
              </p:cNvSpPr>
              <p:nvPr/>
            </p:nvSpPr>
            <p:spPr bwMode="auto">
              <a:xfrm>
                <a:off x="3815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3" name="Rectangle 296"/>
              <p:cNvSpPr>
                <a:spLocks noChangeArrowheads="1"/>
              </p:cNvSpPr>
              <p:nvPr/>
            </p:nvSpPr>
            <p:spPr bwMode="auto">
              <a:xfrm>
                <a:off x="3918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4" name="Rectangle 297"/>
              <p:cNvSpPr>
                <a:spLocks noChangeArrowheads="1"/>
              </p:cNvSpPr>
              <p:nvPr/>
            </p:nvSpPr>
            <p:spPr bwMode="auto">
              <a:xfrm>
                <a:off x="3511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5" name="Rectangle 298"/>
              <p:cNvSpPr>
                <a:spLocks noChangeArrowheads="1"/>
              </p:cNvSpPr>
              <p:nvPr/>
            </p:nvSpPr>
            <p:spPr bwMode="auto">
              <a:xfrm>
                <a:off x="3613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6" name="Rectangle 299"/>
              <p:cNvSpPr>
                <a:spLocks noChangeArrowheads="1"/>
              </p:cNvSpPr>
              <p:nvPr/>
            </p:nvSpPr>
            <p:spPr bwMode="auto">
              <a:xfrm>
                <a:off x="3713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7" name="Rectangle 300"/>
              <p:cNvSpPr>
                <a:spLocks noChangeArrowheads="1"/>
              </p:cNvSpPr>
              <p:nvPr/>
            </p:nvSpPr>
            <p:spPr bwMode="auto">
              <a:xfrm>
                <a:off x="3815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8" name="Rectangle 301"/>
              <p:cNvSpPr>
                <a:spLocks noChangeArrowheads="1"/>
              </p:cNvSpPr>
              <p:nvPr/>
            </p:nvSpPr>
            <p:spPr bwMode="auto">
              <a:xfrm>
                <a:off x="3918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9" name="Rectangle 302"/>
              <p:cNvSpPr>
                <a:spLocks noChangeArrowheads="1"/>
              </p:cNvSpPr>
              <p:nvPr/>
            </p:nvSpPr>
            <p:spPr bwMode="auto">
              <a:xfrm>
                <a:off x="3511" y="74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0" name="Rectangle 303"/>
              <p:cNvSpPr>
                <a:spLocks noChangeArrowheads="1"/>
              </p:cNvSpPr>
              <p:nvPr/>
            </p:nvSpPr>
            <p:spPr bwMode="auto">
              <a:xfrm>
                <a:off x="3613" y="74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1" name="Rectangle 304"/>
              <p:cNvSpPr>
                <a:spLocks noChangeArrowheads="1"/>
              </p:cNvSpPr>
              <p:nvPr/>
            </p:nvSpPr>
            <p:spPr bwMode="auto">
              <a:xfrm>
                <a:off x="3713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2" name="Rectangle 305"/>
              <p:cNvSpPr>
                <a:spLocks noChangeArrowheads="1"/>
              </p:cNvSpPr>
              <p:nvPr/>
            </p:nvSpPr>
            <p:spPr bwMode="auto">
              <a:xfrm>
                <a:off x="3815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3" name="Rectangle 306"/>
              <p:cNvSpPr>
                <a:spLocks noChangeArrowheads="1"/>
              </p:cNvSpPr>
              <p:nvPr/>
            </p:nvSpPr>
            <p:spPr bwMode="auto">
              <a:xfrm>
                <a:off x="3918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4" name="Rectangle 307"/>
              <p:cNvSpPr>
                <a:spLocks noChangeArrowheads="1"/>
              </p:cNvSpPr>
              <p:nvPr/>
            </p:nvSpPr>
            <p:spPr bwMode="auto">
              <a:xfrm>
                <a:off x="3511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5" name="Rectangle 308"/>
              <p:cNvSpPr>
                <a:spLocks noChangeArrowheads="1"/>
              </p:cNvSpPr>
              <p:nvPr/>
            </p:nvSpPr>
            <p:spPr bwMode="auto">
              <a:xfrm>
                <a:off x="3613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6" name="Rectangle 309"/>
              <p:cNvSpPr>
                <a:spLocks noChangeArrowheads="1"/>
              </p:cNvSpPr>
              <p:nvPr/>
            </p:nvSpPr>
            <p:spPr bwMode="auto">
              <a:xfrm>
                <a:off x="3713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7" name="Rectangle 310"/>
              <p:cNvSpPr>
                <a:spLocks noChangeArrowheads="1"/>
              </p:cNvSpPr>
              <p:nvPr/>
            </p:nvSpPr>
            <p:spPr bwMode="auto">
              <a:xfrm>
                <a:off x="3918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8" name="Rectangle 311"/>
              <p:cNvSpPr>
                <a:spLocks noChangeArrowheads="1"/>
              </p:cNvSpPr>
              <p:nvPr/>
            </p:nvSpPr>
            <p:spPr bwMode="auto">
              <a:xfrm>
                <a:off x="3511" y="2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9" name="Rectangle 312"/>
              <p:cNvSpPr>
                <a:spLocks noChangeArrowheads="1"/>
              </p:cNvSpPr>
              <p:nvPr/>
            </p:nvSpPr>
            <p:spPr bwMode="auto">
              <a:xfrm>
                <a:off x="3713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0" name="Rectangle 313"/>
              <p:cNvSpPr>
                <a:spLocks noChangeArrowheads="1"/>
              </p:cNvSpPr>
              <p:nvPr/>
            </p:nvSpPr>
            <p:spPr bwMode="auto">
              <a:xfrm>
                <a:off x="3815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1" name="Rectangle 314"/>
              <p:cNvSpPr>
                <a:spLocks noChangeArrowheads="1"/>
              </p:cNvSpPr>
              <p:nvPr/>
            </p:nvSpPr>
            <p:spPr bwMode="auto">
              <a:xfrm>
                <a:off x="3918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2" name="Rectangle 315"/>
              <p:cNvSpPr>
                <a:spLocks noChangeArrowheads="1"/>
              </p:cNvSpPr>
              <p:nvPr/>
            </p:nvSpPr>
            <p:spPr bwMode="auto">
              <a:xfrm>
                <a:off x="3511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3" name="Rectangle 316"/>
              <p:cNvSpPr>
                <a:spLocks noChangeArrowheads="1"/>
              </p:cNvSpPr>
              <p:nvPr/>
            </p:nvSpPr>
            <p:spPr bwMode="auto">
              <a:xfrm>
                <a:off x="3613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4" name="Rectangle 317"/>
              <p:cNvSpPr>
                <a:spLocks noChangeArrowheads="1"/>
              </p:cNvSpPr>
              <p:nvPr/>
            </p:nvSpPr>
            <p:spPr bwMode="auto">
              <a:xfrm>
                <a:off x="3713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5" name="Rectangle 318"/>
              <p:cNvSpPr>
                <a:spLocks noChangeArrowheads="1"/>
              </p:cNvSpPr>
              <p:nvPr/>
            </p:nvSpPr>
            <p:spPr bwMode="auto">
              <a:xfrm>
                <a:off x="3815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6" name="Rectangle 319"/>
              <p:cNvSpPr>
                <a:spLocks noChangeArrowheads="1"/>
              </p:cNvSpPr>
              <p:nvPr/>
            </p:nvSpPr>
            <p:spPr bwMode="auto">
              <a:xfrm>
                <a:off x="3918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7" name="Rectangle 320"/>
              <p:cNvSpPr>
                <a:spLocks noChangeArrowheads="1"/>
              </p:cNvSpPr>
              <p:nvPr/>
            </p:nvSpPr>
            <p:spPr bwMode="auto">
              <a:xfrm>
                <a:off x="3511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8" name="Rectangle 321"/>
              <p:cNvSpPr>
                <a:spLocks noChangeArrowheads="1"/>
              </p:cNvSpPr>
              <p:nvPr/>
            </p:nvSpPr>
            <p:spPr bwMode="auto">
              <a:xfrm>
                <a:off x="3613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9" name="Rectangle 322"/>
              <p:cNvSpPr>
                <a:spLocks noChangeArrowheads="1"/>
              </p:cNvSpPr>
              <p:nvPr/>
            </p:nvSpPr>
            <p:spPr bwMode="auto">
              <a:xfrm>
                <a:off x="3713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0" name="Rectangle 323"/>
              <p:cNvSpPr>
                <a:spLocks noChangeArrowheads="1"/>
              </p:cNvSpPr>
              <p:nvPr/>
            </p:nvSpPr>
            <p:spPr bwMode="auto">
              <a:xfrm>
                <a:off x="3815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1" name="Rectangle 324"/>
              <p:cNvSpPr>
                <a:spLocks noChangeArrowheads="1"/>
              </p:cNvSpPr>
              <p:nvPr/>
            </p:nvSpPr>
            <p:spPr bwMode="auto">
              <a:xfrm>
                <a:off x="3918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2" name="Rectangle 325"/>
              <p:cNvSpPr>
                <a:spLocks noChangeArrowheads="1"/>
              </p:cNvSpPr>
              <p:nvPr/>
            </p:nvSpPr>
            <p:spPr bwMode="auto">
              <a:xfrm>
                <a:off x="3511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3" name="Rectangle 326"/>
              <p:cNvSpPr>
                <a:spLocks noChangeArrowheads="1"/>
              </p:cNvSpPr>
              <p:nvPr/>
            </p:nvSpPr>
            <p:spPr bwMode="auto">
              <a:xfrm>
                <a:off x="3613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4" name="Rectangle 327"/>
              <p:cNvSpPr>
                <a:spLocks noChangeArrowheads="1"/>
              </p:cNvSpPr>
              <p:nvPr/>
            </p:nvSpPr>
            <p:spPr bwMode="auto">
              <a:xfrm>
                <a:off x="3815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5" name="Rectangle 328"/>
              <p:cNvSpPr>
                <a:spLocks noChangeArrowheads="1"/>
              </p:cNvSpPr>
              <p:nvPr/>
            </p:nvSpPr>
            <p:spPr bwMode="auto">
              <a:xfrm>
                <a:off x="3918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6" name="Rectangle 329"/>
              <p:cNvSpPr>
                <a:spLocks noChangeArrowheads="1"/>
              </p:cNvSpPr>
              <p:nvPr/>
            </p:nvSpPr>
            <p:spPr bwMode="auto">
              <a:xfrm>
                <a:off x="3511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7" name="Rectangle 330"/>
              <p:cNvSpPr>
                <a:spLocks noChangeArrowheads="1"/>
              </p:cNvSpPr>
              <p:nvPr/>
            </p:nvSpPr>
            <p:spPr bwMode="auto">
              <a:xfrm>
                <a:off x="3613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8" name="Rectangle 331"/>
              <p:cNvSpPr>
                <a:spLocks noChangeArrowheads="1"/>
              </p:cNvSpPr>
              <p:nvPr/>
            </p:nvSpPr>
            <p:spPr bwMode="auto">
              <a:xfrm>
                <a:off x="3713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9" name="Rectangle 332"/>
              <p:cNvSpPr>
                <a:spLocks noChangeArrowheads="1"/>
              </p:cNvSpPr>
              <p:nvPr/>
            </p:nvSpPr>
            <p:spPr bwMode="auto">
              <a:xfrm>
                <a:off x="3815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0" name="Rectangle 333"/>
              <p:cNvSpPr>
                <a:spLocks noChangeArrowheads="1"/>
              </p:cNvSpPr>
              <p:nvPr/>
            </p:nvSpPr>
            <p:spPr bwMode="auto">
              <a:xfrm>
                <a:off x="3918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1" name="Rectangle 334"/>
              <p:cNvSpPr>
                <a:spLocks noChangeArrowheads="1"/>
              </p:cNvSpPr>
              <p:nvPr/>
            </p:nvSpPr>
            <p:spPr bwMode="auto">
              <a:xfrm>
                <a:off x="3511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2" name="Rectangle 335"/>
              <p:cNvSpPr>
                <a:spLocks noChangeArrowheads="1"/>
              </p:cNvSpPr>
              <p:nvPr/>
            </p:nvSpPr>
            <p:spPr bwMode="auto">
              <a:xfrm>
                <a:off x="3613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3" name="Rectangle 336"/>
              <p:cNvSpPr>
                <a:spLocks noChangeArrowheads="1"/>
              </p:cNvSpPr>
              <p:nvPr/>
            </p:nvSpPr>
            <p:spPr bwMode="auto">
              <a:xfrm>
                <a:off x="3713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4" name="Rectangle 337"/>
              <p:cNvSpPr>
                <a:spLocks noChangeArrowheads="1"/>
              </p:cNvSpPr>
              <p:nvPr/>
            </p:nvSpPr>
            <p:spPr bwMode="auto">
              <a:xfrm>
                <a:off x="3815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5" name="Rectangle 338"/>
              <p:cNvSpPr>
                <a:spLocks noChangeArrowheads="1"/>
              </p:cNvSpPr>
              <p:nvPr/>
            </p:nvSpPr>
            <p:spPr bwMode="auto">
              <a:xfrm>
                <a:off x="3511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6" name="Rectangle 339"/>
              <p:cNvSpPr>
                <a:spLocks noChangeArrowheads="1"/>
              </p:cNvSpPr>
              <p:nvPr/>
            </p:nvSpPr>
            <p:spPr bwMode="auto">
              <a:xfrm>
                <a:off x="3613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7" name="Rectangle 340"/>
              <p:cNvSpPr>
                <a:spLocks noChangeArrowheads="1"/>
              </p:cNvSpPr>
              <p:nvPr/>
            </p:nvSpPr>
            <p:spPr bwMode="auto">
              <a:xfrm>
                <a:off x="3815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8" name="Rectangle 341"/>
              <p:cNvSpPr>
                <a:spLocks noChangeArrowheads="1"/>
              </p:cNvSpPr>
              <p:nvPr/>
            </p:nvSpPr>
            <p:spPr bwMode="auto">
              <a:xfrm>
                <a:off x="3918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9" name="Rectangle 342"/>
              <p:cNvSpPr>
                <a:spLocks noChangeArrowheads="1"/>
              </p:cNvSpPr>
              <p:nvPr/>
            </p:nvSpPr>
            <p:spPr bwMode="auto">
              <a:xfrm>
                <a:off x="3511" y="99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0" name="Rectangle 343"/>
              <p:cNvSpPr>
                <a:spLocks noChangeArrowheads="1"/>
              </p:cNvSpPr>
              <p:nvPr/>
            </p:nvSpPr>
            <p:spPr bwMode="auto">
              <a:xfrm>
                <a:off x="3713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1" name="Rectangle 344"/>
              <p:cNvSpPr>
                <a:spLocks noChangeArrowheads="1"/>
              </p:cNvSpPr>
              <p:nvPr/>
            </p:nvSpPr>
            <p:spPr bwMode="auto">
              <a:xfrm>
                <a:off x="3815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2" name="Rectangle 345"/>
              <p:cNvSpPr>
                <a:spLocks noChangeArrowheads="1"/>
              </p:cNvSpPr>
              <p:nvPr/>
            </p:nvSpPr>
            <p:spPr bwMode="auto">
              <a:xfrm>
                <a:off x="3918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3" name="Rectangle 346"/>
              <p:cNvSpPr>
                <a:spLocks noChangeArrowheads="1"/>
              </p:cNvSpPr>
              <p:nvPr/>
            </p:nvSpPr>
            <p:spPr bwMode="auto">
              <a:xfrm>
                <a:off x="4018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4" name="Rectangle 347"/>
              <p:cNvSpPr>
                <a:spLocks noChangeArrowheads="1"/>
              </p:cNvSpPr>
              <p:nvPr/>
            </p:nvSpPr>
            <p:spPr bwMode="auto">
              <a:xfrm>
                <a:off x="4120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5" name="Rectangle 348"/>
              <p:cNvSpPr>
                <a:spLocks noChangeArrowheads="1"/>
              </p:cNvSpPr>
              <p:nvPr/>
            </p:nvSpPr>
            <p:spPr bwMode="auto">
              <a:xfrm>
                <a:off x="4222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6" name="Rectangle 349"/>
              <p:cNvSpPr>
                <a:spLocks noChangeArrowheads="1"/>
              </p:cNvSpPr>
              <p:nvPr/>
            </p:nvSpPr>
            <p:spPr bwMode="auto">
              <a:xfrm>
                <a:off x="4324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7" name="Rectangle 350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8" name="Rectangle 351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9" name="Rectangle 352"/>
              <p:cNvSpPr>
                <a:spLocks noChangeArrowheads="1"/>
              </p:cNvSpPr>
              <p:nvPr/>
            </p:nvSpPr>
            <p:spPr bwMode="auto">
              <a:xfrm>
                <a:off x="4018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0" name="Rectangle 353"/>
              <p:cNvSpPr>
                <a:spLocks noChangeArrowheads="1"/>
              </p:cNvSpPr>
              <p:nvPr/>
            </p:nvSpPr>
            <p:spPr bwMode="auto">
              <a:xfrm>
                <a:off x="4120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1" name="Rectangle 354"/>
              <p:cNvSpPr>
                <a:spLocks noChangeArrowheads="1"/>
              </p:cNvSpPr>
              <p:nvPr/>
            </p:nvSpPr>
            <p:spPr bwMode="auto">
              <a:xfrm>
                <a:off x="4222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2" name="Rectangle 355"/>
              <p:cNvSpPr>
                <a:spLocks noChangeArrowheads="1"/>
              </p:cNvSpPr>
              <p:nvPr/>
            </p:nvSpPr>
            <p:spPr bwMode="auto">
              <a:xfrm>
                <a:off x="4324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3" name="Rectangle 356"/>
              <p:cNvSpPr>
                <a:spLocks noChangeArrowheads="1"/>
              </p:cNvSpPr>
              <p:nvPr/>
            </p:nvSpPr>
            <p:spPr bwMode="auto">
              <a:xfrm>
                <a:off x="4426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4" name="Rectangle 357"/>
              <p:cNvSpPr>
                <a:spLocks noChangeArrowheads="1"/>
              </p:cNvSpPr>
              <p:nvPr/>
            </p:nvSpPr>
            <p:spPr bwMode="auto">
              <a:xfrm>
                <a:off x="4120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5" name="Rectangle 358"/>
              <p:cNvSpPr>
                <a:spLocks noChangeArrowheads="1"/>
              </p:cNvSpPr>
              <p:nvPr/>
            </p:nvSpPr>
            <p:spPr bwMode="auto">
              <a:xfrm>
                <a:off x="4222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6" name="Rectangle 359"/>
              <p:cNvSpPr>
                <a:spLocks noChangeArrowheads="1"/>
              </p:cNvSpPr>
              <p:nvPr/>
            </p:nvSpPr>
            <p:spPr bwMode="auto">
              <a:xfrm>
                <a:off x="4426" y="-131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7" name="Rectangle 360"/>
              <p:cNvSpPr>
                <a:spLocks noChangeArrowheads="1"/>
              </p:cNvSpPr>
              <p:nvPr/>
            </p:nvSpPr>
            <p:spPr bwMode="auto">
              <a:xfrm>
                <a:off x="4018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8" name="Rectangle 361"/>
              <p:cNvSpPr>
                <a:spLocks noChangeArrowheads="1"/>
              </p:cNvSpPr>
              <p:nvPr/>
            </p:nvSpPr>
            <p:spPr bwMode="auto">
              <a:xfrm>
                <a:off x="4120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9" name="Rectangle 362"/>
              <p:cNvSpPr>
                <a:spLocks noChangeArrowheads="1"/>
              </p:cNvSpPr>
              <p:nvPr/>
            </p:nvSpPr>
            <p:spPr bwMode="auto">
              <a:xfrm>
                <a:off x="4222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0" name="Rectangle 363"/>
              <p:cNvSpPr>
                <a:spLocks noChangeArrowheads="1"/>
              </p:cNvSpPr>
              <p:nvPr/>
            </p:nvSpPr>
            <p:spPr bwMode="auto">
              <a:xfrm>
                <a:off x="4324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1" name="Rectangle 364"/>
              <p:cNvSpPr>
                <a:spLocks noChangeArrowheads="1"/>
              </p:cNvSpPr>
              <p:nvPr/>
            </p:nvSpPr>
            <p:spPr bwMode="auto">
              <a:xfrm>
                <a:off x="4426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2" name="Rectangle 365"/>
              <p:cNvSpPr>
                <a:spLocks noChangeArrowheads="1"/>
              </p:cNvSpPr>
              <p:nvPr/>
            </p:nvSpPr>
            <p:spPr bwMode="auto">
              <a:xfrm>
                <a:off x="4018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3" name="Rectangle 366"/>
              <p:cNvSpPr>
                <a:spLocks noChangeArrowheads="1"/>
              </p:cNvSpPr>
              <p:nvPr/>
            </p:nvSpPr>
            <p:spPr bwMode="auto">
              <a:xfrm>
                <a:off x="4222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4" name="Rectangle 367"/>
              <p:cNvSpPr>
                <a:spLocks noChangeArrowheads="1"/>
              </p:cNvSpPr>
              <p:nvPr/>
            </p:nvSpPr>
            <p:spPr bwMode="auto">
              <a:xfrm>
                <a:off x="4324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5" name="Rectangle 368"/>
              <p:cNvSpPr>
                <a:spLocks noChangeArrowheads="1"/>
              </p:cNvSpPr>
              <p:nvPr/>
            </p:nvSpPr>
            <p:spPr bwMode="auto">
              <a:xfrm>
                <a:off x="4018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6" name="Rectangle 369"/>
              <p:cNvSpPr>
                <a:spLocks noChangeArrowheads="1"/>
              </p:cNvSpPr>
              <p:nvPr/>
            </p:nvSpPr>
            <p:spPr bwMode="auto">
              <a:xfrm>
                <a:off x="4120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7" name="Rectangle 370"/>
              <p:cNvSpPr>
                <a:spLocks noChangeArrowheads="1"/>
              </p:cNvSpPr>
              <p:nvPr/>
            </p:nvSpPr>
            <p:spPr bwMode="auto">
              <a:xfrm>
                <a:off x="4222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8" name="Rectangle 371"/>
              <p:cNvSpPr>
                <a:spLocks noChangeArrowheads="1"/>
              </p:cNvSpPr>
              <p:nvPr/>
            </p:nvSpPr>
            <p:spPr bwMode="auto">
              <a:xfrm>
                <a:off x="4324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9" name="Rectangle 372"/>
              <p:cNvSpPr>
                <a:spLocks noChangeArrowheads="1"/>
              </p:cNvSpPr>
              <p:nvPr/>
            </p:nvSpPr>
            <p:spPr bwMode="auto">
              <a:xfrm>
                <a:off x="4426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0" name="Rectangle 373"/>
              <p:cNvSpPr>
                <a:spLocks noChangeArrowheads="1"/>
              </p:cNvSpPr>
              <p:nvPr/>
            </p:nvSpPr>
            <p:spPr bwMode="auto">
              <a:xfrm>
                <a:off x="4018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1" name="Rectangle 374"/>
              <p:cNvSpPr>
                <a:spLocks noChangeArrowheads="1"/>
              </p:cNvSpPr>
              <p:nvPr/>
            </p:nvSpPr>
            <p:spPr bwMode="auto">
              <a:xfrm>
                <a:off x="4120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2" name="Rectangle 375"/>
              <p:cNvSpPr>
                <a:spLocks noChangeArrowheads="1"/>
              </p:cNvSpPr>
              <p:nvPr/>
            </p:nvSpPr>
            <p:spPr bwMode="auto">
              <a:xfrm>
                <a:off x="4222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3" name="Rectangle 376"/>
              <p:cNvSpPr>
                <a:spLocks noChangeArrowheads="1"/>
              </p:cNvSpPr>
              <p:nvPr/>
            </p:nvSpPr>
            <p:spPr bwMode="auto">
              <a:xfrm>
                <a:off x="4426" y="2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4" name="Rectangle 377"/>
              <p:cNvSpPr>
                <a:spLocks noChangeArrowheads="1"/>
              </p:cNvSpPr>
              <p:nvPr/>
            </p:nvSpPr>
            <p:spPr bwMode="auto">
              <a:xfrm>
                <a:off x="4018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5" name="Rectangle 378"/>
              <p:cNvSpPr>
                <a:spLocks noChangeArrowheads="1"/>
              </p:cNvSpPr>
              <p:nvPr/>
            </p:nvSpPr>
            <p:spPr bwMode="auto">
              <a:xfrm>
                <a:off x="4120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6" name="Rectangle 379"/>
              <p:cNvSpPr>
                <a:spLocks noChangeArrowheads="1"/>
              </p:cNvSpPr>
              <p:nvPr/>
            </p:nvSpPr>
            <p:spPr bwMode="auto">
              <a:xfrm>
                <a:off x="4222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7" name="Rectangle 380"/>
              <p:cNvSpPr>
                <a:spLocks noChangeArrowheads="1"/>
              </p:cNvSpPr>
              <p:nvPr/>
            </p:nvSpPr>
            <p:spPr bwMode="auto">
              <a:xfrm>
                <a:off x="4324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8" name="Rectangle 381"/>
              <p:cNvSpPr>
                <a:spLocks noChangeArrowheads="1"/>
              </p:cNvSpPr>
              <p:nvPr/>
            </p:nvSpPr>
            <p:spPr bwMode="auto">
              <a:xfrm>
                <a:off x="4426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9" name="Rectangle 382"/>
              <p:cNvSpPr>
                <a:spLocks noChangeArrowheads="1"/>
              </p:cNvSpPr>
              <p:nvPr/>
            </p:nvSpPr>
            <p:spPr bwMode="auto">
              <a:xfrm>
                <a:off x="4120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0" name="Rectangle 383"/>
              <p:cNvSpPr>
                <a:spLocks noChangeArrowheads="1"/>
              </p:cNvSpPr>
              <p:nvPr/>
            </p:nvSpPr>
            <p:spPr bwMode="auto">
              <a:xfrm>
                <a:off x="4222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1" name="Rectangle 384"/>
              <p:cNvSpPr>
                <a:spLocks noChangeArrowheads="1"/>
              </p:cNvSpPr>
              <p:nvPr/>
            </p:nvSpPr>
            <p:spPr bwMode="auto">
              <a:xfrm>
                <a:off x="4324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2" name="Rectangle 385"/>
              <p:cNvSpPr>
                <a:spLocks noChangeArrowheads="1"/>
              </p:cNvSpPr>
              <p:nvPr/>
            </p:nvSpPr>
            <p:spPr bwMode="auto">
              <a:xfrm>
                <a:off x="4426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3" name="Rectangle 386"/>
              <p:cNvSpPr>
                <a:spLocks noChangeArrowheads="1"/>
              </p:cNvSpPr>
              <p:nvPr/>
            </p:nvSpPr>
            <p:spPr bwMode="auto">
              <a:xfrm>
                <a:off x="4018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4" name="Rectangle 387"/>
              <p:cNvSpPr>
                <a:spLocks noChangeArrowheads="1"/>
              </p:cNvSpPr>
              <p:nvPr/>
            </p:nvSpPr>
            <p:spPr bwMode="auto">
              <a:xfrm>
                <a:off x="4120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5" name="Rectangle 388"/>
              <p:cNvSpPr>
                <a:spLocks noChangeArrowheads="1"/>
              </p:cNvSpPr>
              <p:nvPr/>
            </p:nvSpPr>
            <p:spPr bwMode="auto">
              <a:xfrm>
                <a:off x="4222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6" name="Rectangle 389"/>
              <p:cNvSpPr>
                <a:spLocks noChangeArrowheads="1"/>
              </p:cNvSpPr>
              <p:nvPr/>
            </p:nvSpPr>
            <p:spPr bwMode="auto">
              <a:xfrm>
                <a:off x="4324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7" name="Rectangle 390"/>
              <p:cNvSpPr>
                <a:spLocks noChangeArrowheads="1"/>
              </p:cNvSpPr>
              <p:nvPr/>
            </p:nvSpPr>
            <p:spPr bwMode="auto">
              <a:xfrm>
                <a:off x="4426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8" name="Rectangle 391"/>
              <p:cNvSpPr>
                <a:spLocks noChangeArrowheads="1"/>
              </p:cNvSpPr>
              <p:nvPr/>
            </p:nvSpPr>
            <p:spPr bwMode="auto">
              <a:xfrm>
                <a:off x="4018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9" name="Rectangle 392"/>
              <p:cNvSpPr>
                <a:spLocks noChangeArrowheads="1"/>
              </p:cNvSpPr>
              <p:nvPr/>
            </p:nvSpPr>
            <p:spPr bwMode="auto">
              <a:xfrm>
                <a:off x="4120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0" name="Rectangle 393"/>
              <p:cNvSpPr>
                <a:spLocks noChangeArrowheads="1"/>
              </p:cNvSpPr>
              <p:nvPr/>
            </p:nvSpPr>
            <p:spPr bwMode="auto">
              <a:xfrm>
                <a:off x="4324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1" name="Rectangle 394"/>
              <p:cNvSpPr>
                <a:spLocks noChangeArrowheads="1"/>
              </p:cNvSpPr>
              <p:nvPr/>
            </p:nvSpPr>
            <p:spPr bwMode="auto">
              <a:xfrm>
                <a:off x="4426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2" name="Rectangle 395"/>
              <p:cNvSpPr>
                <a:spLocks noChangeArrowheads="1"/>
              </p:cNvSpPr>
              <p:nvPr/>
            </p:nvSpPr>
            <p:spPr bwMode="auto">
              <a:xfrm>
                <a:off x="4018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3" name="Rectangle 396"/>
              <p:cNvSpPr>
                <a:spLocks noChangeArrowheads="1"/>
              </p:cNvSpPr>
              <p:nvPr/>
            </p:nvSpPr>
            <p:spPr bwMode="auto">
              <a:xfrm>
                <a:off x="4222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4" name="Rectangle 397"/>
              <p:cNvSpPr>
                <a:spLocks noChangeArrowheads="1"/>
              </p:cNvSpPr>
              <p:nvPr/>
            </p:nvSpPr>
            <p:spPr bwMode="auto">
              <a:xfrm>
                <a:off x="4324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5" name="Rectangle 398"/>
              <p:cNvSpPr>
                <a:spLocks noChangeArrowheads="1"/>
              </p:cNvSpPr>
              <p:nvPr/>
            </p:nvSpPr>
            <p:spPr bwMode="auto">
              <a:xfrm>
                <a:off x="4426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6" name="Rectangle 399"/>
              <p:cNvSpPr>
                <a:spLocks noChangeArrowheads="1"/>
              </p:cNvSpPr>
              <p:nvPr/>
            </p:nvSpPr>
            <p:spPr bwMode="auto">
              <a:xfrm>
                <a:off x="4018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7" name="Rectangle 400"/>
              <p:cNvSpPr>
                <a:spLocks noChangeArrowheads="1"/>
              </p:cNvSpPr>
              <p:nvPr/>
            </p:nvSpPr>
            <p:spPr bwMode="auto">
              <a:xfrm>
                <a:off x="4120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8" name="Rectangle 401"/>
              <p:cNvSpPr>
                <a:spLocks noChangeArrowheads="1"/>
              </p:cNvSpPr>
              <p:nvPr/>
            </p:nvSpPr>
            <p:spPr bwMode="auto">
              <a:xfrm>
                <a:off x="4324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9" name="Rectangle 402"/>
              <p:cNvSpPr>
                <a:spLocks noChangeArrowheads="1"/>
              </p:cNvSpPr>
              <p:nvPr/>
            </p:nvSpPr>
            <p:spPr bwMode="auto">
              <a:xfrm>
                <a:off x="4426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0" name="Rectangle 403"/>
              <p:cNvSpPr>
                <a:spLocks noChangeArrowheads="1"/>
              </p:cNvSpPr>
              <p:nvPr/>
            </p:nvSpPr>
            <p:spPr bwMode="auto">
              <a:xfrm>
                <a:off x="4018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1" name="Rectangle 404"/>
              <p:cNvSpPr>
                <a:spLocks noChangeArrowheads="1"/>
              </p:cNvSpPr>
              <p:nvPr/>
            </p:nvSpPr>
            <p:spPr bwMode="auto">
              <a:xfrm>
                <a:off x="4120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2" name="Rectangle 405"/>
              <p:cNvSpPr>
                <a:spLocks noChangeArrowheads="1"/>
              </p:cNvSpPr>
              <p:nvPr/>
            </p:nvSpPr>
            <p:spPr bwMode="auto">
              <a:xfrm>
                <a:off x="4222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3" name="Rectangle 406"/>
              <p:cNvSpPr>
                <a:spLocks noChangeArrowheads="1"/>
              </p:cNvSpPr>
              <p:nvPr/>
            </p:nvSpPr>
            <p:spPr bwMode="auto">
              <a:xfrm>
                <a:off x="4426" y="99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4" name="Rectangle 407"/>
              <p:cNvSpPr>
                <a:spLocks noChangeArrowheads="1"/>
              </p:cNvSpPr>
              <p:nvPr/>
            </p:nvSpPr>
            <p:spPr bwMode="auto">
              <a:xfrm>
                <a:off x="3511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5" name="Rectangle 408"/>
              <p:cNvSpPr>
                <a:spLocks noChangeArrowheads="1"/>
              </p:cNvSpPr>
              <p:nvPr/>
            </p:nvSpPr>
            <p:spPr bwMode="auto">
              <a:xfrm>
                <a:off x="3613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69" name="Group 610"/>
            <p:cNvGrpSpPr/>
            <p:nvPr/>
          </p:nvGrpSpPr>
          <p:grpSpPr bwMode="auto">
            <a:xfrm>
              <a:off x="-5969403" y="-3051174"/>
              <a:ext cx="1986032" cy="4760913"/>
              <a:chOff x="3511" y="-335"/>
              <a:chExt cx="1251" cy="2999"/>
            </a:xfrm>
            <a:grpFill/>
          </p:grpSpPr>
          <p:sp>
            <p:nvSpPr>
              <p:cNvPr id="1366" name="Rectangle 410"/>
              <p:cNvSpPr>
                <a:spLocks noChangeArrowheads="1"/>
              </p:cNvSpPr>
              <p:nvPr/>
            </p:nvSpPr>
            <p:spPr bwMode="auto">
              <a:xfrm>
                <a:off x="3713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7" name="Rectangle 411"/>
              <p:cNvSpPr>
                <a:spLocks noChangeArrowheads="1"/>
              </p:cNvSpPr>
              <p:nvPr/>
            </p:nvSpPr>
            <p:spPr bwMode="auto">
              <a:xfrm>
                <a:off x="3918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8" name="Rectangle 412"/>
              <p:cNvSpPr>
                <a:spLocks noChangeArrowheads="1"/>
              </p:cNvSpPr>
              <p:nvPr/>
            </p:nvSpPr>
            <p:spPr bwMode="auto">
              <a:xfrm>
                <a:off x="4018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9" name="Rectangle 413"/>
              <p:cNvSpPr>
                <a:spLocks noChangeArrowheads="1"/>
              </p:cNvSpPr>
              <p:nvPr/>
            </p:nvSpPr>
            <p:spPr bwMode="auto">
              <a:xfrm>
                <a:off x="4222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0" name="Rectangle 414"/>
              <p:cNvSpPr>
                <a:spLocks noChangeArrowheads="1"/>
              </p:cNvSpPr>
              <p:nvPr/>
            </p:nvSpPr>
            <p:spPr bwMode="auto">
              <a:xfrm>
                <a:off x="4324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1" name="Rectangle 415"/>
              <p:cNvSpPr>
                <a:spLocks noChangeArrowheads="1"/>
              </p:cNvSpPr>
              <p:nvPr/>
            </p:nvSpPr>
            <p:spPr bwMode="auto">
              <a:xfrm>
                <a:off x="4426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2" name="Rectangle 416"/>
              <p:cNvSpPr>
                <a:spLocks noChangeArrowheads="1"/>
              </p:cNvSpPr>
              <p:nvPr/>
            </p:nvSpPr>
            <p:spPr bwMode="auto">
              <a:xfrm>
                <a:off x="3613" y="1185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3" name="Rectangle 417"/>
              <p:cNvSpPr>
                <a:spLocks noChangeArrowheads="1"/>
              </p:cNvSpPr>
              <p:nvPr/>
            </p:nvSpPr>
            <p:spPr bwMode="auto">
              <a:xfrm>
                <a:off x="3713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4" name="Rectangle 418"/>
              <p:cNvSpPr>
                <a:spLocks noChangeArrowheads="1"/>
              </p:cNvSpPr>
              <p:nvPr/>
            </p:nvSpPr>
            <p:spPr bwMode="auto">
              <a:xfrm>
                <a:off x="3815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5" name="Rectangle 419"/>
              <p:cNvSpPr>
                <a:spLocks noChangeArrowheads="1"/>
              </p:cNvSpPr>
              <p:nvPr/>
            </p:nvSpPr>
            <p:spPr bwMode="auto">
              <a:xfrm>
                <a:off x="4018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6" name="Rectangle 420"/>
              <p:cNvSpPr>
                <a:spLocks noChangeArrowheads="1"/>
              </p:cNvSpPr>
              <p:nvPr/>
            </p:nvSpPr>
            <p:spPr bwMode="auto">
              <a:xfrm>
                <a:off x="4120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7" name="Rectangle 421"/>
              <p:cNvSpPr>
                <a:spLocks noChangeArrowheads="1"/>
              </p:cNvSpPr>
              <p:nvPr/>
            </p:nvSpPr>
            <p:spPr bwMode="auto">
              <a:xfrm>
                <a:off x="4222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8" name="Rectangle 422"/>
              <p:cNvSpPr>
                <a:spLocks noChangeArrowheads="1"/>
              </p:cNvSpPr>
              <p:nvPr/>
            </p:nvSpPr>
            <p:spPr bwMode="auto">
              <a:xfrm>
                <a:off x="4324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9" name="Rectangle 423"/>
              <p:cNvSpPr>
                <a:spLocks noChangeArrowheads="1"/>
              </p:cNvSpPr>
              <p:nvPr/>
            </p:nvSpPr>
            <p:spPr bwMode="auto">
              <a:xfrm>
                <a:off x="4426" y="1185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0" name="Rectangle 424"/>
              <p:cNvSpPr>
                <a:spLocks noChangeArrowheads="1"/>
              </p:cNvSpPr>
              <p:nvPr/>
            </p:nvSpPr>
            <p:spPr bwMode="auto">
              <a:xfrm>
                <a:off x="3511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1" name="Rectangle 425"/>
              <p:cNvSpPr>
                <a:spLocks noChangeArrowheads="1"/>
              </p:cNvSpPr>
              <p:nvPr/>
            </p:nvSpPr>
            <p:spPr bwMode="auto">
              <a:xfrm>
                <a:off x="3613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2" name="Rectangle 426"/>
              <p:cNvSpPr>
                <a:spLocks noChangeArrowheads="1"/>
              </p:cNvSpPr>
              <p:nvPr/>
            </p:nvSpPr>
            <p:spPr bwMode="auto">
              <a:xfrm>
                <a:off x="3815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3" name="Rectangle 427"/>
              <p:cNvSpPr>
                <a:spLocks noChangeArrowheads="1"/>
              </p:cNvSpPr>
              <p:nvPr/>
            </p:nvSpPr>
            <p:spPr bwMode="auto">
              <a:xfrm>
                <a:off x="3918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4" name="Rectangle 428"/>
              <p:cNvSpPr>
                <a:spLocks noChangeArrowheads="1"/>
              </p:cNvSpPr>
              <p:nvPr/>
            </p:nvSpPr>
            <p:spPr bwMode="auto">
              <a:xfrm>
                <a:off x="4018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5" name="Rectangle 429"/>
              <p:cNvSpPr>
                <a:spLocks noChangeArrowheads="1"/>
              </p:cNvSpPr>
              <p:nvPr/>
            </p:nvSpPr>
            <p:spPr bwMode="auto">
              <a:xfrm>
                <a:off x="4120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6" name="Rectangle 430"/>
              <p:cNvSpPr>
                <a:spLocks noChangeArrowheads="1"/>
              </p:cNvSpPr>
              <p:nvPr/>
            </p:nvSpPr>
            <p:spPr bwMode="auto">
              <a:xfrm>
                <a:off x="4324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7" name="Rectangle 431"/>
              <p:cNvSpPr>
                <a:spLocks noChangeArrowheads="1"/>
              </p:cNvSpPr>
              <p:nvPr/>
            </p:nvSpPr>
            <p:spPr bwMode="auto">
              <a:xfrm>
                <a:off x="4426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8" name="Rectangle 432"/>
              <p:cNvSpPr>
                <a:spLocks noChangeArrowheads="1"/>
              </p:cNvSpPr>
              <p:nvPr/>
            </p:nvSpPr>
            <p:spPr bwMode="auto">
              <a:xfrm>
                <a:off x="3511" y="1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9" name="Rectangle 433"/>
              <p:cNvSpPr>
                <a:spLocks noChangeArrowheads="1"/>
              </p:cNvSpPr>
              <p:nvPr/>
            </p:nvSpPr>
            <p:spPr bwMode="auto">
              <a:xfrm>
                <a:off x="3713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0" name="Rectangle 434"/>
              <p:cNvSpPr>
                <a:spLocks noChangeArrowheads="1"/>
              </p:cNvSpPr>
              <p:nvPr/>
            </p:nvSpPr>
            <p:spPr bwMode="auto">
              <a:xfrm>
                <a:off x="3815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1" name="Rectangle 435"/>
              <p:cNvSpPr>
                <a:spLocks noChangeArrowheads="1"/>
              </p:cNvSpPr>
              <p:nvPr/>
            </p:nvSpPr>
            <p:spPr bwMode="auto">
              <a:xfrm>
                <a:off x="3918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2" name="Rectangle 436"/>
              <p:cNvSpPr>
                <a:spLocks noChangeArrowheads="1"/>
              </p:cNvSpPr>
              <p:nvPr/>
            </p:nvSpPr>
            <p:spPr bwMode="auto">
              <a:xfrm>
                <a:off x="4120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3" name="Rectangle 437"/>
              <p:cNvSpPr>
                <a:spLocks noChangeArrowheads="1"/>
              </p:cNvSpPr>
              <p:nvPr/>
            </p:nvSpPr>
            <p:spPr bwMode="auto">
              <a:xfrm>
                <a:off x="4222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4" name="Rectangle 438"/>
              <p:cNvSpPr>
                <a:spLocks noChangeArrowheads="1"/>
              </p:cNvSpPr>
              <p:nvPr/>
            </p:nvSpPr>
            <p:spPr bwMode="auto">
              <a:xfrm>
                <a:off x="3613" y="14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5" name="Rectangle 439"/>
              <p:cNvSpPr>
                <a:spLocks noChangeArrowheads="1"/>
              </p:cNvSpPr>
              <p:nvPr/>
            </p:nvSpPr>
            <p:spPr bwMode="auto">
              <a:xfrm>
                <a:off x="3713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6" name="Rectangle 440"/>
              <p:cNvSpPr>
                <a:spLocks noChangeArrowheads="1"/>
              </p:cNvSpPr>
              <p:nvPr/>
            </p:nvSpPr>
            <p:spPr bwMode="auto">
              <a:xfrm>
                <a:off x="3918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7" name="Rectangle 441"/>
              <p:cNvSpPr>
                <a:spLocks noChangeArrowheads="1"/>
              </p:cNvSpPr>
              <p:nvPr/>
            </p:nvSpPr>
            <p:spPr bwMode="auto">
              <a:xfrm>
                <a:off x="4018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8" name="Rectangle 442"/>
              <p:cNvSpPr>
                <a:spLocks noChangeArrowheads="1"/>
              </p:cNvSpPr>
              <p:nvPr/>
            </p:nvSpPr>
            <p:spPr bwMode="auto">
              <a:xfrm>
                <a:off x="4222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9" name="Rectangle 443"/>
              <p:cNvSpPr>
                <a:spLocks noChangeArrowheads="1"/>
              </p:cNvSpPr>
              <p:nvPr/>
            </p:nvSpPr>
            <p:spPr bwMode="auto">
              <a:xfrm>
                <a:off x="4324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0" name="Rectangle 444"/>
              <p:cNvSpPr>
                <a:spLocks noChangeArrowheads="1"/>
              </p:cNvSpPr>
              <p:nvPr/>
            </p:nvSpPr>
            <p:spPr bwMode="auto">
              <a:xfrm>
                <a:off x="4426" y="14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1" name="Rectangle 445"/>
              <p:cNvSpPr>
                <a:spLocks noChangeArrowheads="1"/>
              </p:cNvSpPr>
              <p:nvPr/>
            </p:nvSpPr>
            <p:spPr bwMode="auto">
              <a:xfrm>
                <a:off x="3511" y="1574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2" name="Rectangle 446"/>
              <p:cNvSpPr>
                <a:spLocks noChangeArrowheads="1"/>
              </p:cNvSpPr>
              <p:nvPr/>
            </p:nvSpPr>
            <p:spPr bwMode="auto">
              <a:xfrm>
                <a:off x="3613" y="1574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3" name="Rectangle 447"/>
              <p:cNvSpPr>
                <a:spLocks noChangeArrowheads="1"/>
              </p:cNvSpPr>
              <p:nvPr/>
            </p:nvSpPr>
            <p:spPr bwMode="auto">
              <a:xfrm>
                <a:off x="3815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4" name="Rectangle 448"/>
              <p:cNvSpPr>
                <a:spLocks noChangeArrowheads="1"/>
              </p:cNvSpPr>
              <p:nvPr/>
            </p:nvSpPr>
            <p:spPr bwMode="auto">
              <a:xfrm>
                <a:off x="4018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5" name="Rectangle 449"/>
              <p:cNvSpPr>
                <a:spLocks noChangeArrowheads="1"/>
              </p:cNvSpPr>
              <p:nvPr/>
            </p:nvSpPr>
            <p:spPr bwMode="auto">
              <a:xfrm>
                <a:off x="4120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6" name="Rectangle 450"/>
              <p:cNvSpPr>
                <a:spLocks noChangeArrowheads="1"/>
              </p:cNvSpPr>
              <p:nvPr/>
            </p:nvSpPr>
            <p:spPr bwMode="auto">
              <a:xfrm>
                <a:off x="4324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7" name="Rectangle 451"/>
              <p:cNvSpPr>
                <a:spLocks noChangeArrowheads="1"/>
              </p:cNvSpPr>
              <p:nvPr/>
            </p:nvSpPr>
            <p:spPr bwMode="auto">
              <a:xfrm>
                <a:off x="3511" y="1672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8" name="Rectangle 452"/>
              <p:cNvSpPr>
                <a:spLocks noChangeArrowheads="1"/>
              </p:cNvSpPr>
              <p:nvPr/>
            </p:nvSpPr>
            <p:spPr bwMode="auto">
              <a:xfrm>
                <a:off x="3713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9" name="Rectangle 453"/>
              <p:cNvSpPr>
                <a:spLocks noChangeArrowheads="1"/>
              </p:cNvSpPr>
              <p:nvPr/>
            </p:nvSpPr>
            <p:spPr bwMode="auto">
              <a:xfrm>
                <a:off x="3918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0" name="Rectangle 454"/>
              <p:cNvSpPr>
                <a:spLocks noChangeArrowheads="1"/>
              </p:cNvSpPr>
              <p:nvPr/>
            </p:nvSpPr>
            <p:spPr bwMode="auto">
              <a:xfrm>
                <a:off x="4018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1" name="Rectangle 455"/>
              <p:cNvSpPr>
                <a:spLocks noChangeArrowheads="1"/>
              </p:cNvSpPr>
              <p:nvPr/>
            </p:nvSpPr>
            <p:spPr bwMode="auto">
              <a:xfrm>
                <a:off x="4222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2" name="Rectangle 456"/>
              <p:cNvSpPr>
                <a:spLocks noChangeArrowheads="1"/>
              </p:cNvSpPr>
              <p:nvPr/>
            </p:nvSpPr>
            <p:spPr bwMode="auto">
              <a:xfrm>
                <a:off x="4426" y="1672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3" name="Rectangle 457"/>
              <p:cNvSpPr>
                <a:spLocks noChangeArrowheads="1"/>
              </p:cNvSpPr>
              <p:nvPr/>
            </p:nvSpPr>
            <p:spPr bwMode="auto">
              <a:xfrm>
                <a:off x="3613" y="1768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4" name="Rectangle 458"/>
              <p:cNvSpPr>
                <a:spLocks noChangeArrowheads="1"/>
              </p:cNvSpPr>
              <p:nvPr/>
            </p:nvSpPr>
            <p:spPr bwMode="auto">
              <a:xfrm>
                <a:off x="3815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5" name="Rectangle 459"/>
              <p:cNvSpPr>
                <a:spLocks noChangeArrowheads="1"/>
              </p:cNvSpPr>
              <p:nvPr/>
            </p:nvSpPr>
            <p:spPr bwMode="auto">
              <a:xfrm>
                <a:off x="3918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6" name="Rectangle 460"/>
              <p:cNvSpPr>
                <a:spLocks noChangeArrowheads="1"/>
              </p:cNvSpPr>
              <p:nvPr/>
            </p:nvSpPr>
            <p:spPr bwMode="auto">
              <a:xfrm>
                <a:off x="4120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7" name="Rectangle 461"/>
              <p:cNvSpPr>
                <a:spLocks noChangeArrowheads="1"/>
              </p:cNvSpPr>
              <p:nvPr/>
            </p:nvSpPr>
            <p:spPr bwMode="auto">
              <a:xfrm>
                <a:off x="4324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8" name="Rectangle 462"/>
              <p:cNvSpPr>
                <a:spLocks noChangeArrowheads="1"/>
              </p:cNvSpPr>
              <p:nvPr/>
            </p:nvSpPr>
            <p:spPr bwMode="auto">
              <a:xfrm>
                <a:off x="4426" y="1768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9" name="Rectangle 463"/>
              <p:cNvSpPr>
                <a:spLocks noChangeArrowheads="1"/>
              </p:cNvSpPr>
              <p:nvPr/>
            </p:nvSpPr>
            <p:spPr bwMode="auto">
              <a:xfrm>
                <a:off x="3511" y="186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0" name="Rectangle 464"/>
              <p:cNvSpPr>
                <a:spLocks noChangeArrowheads="1"/>
              </p:cNvSpPr>
              <p:nvPr/>
            </p:nvSpPr>
            <p:spPr bwMode="auto">
              <a:xfrm>
                <a:off x="3613" y="186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1" name="Rectangle 465"/>
              <p:cNvSpPr>
                <a:spLocks noChangeArrowheads="1"/>
              </p:cNvSpPr>
              <p:nvPr/>
            </p:nvSpPr>
            <p:spPr bwMode="auto">
              <a:xfrm>
                <a:off x="3815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2" name="Rectangle 466"/>
              <p:cNvSpPr>
                <a:spLocks noChangeArrowheads="1"/>
              </p:cNvSpPr>
              <p:nvPr/>
            </p:nvSpPr>
            <p:spPr bwMode="auto">
              <a:xfrm>
                <a:off x="4018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3" name="Rectangle 467"/>
              <p:cNvSpPr>
                <a:spLocks noChangeArrowheads="1"/>
              </p:cNvSpPr>
              <p:nvPr/>
            </p:nvSpPr>
            <p:spPr bwMode="auto">
              <a:xfrm>
                <a:off x="4120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4" name="Rectangle 468"/>
              <p:cNvSpPr>
                <a:spLocks noChangeArrowheads="1"/>
              </p:cNvSpPr>
              <p:nvPr/>
            </p:nvSpPr>
            <p:spPr bwMode="auto">
              <a:xfrm>
                <a:off x="4324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5" name="Rectangle 469"/>
              <p:cNvSpPr>
                <a:spLocks noChangeArrowheads="1"/>
              </p:cNvSpPr>
              <p:nvPr/>
            </p:nvSpPr>
            <p:spPr bwMode="auto">
              <a:xfrm>
                <a:off x="3713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6" name="Rectangle 470"/>
              <p:cNvSpPr>
                <a:spLocks noChangeArrowheads="1"/>
              </p:cNvSpPr>
              <p:nvPr/>
            </p:nvSpPr>
            <p:spPr bwMode="auto">
              <a:xfrm>
                <a:off x="3918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7" name="Rectangle 471"/>
              <p:cNvSpPr>
                <a:spLocks noChangeArrowheads="1"/>
              </p:cNvSpPr>
              <p:nvPr/>
            </p:nvSpPr>
            <p:spPr bwMode="auto">
              <a:xfrm>
                <a:off x="4018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8" name="Rectangle 472"/>
              <p:cNvSpPr>
                <a:spLocks noChangeArrowheads="1"/>
              </p:cNvSpPr>
              <p:nvPr/>
            </p:nvSpPr>
            <p:spPr bwMode="auto">
              <a:xfrm>
                <a:off x="4222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9" name="Rectangle 473"/>
              <p:cNvSpPr>
                <a:spLocks noChangeArrowheads="1"/>
              </p:cNvSpPr>
              <p:nvPr/>
            </p:nvSpPr>
            <p:spPr bwMode="auto">
              <a:xfrm>
                <a:off x="4426" y="196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0" name="Rectangle 474"/>
              <p:cNvSpPr>
                <a:spLocks noChangeArrowheads="1"/>
              </p:cNvSpPr>
              <p:nvPr/>
            </p:nvSpPr>
            <p:spPr bwMode="auto">
              <a:xfrm>
                <a:off x="3713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1" name="Rectangle 475"/>
              <p:cNvSpPr>
                <a:spLocks noChangeArrowheads="1"/>
              </p:cNvSpPr>
              <p:nvPr/>
            </p:nvSpPr>
            <p:spPr bwMode="auto">
              <a:xfrm>
                <a:off x="3918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2" name="Rectangle 476"/>
              <p:cNvSpPr>
                <a:spLocks noChangeArrowheads="1"/>
              </p:cNvSpPr>
              <p:nvPr/>
            </p:nvSpPr>
            <p:spPr bwMode="auto">
              <a:xfrm>
                <a:off x="4222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3" name="Rectangle 477"/>
              <p:cNvSpPr>
                <a:spLocks noChangeArrowheads="1"/>
              </p:cNvSpPr>
              <p:nvPr/>
            </p:nvSpPr>
            <p:spPr bwMode="auto">
              <a:xfrm>
                <a:off x="3815" y="216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4" name="Rectangle 478"/>
              <p:cNvSpPr>
                <a:spLocks noChangeArrowheads="1"/>
              </p:cNvSpPr>
              <p:nvPr/>
            </p:nvSpPr>
            <p:spPr bwMode="auto">
              <a:xfrm>
                <a:off x="3613" y="216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5" name="Rectangle 479"/>
              <p:cNvSpPr>
                <a:spLocks noChangeArrowheads="1"/>
              </p:cNvSpPr>
              <p:nvPr/>
            </p:nvSpPr>
            <p:spPr bwMode="auto">
              <a:xfrm>
                <a:off x="3613" y="240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6" name="Rectangle 480"/>
              <p:cNvSpPr>
                <a:spLocks noChangeArrowheads="1"/>
              </p:cNvSpPr>
              <p:nvPr/>
            </p:nvSpPr>
            <p:spPr bwMode="auto">
              <a:xfrm>
                <a:off x="3511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7" name="Rectangle 481"/>
              <p:cNvSpPr>
                <a:spLocks noChangeArrowheads="1"/>
              </p:cNvSpPr>
              <p:nvPr/>
            </p:nvSpPr>
            <p:spPr bwMode="auto">
              <a:xfrm>
                <a:off x="4426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8" name="Rectangle 482"/>
              <p:cNvSpPr>
                <a:spLocks noChangeArrowheads="1"/>
              </p:cNvSpPr>
              <p:nvPr/>
            </p:nvSpPr>
            <p:spPr bwMode="auto">
              <a:xfrm>
                <a:off x="4020" y="216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9" name="Rectangle 483"/>
              <p:cNvSpPr>
                <a:spLocks noChangeArrowheads="1"/>
              </p:cNvSpPr>
              <p:nvPr/>
            </p:nvSpPr>
            <p:spPr bwMode="auto">
              <a:xfrm>
                <a:off x="3918" y="227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0" name="Rectangle 484"/>
              <p:cNvSpPr>
                <a:spLocks noChangeArrowheads="1"/>
              </p:cNvSpPr>
              <p:nvPr/>
            </p:nvSpPr>
            <p:spPr bwMode="auto">
              <a:xfrm>
                <a:off x="4122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1" name="Rectangle 485"/>
              <p:cNvSpPr>
                <a:spLocks noChangeArrowheads="1"/>
              </p:cNvSpPr>
              <p:nvPr/>
            </p:nvSpPr>
            <p:spPr bwMode="auto">
              <a:xfrm>
                <a:off x="4020" y="248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2" name="Rectangle 486"/>
              <p:cNvSpPr>
                <a:spLocks noChangeArrowheads="1"/>
              </p:cNvSpPr>
              <p:nvPr/>
            </p:nvSpPr>
            <p:spPr bwMode="auto">
              <a:xfrm>
                <a:off x="4120" y="2605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3" name="Rectangle 487"/>
              <p:cNvSpPr>
                <a:spLocks noChangeArrowheads="1"/>
              </p:cNvSpPr>
              <p:nvPr/>
            </p:nvSpPr>
            <p:spPr bwMode="auto">
              <a:xfrm>
                <a:off x="4324" y="216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4" name="Rectangle 488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5" name="Rectangle 489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6" name="Freeform 490"/>
              <p:cNvSpPr/>
              <p:nvPr/>
            </p:nvSpPr>
            <p:spPr bwMode="auto">
              <a:xfrm>
                <a:off x="4516" y="-335"/>
                <a:ext cx="246" cy="559"/>
              </a:xfrm>
              <a:custGeom>
                <a:avLst/>
                <a:gdLst>
                  <a:gd name="T0" fmla="*/ 0 w 246"/>
                  <a:gd name="T1" fmla="*/ 0 h 559"/>
                  <a:gd name="T2" fmla="*/ 0 w 246"/>
                  <a:gd name="T3" fmla="*/ 0 h 559"/>
                  <a:gd name="T4" fmla="*/ 0 w 246"/>
                  <a:gd name="T5" fmla="*/ 50 h 559"/>
                  <a:gd name="T6" fmla="*/ 246 w 246"/>
                  <a:gd name="T7" fmla="*/ 559 h 559"/>
                  <a:gd name="T8" fmla="*/ 246 w 246"/>
                  <a:gd name="T9" fmla="*/ 533 h 559"/>
                  <a:gd name="T10" fmla="*/ 0 w 246"/>
                  <a:gd name="T11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55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559"/>
                    </a:lnTo>
                    <a:lnTo>
                      <a:pt x="246" y="5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7" name="Freeform 491"/>
              <p:cNvSpPr/>
              <p:nvPr/>
            </p:nvSpPr>
            <p:spPr bwMode="auto">
              <a:xfrm>
                <a:off x="4516" y="-335"/>
                <a:ext cx="246" cy="559"/>
              </a:xfrm>
              <a:custGeom>
                <a:avLst/>
                <a:gdLst>
                  <a:gd name="T0" fmla="*/ 0 w 246"/>
                  <a:gd name="T1" fmla="*/ 0 h 559"/>
                  <a:gd name="T2" fmla="*/ 0 w 246"/>
                  <a:gd name="T3" fmla="*/ 0 h 559"/>
                  <a:gd name="T4" fmla="*/ 0 w 246"/>
                  <a:gd name="T5" fmla="*/ 50 h 559"/>
                  <a:gd name="T6" fmla="*/ 246 w 246"/>
                  <a:gd name="T7" fmla="*/ 559 h 559"/>
                  <a:gd name="T8" fmla="*/ 246 w 246"/>
                  <a:gd name="T9" fmla="*/ 533 h 559"/>
                  <a:gd name="T10" fmla="*/ 0 w 246"/>
                  <a:gd name="T11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55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559"/>
                    </a:lnTo>
                    <a:lnTo>
                      <a:pt x="246" y="53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8" name="Freeform 492"/>
              <p:cNvSpPr/>
              <p:nvPr/>
            </p:nvSpPr>
            <p:spPr bwMode="auto">
              <a:xfrm>
                <a:off x="4516" y="-245"/>
                <a:ext cx="88" cy="219"/>
              </a:xfrm>
              <a:custGeom>
                <a:avLst/>
                <a:gdLst>
                  <a:gd name="T0" fmla="*/ 0 w 88"/>
                  <a:gd name="T1" fmla="*/ 0 h 219"/>
                  <a:gd name="T2" fmla="*/ 0 w 88"/>
                  <a:gd name="T3" fmla="*/ 0 h 219"/>
                  <a:gd name="T4" fmla="*/ 0 w 88"/>
                  <a:gd name="T5" fmla="*/ 50 h 219"/>
                  <a:gd name="T6" fmla="*/ 88 w 88"/>
                  <a:gd name="T7" fmla="*/ 219 h 219"/>
                  <a:gd name="T8" fmla="*/ 88 w 88"/>
                  <a:gd name="T9" fmla="*/ 178 h 219"/>
                  <a:gd name="T10" fmla="*/ 0 w 88"/>
                  <a:gd name="T11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21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88" y="219"/>
                    </a:lnTo>
                    <a:lnTo>
                      <a:pt x="88" y="17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9" name="Freeform 493"/>
              <p:cNvSpPr/>
              <p:nvPr/>
            </p:nvSpPr>
            <p:spPr bwMode="auto">
              <a:xfrm>
                <a:off x="4516" y="-245"/>
                <a:ext cx="88" cy="219"/>
              </a:xfrm>
              <a:custGeom>
                <a:avLst/>
                <a:gdLst>
                  <a:gd name="T0" fmla="*/ 0 w 88"/>
                  <a:gd name="T1" fmla="*/ 0 h 219"/>
                  <a:gd name="T2" fmla="*/ 0 w 88"/>
                  <a:gd name="T3" fmla="*/ 0 h 219"/>
                  <a:gd name="T4" fmla="*/ 0 w 88"/>
                  <a:gd name="T5" fmla="*/ 50 h 219"/>
                  <a:gd name="T6" fmla="*/ 88 w 88"/>
                  <a:gd name="T7" fmla="*/ 219 h 219"/>
                  <a:gd name="T8" fmla="*/ 88 w 88"/>
                  <a:gd name="T9" fmla="*/ 178 h 219"/>
                  <a:gd name="T10" fmla="*/ 0 w 88"/>
                  <a:gd name="T11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21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88" y="219"/>
                    </a:lnTo>
                    <a:lnTo>
                      <a:pt x="88" y="17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0" name="Freeform 494"/>
              <p:cNvSpPr/>
              <p:nvPr/>
            </p:nvSpPr>
            <p:spPr bwMode="auto">
              <a:xfrm>
                <a:off x="4628" y="-18"/>
                <a:ext cx="78" cy="190"/>
              </a:xfrm>
              <a:custGeom>
                <a:avLst/>
                <a:gdLst>
                  <a:gd name="T0" fmla="*/ 0 w 78"/>
                  <a:gd name="T1" fmla="*/ 0 h 190"/>
                  <a:gd name="T2" fmla="*/ 0 w 78"/>
                  <a:gd name="T3" fmla="*/ 0 h 190"/>
                  <a:gd name="T4" fmla="*/ 0 w 78"/>
                  <a:gd name="T5" fmla="*/ 38 h 190"/>
                  <a:gd name="T6" fmla="*/ 78 w 78"/>
                  <a:gd name="T7" fmla="*/ 190 h 190"/>
                  <a:gd name="T8" fmla="*/ 78 w 78"/>
                  <a:gd name="T9" fmla="*/ 190 h 190"/>
                  <a:gd name="T10" fmla="*/ 78 w 78"/>
                  <a:gd name="T11" fmla="*/ 158 h 190"/>
                  <a:gd name="T12" fmla="*/ 0 w 78"/>
                  <a:gd name="T13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9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78" y="190"/>
                    </a:lnTo>
                    <a:lnTo>
                      <a:pt x="78" y="190"/>
                    </a:lnTo>
                    <a:lnTo>
                      <a:pt x="78" y="15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1" name="Freeform 495"/>
              <p:cNvSpPr/>
              <p:nvPr/>
            </p:nvSpPr>
            <p:spPr bwMode="auto">
              <a:xfrm>
                <a:off x="4628" y="-18"/>
                <a:ext cx="78" cy="190"/>
              </a:xfrm>
              <a:custGeom>
                <a:avLst/>
                <a:gdLst>
                  <a:gd name="T0" fmla="*/ 0 w 78"/>
                  <a:gd name="T1" fmla="*/ 0 h 190"/>
                  <a:gd name="T2" fmla="*/ 0 w 78"/>
                  <a:gd name="T3" fmla="*/ 0 h 190"/>
                  <a:gd name="T4" fmla="*/ 0 w 78"/>
                  <a:gd name="T5" fmla="*/ 38 h 190"/>
                  <a:gd name="T6" fmla="*/ 78 w 78"/>
                  <a:gd name="T7" fmla="*/ 190 h 190"/>
                  <a:gd name="T8" fmla="*/ 78 w 78"/>
                  <a:gd name="T9" fmla="*/ 190 h 190"/>
                  <a:gd name="T10" fmla="*/ 78 w 78"/>
                  <a:gd name="T11" fmla="*/ 158 h 190"/>
                  <a:gd name="T12" fmla="*/ 0 w 78"/>
                  <a:gd name="T13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9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78" y="190"/>
                    </a:lnTo>
                    <a:lnTo>
                      <a:pt x="78" y="190"/>
                    </a:lnTo>
                    <a:lnTo>
                      <a:pt x="78" y="15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2" name="Freeform 496"/>
              <p:cNvSpPr/>
              <p:nvPr/>
            </p:nvSpPr>
            <p:spPr bwMode="auto">
              <a:xfrm>
                <a:off x="4730" y="190"/>
                <a:ext cx="32" cy="88"/>
              </a:xfrm>
              <a:custGeom>
                <a:avLst/>
                <a:gdLst>
                  <a:gd name="T0" fmla="*/ 0 w 32"/>
                  <a:gd name="T1" fmla="*/ 0 h 88"/>
                  <a:gd name="T2" fmla="*/ 0 w 32"/>
                  <a:gd name="T3" fmla="*/ 28 h 88"/>
                  <a:gd name="T4" fmla="*/ 32 w 32"/>
                  <a:gd name="T5" fmla="*/ 88 h 88"/>
                  <a:gd name="T6" fmla="*/ 32 w 32"/>
                  <a:gd name="T7" fmla="*/ 64 h 88"/>
                  <a:gd name="T8" fmla="*/ 0 w 32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88">
                    <a:moveTo>
                      <a:pt x="0" y="0"/>
                    </a:moveTo>
                    <a:lnTo>
                      <a:pt x="0" y="28"/>
                    </a:lnTo>
                    <a:lnTo>
                      <a:pt x="32" y="88"/>
                    </a:lnTo>
                    <a:lnTo>
                      <a:pt x="32" y="6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3" name="Freeform 497"/>
              <p:cNvSpPr/>
              <p:nvPr/>
            </p:nvSpPr>
            <p:spPr bwMode="auto">
              <a:xfrm>
                <a:off x="4730" y="190"/>
                <a:ext cx="32" cy="88"/>
              </a:xfrm>
              <a:custGeom>
                <a:avLst/>
                <a:gdLst>
                  <a:gd name="T0" fmla="*/ 0 w 32"/>
                  <a:gd name="T1" fmla="*/ 0 h 88"/>
                  <a:gd name="T2" fmla="*/ 0 w 32"/>
                  <a:gd name="T3" fmla="*/ 28 h 88"/>
                  <a:gd name="T4" fmla="*/ 32 w 32"/>
                  <a:gd name="T5" fmla="*/ 88 h 88"/>
                  <a:gd name="T6" fmla="*/ 32 w 32"/>
                  <a:gd name="T7" fmla="*/ 64 h 88"/>
                  <a:gd name="T8" fmla="*/ 0 w 32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88">
                    <a:moveTo>
                      <a:pt x="0" y="0"/>
                    </a:moveTo>
                    <a:lnTo>
                      <a:pt x="0" y="28"/>
                    </a:lnTo>
                    <a:lnTo>
                      <a:pt x="32" y="88"/>
                    </a:lnTo>
                    <a:lnTo>
                      <a:pt x="32" y="6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4" name="Freeform 498"/>
              <p:cNvSpPr/>
              <p:nvPr/>
            </p:nvSpPr>
            <p:spPr bwMode="auto">
              <a:xfrm>
                <a:off x="4516" y="-155"/>
                <a:ext cx="246" cy="489"/>
              </a:xfrm>
              <a:custGeom>
                <a:avLst/>
                <a:gdLst>
                  <a:gd name="T0" fmla="*/ 0 w 246"/>
                  <a:gd name="T1" fmla="*/ 0 h 489"/>
                  <a:gd name="T2" fmla="*/ 0 w 246"/>
                  <a:gd name="T3" fmla="*/ 0 h 489"/>
                  <a:gd name="T4" fmla="*/ 0 w 246"/>
                  <a:gd name="T5" fmla="*/ 50 h 489"/>
                  <a:gd name="T6" fmla="*/ 246 w 246"/>
                  <a:gd name="T7" fmla="*/ 489 h 489"/>
                  <a:gd name="T8" fmla="*/ 246 w 246"/>
                  <a:gd name="T9" fmla="*/ 489 h 489"/>
                  <a:gd name="T10" fmla="*/ 246 w 246"/>
                  <a:gd name="T11" fmla="*/ 463 h 489"/>
                  <a:gd name="T12" fmla="*/ 0 w 246"/>
                  <a:gd name="T13" fmla="*/ 0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48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6" y="46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5" name="Freeform 499"/>
              <p:cNvSpPr/>
              <p:nvPr/>
            </p:nvSpPr>
            <p:spPr bwMode="auto">
              <a:xfrm>
                <a:off x="4516" y="-155"/>
                <a:ext cx="246" cy="489"/>
              </a:xfrm>
              <a:custGeom>
                <a:avLst/>
                <a:gdLst>
                  <a:gd name="T0" fmla="*/ 0 w 246"/>
                  <a:gd name="T1" fmla="*/ 0 h 489"/>
                  <a:gd name="T2" fmla="*/ 0 w 246"/>
                  <a:gd name="T3" fmla="*/ 0 h 489"/>
                  <a:gd name="T4" fmla="*/ 0 w 246"/>
                  <a:gd name="T5" fmla="*/ 50 h 489"/>
                  <a:gd name="T6" fmla="*/ 246 w 246"/>
                  <a:gd name="T7" fmla="*/ 489 h 489"/>
                  <a:gd name="T8" fmla="*/ 246 w 246"/>
                  <a:gd name="T9" fmla="*/ 489 h 489"/>
                  <a:gd name="T10" fmla="*/ 246 w 246"/>
                  <a:gd name="T11" fmla="*/ 463 h 489"/>
                  <a:gd name="T12" fmla="*/ 0 w 246"/>
                  <a:gd name="T13" fmla="*/ 0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48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6" y="46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6" name="Freeform 500"/>
              <p:cNvSpPr/>
              <p:nvPr/>
            </p:nvSpPr>
            <p:spPr bwMode="auto">
              <a:xfrm>
                <a:off x="4516" y="-65"/>
                <a:ext cx="28" cy="95"/>
              </a:xfrm>
              <a:custGeom>
                <a:avLst/>
                <a:gdLst>
                  <a:gd name="T0" fmla="*/ 0 w 28"/>
                  <a:gd name="T1" fmla="*/ 0 h 95"/>
                  <a:gd name="T2" fmla="*/ 0 w 28"/>
                  <a:gd name="T3" fmla="*/ 0 h 95"/>
                  <a:gd name="T4" fmla="*/ 0 w 28"/>
                  <a:gd name="T5" fmla="*/ 51 h 95"/>
                  <a:gd name="T6" fmla="*/ 28 w 28"/>
                  <a:gd name="T7" fmla="*/ 95 h 95"/>
                  <a:gd name="T8" fmla="*/ 28 w 28"/>
                  <a:gd name="T9" fmla="*/ 49 h 95"/>
                  <a:gd name="T10" fmla="*/ 0 w 28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95">
                    <a:moveTo>
                      <a:pt x="0" y="0"/>
                    </a:moveTo>
                    <a:lnTo>
                      <a:pt x="0" y="0"/>
                    </a:lnTo>
                    <a:lnTo>
                      <a:pt x="0" y="51"/>
                    </a:lnTo>
                    <a:lnTo>
                      <a:pt x="28" y="95"/>
                    </a:lnTo>
                    <a:lnTo>
                      <a:pt x="28" y="4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7" name="Freeform 501"/>
              <p:cNvSpPr/>
              <p:nvPr/>
            </p:nvSpPr>
            <p:spPr bwMode="auto">
              <a:xfrm>
                <a:off x="4516" y="-65"/>
                <a:ext cx="28" cy="95"/>
              </a:xfrm>
              <a:custGeom>
                <a:avLst/>
                <a:gdLst>
                  <a:gd name="T0" fmla="*/ 0 w 28"/>
                  <a:gd name="T1" fmla="*/ 0 h 95"/>
                  <a:gd name="T2" fmla="*/ 0 w 28"/>
                  <a:gd name="T3" fmla="*/ 0 h 95"/>
                  <a:gd name="T4" fmla="*/ 0 w 28"/>
                  <a:gd name="T5" fmla="*/ 51 h 95"/>
                  <a:gd name="T6" fmla="*/ 28 w 28"/>
                  <a:gd name="T7" fmla="*/ 95 h 95"/>
                  <a:gd name="T8" fmla="*/ 28 w 28"/>
                  <a:gd name="T9" fmla="*/ 49 h 95"/>
                  <a:gd name="T10" fmla="*/ 0 w 28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95">
                    <a:moveTo>
                      <a:pt x="0" y="0"/>
                    </a:moveTo>
                    <a:lnTo>
                      <a:pt x="0" y="0"/>
                    </a:lnTo>
                    <a:lnTo>
                      <a:pt x="0" y="51"/>
                    </a:lnTo>
                    <a:lnTo>
                      <a:pt x="28" y="95"/>
                    </a:lnTo>
                    <a:lnTo>
                      <a:pt x="28" y="49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8" name="Freeform 502"/>
              <p:cNvSpPr/>
              <p:nvPr/>
            </p:nvSpPr>
            <p:spPr bwMode="auto">
              <a:xfrm>
                <a:off x="4568" y="26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0 w 54"/>
                  <a:gd name="T3" fmla="*/ 0 h 136"/>
                  <a:gd name="T4" fmla="*/ 0 w 54"/>
                  <a:gd name="T5" fmla="*/ 44 h 136"/>
                  <a:gd name="T6" fmla="*/ 54 w 54"/>
                  <a:gd name="T7" fmla="*/ 136 h 136"/>
                  <a:gd name="T8" fmla="*/ 54 w 54"/>
                  <a:gd name="T9" fmla="*/ 96 h 136"/>
                  <a:gd name="T10" fmla="*/ 0 w 54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54" y="136"/>
                    </a:lnTo>
                    <a:lnTo>
                      <a:pt x="54" y="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9" name="Freeform 503"/>
              <p:cNvSpPr/>
              <p:nvPr/>
            </p:nvSpPr>
            <p:spPr bwMode="auto">
              <a:xfrm>
                <a:off x="4568" y="26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0 w 54"/>
                  <a:gd name="T3" fmla="*/ 0 h 136"/>
                  <a:gd name="T4" fmla="*/ 0 w 54"/>
                  <a:gd name="T5" fmla="*/ 44 h 136"/>
                  <a:gd name="T6" fmla="*/ 54 w 54"/>
                  <a:gd name="T7" fmla="*/ 136 h 136"/>
                  <a:gd name="T8" fmla="*/ 54 w 54"/>
                  <a:gd name="T9" fmla="*/ 96 h 136"/>
                  <a:gd name="T10" fmla="*/ 0 w 54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54" y="136"/>
                    </a:lnTo>
                    <a:lnTo>
                      <a:pt x="54" y="9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0" name="Freeform 504"/>
              <p:cNvSpPr/>
              <p:nvPr/>
            </p:nvSpPr>
            <p:spPr bwMode="auto">
              <a:xfrm>
                <a:off x="4646" y="166"/>
                <a:ext cx="38" cy="100"/>
              </a:xfrm>
              <a:custGeom>
                <a:avLst/>
                <a:gdLst>
                  <a:gd name="T0" fmla="*/ 0 w 38"/>
                  <a:gd name="T1" fmla="*/ 0 h 100"/>
                  <a:gd name="T2" fmla="*/ 0 w 38"/>
                  <a:gd name="T3" fmla="*/ 0 h 100"/>
                  <a:gd name="T4" fmla="*/ 0 w 38"/>
                  <a:gd name="T5" fmla="*/ 36 h 100"/>
                  <a:gd name="T6" fmla="*/ 38 w 38"/>
                  <a:gd name="T7" fmla="*/ 100 h 100"/>
                  <a:gd name="T8" fmla="*/ 38 w 38"/>
                  <a:gd name="T9" fmla="*/ 68 h 100"/>
                  <a:gd name="T10" fmla="*/ 0 w 38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00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38" y="100"/>
                    </a:lnTo>
                    <a:lnTo>
                      <a:pt x="38" y="6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1" name="Freeform 505"/>
              <p:cNvSpPr/>
              <p:nvPr/>
            </p:nvSpPr>
            <p:spPr bwMode="auto">
              <a:xfrm>
                <a:off x="4646" y="166"/>
                <a:ext cx="38" cy="100"/>
              </a:xfrm>
              <a:custGeom>
                <a:avLst/>
                <a:gdLst>
                  <a:gd name="T0" fmla="*/ 0 w 38"/>
                  <a:gd name="T1" fmla="*/ 0 h 100"/>
                  <a:gd name="T2" fmla="*/ 0 w 38"/>
                  <a:gd name="T3" fmla="*/ 0 h 100"/>
                  <a:gd name="T4" fmla="*/ 0 w 38"/>
                  <a:gd name="T5" fmla="*/ 36 h 100"/>
                  <a:gd name="T6" fmla="*/ 38 w 38"/>
                  <a:gd name="T7" fmla="*/ 100 h 100"/>
                  <a:gd name="T8" fmla="*/ 38 w 38"/>
                  <a:gd name="T9" fmla="*/ 68 h 100"/>
                  <a:gd name="T10" fmla="*/ 0 w 38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00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38" y="100"/>
                    </a:lnTo>
                    <a:lnTo>
                      <a:pt x="38" y="6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2" name="Freeform 506"/>
              <p:cNvSpPr/>
              <p:nvPr/>
            </p:nvSpPr>
            <p:spPr bwMode="auto">
              <a:xfrm>
                <a:off x="4708" y="276"/>
                <a:ext cx="16" cy="56"/>
              </a:xfrm>
              <a:custGeom>
                <a:avLst/>
                <a:gdLst>
                  <a:gd name="T0" fmla="*/ 0 w 16"/>
                  <a:gd name="T1" fmla="*/ 0 h 56"/>
                  <a:gd name="T2" fmla="*/ 0 w 16"/>
                  <a:gd name="T3" fmla="*/ 30 h 56"/>
                  <a:gd name="T4" fmla="*/ 16 w 16"/>
                  <a:gd name="T5" fmla="*/ 56 h 56"/>
                  <a:gd name="T6" fmla="*/ 16 w 16"/>
                  <a:gd name="T7" fmla="*/ 56 h 56"/>
                  <a:gd name="T8" fmla="*/ 16 w 16"/>
                  <a:gd name="T9" fmla="*/ 28 h 56"/>
                  <a:gd name="T10" fmla="*/ 0 w 1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6">
                    <a:moveTo>
                      <a:pt x="0" y="0"/>
                    </a:moveTo>
                    <a:lnTo>
                      <a:pt x="0" y="30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2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3" name="Freeform 507"/>
              <p:cNvSpPr/>
              <p:nvPr/>
            </p:nvSpPr>
            <p:spPr bwMode="auto">
              <a:xfrm>
                <a:off x="4708" y="276"/>
                <a:ext cx="16" cy="56"/>
              </a:xfrm>
              <a:custGeom>
                <a:avLst/>
                <a:gdLst>
                  <a:gd name="T0" fmla="*/ 0 w 16"/>
                  <a:gd name="T1" fmla="*/ 0 h 56"/>
                  <a:gd name="T2" fmla="*/ 0 w 16"/>
                  <a:gd name="T3" fmla="*/ 30 h 56"/>
                  <a:gd name="T4" fmla="*/ 16 w 16"/>
                  <a:gd name="T5" fmla="*/ 56 h 56"/>
                  <a:gd name="T6" fmla="*/ 16 w 16"/>
                  <a:gd name="T7" fmla="*/ 56 h 56"/>
                  <a:gd name="T8" fmla="*/ 16 w 16"/>
                  <a:gd name="T9" fmla="*/ 28 h 56"/>
                  <a:gd name="T10" fmla="*/ 0 w 1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6">
                    <a:moveTo>
                      <a:pt x="0" y="0"/>
                    </a:moveTo>
                    <a:lnTo>
                      <a:pt x="0" y="30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2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4" name="Freeform 508"/>
              <p:cNvSpPr/>
              <p:nvPr/>
            </p:nvSpPr>
            <p:spPr bwMode="auto">
              <a:xfrm>
                <a:off x="4748" y="346"/>
                <a:ext cx="14" cy="48"/>
              </a:xfrm>
              <a:custGeom>
                <a:avLst/>
                <a:gdLst>
                  <a:gd name="T0" fmla="*/ 0 w 14"/>
                  <a:gd name="T1" fmla="*/ 0 h 48"/>
                  <a:gd name="T2" fmla="*/ 0 w 14"/>
                  <a:gd name="T3" fmla="*/ 26 h 48"/>
                  <a:gd name="T4" fmla="*/ 14 w 14"/>
                  <a:gd name="T5" fmla="*/ 48 h 48"/>
                  <a:gd name="T6" fmla="*/ 14 w 14"/>
                  <a:gd name="T7" fmla="*/ 24 h 48"/>
                  <a:gd name="T8" fmla="*/ 0 w 1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8">
                    <a:moveTo>
                      <a:pt x="0" y="0"/>
                    </a:moveTo>
                    <a:lnTo>
                      <a:pt x="0" y="26"/>
                    </a:lnTo>
                    <a:lnTo>
                      <a:pt x="14" y="48"/>
                    </a:lnTo>
                    <a:lnTo>
                      <a:pt x="14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5" name="Freeform 509"/>
              <p:cNvSpPr/>
              <p:nvPr/>
            </p:nvSpPr>
            <p:spPr bwMode="auto">
              <a:xfrm>
                <a:off x="4748" y="346"/>
                <a:ext cx="14" cy="48"/>
              </a:xfrm>
              <a:custGeom>
                <a:avLst/>
                <a:gdLst>
                  <a:gd name="T0" fmla="*/ 0 w 14"/>
                  <a:gd name="T1" fmla="*/ 0 h 48"/>
                  <a:gd name="T2" fmla="*/ 0 w 14"/>
                  <a:gd name="T3" fmla="*/ 26 h 48"/>
                  <a:gd name="T4" fmla="*/ 14 w 14"/>
                  <a:gd name="T5" fmla="*/ 48 h 48"/>
                  <a:gd name="T6" fmla="*/ 14 w 14"/>
                  <a:gd name="T7" fmla="*/ 24 h 48"/>
                  <a:gd name="T8" fmla="*/ 0 w 1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8">
                    <a:moveTo>
                      <a:pt x="0" y="0"/>
                    </a:moveTo>
                    <a:lnTo>
                      <a:pt x="0" y="26"/>
                    </a:lnTo>
                    <a:lnTo>
                      <a:pt x="14" y="48"/>
                    </a:lnTo>
                    <a:lnTo>
                      <a:pt x="14" y="2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6" name="Freeform 510"/>
              <p:cNvSpPr/>
              <p:nvPr/>
            </p:nvSpPr>
            <p:spPr bwMode="auto">
              <a:xfrm>
                <a:off x="4516" y="26"/>
                <a:ext cx="56" cy="136"/>
              </a:xfrm>
              <a:custGeom>
                <a:avLst/>
                <a:gdLst>
                  <a:gd name="T0" fmla="*/ 0 w 56"/>
                  <a:gd name="T1" fmla="*/ 0 h 136"/>
                  <a:gd name="T2" fmla="*/ 0 w 56"/>
                  <a:gd name="T3" fmla="*/ 0 h 136"/>
                  <a:gd name="T4" fmla="*/ 0 w 56"/>
                  <a:gd name="T5" fmla="*/ 50 h 136"/>
                  <a:gd name="T6" fmla="*/ 56 w 56"/>
                  <a:gd name="T7" fmla="*/ 136 h 136"/>
                  <a:gd name="T8" fmla="*/ 56 w 56"/>
                  <a:gd name="T9" fmla="*/ 92 h 136"/>
                  <a:gd name="T10" fmla="*/ 0 w 56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56" y="136"/>
                    </a:lnTo>
                    <a:lnTo>
                      <a:pt x="56" y="9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7" name="Freeform 511"/>
              <p:cNvSpPr/>
              <p:nvPr/>
            </p:nvSpPr>
            <p:spPr bwMode="auto">
              <a:xfrm>
                <a:off x="4516" y="26"/>
                <a:ext cx="56" cy="136"/>
              </a:xfrm>
              <a:custGeom>
                <a:avLst/>
                <a:gdLst>
                  <a:gd name="T0" fmla="*/ 0 w 56"/>
                  <a:gd name="T1" fmla="*/ 0 h 136"/>
                  <a:gd name="T2" fmla="*/ 0 w 56"/>
                  <a:gd name="T3" fmla="*/ 0 h 136"/>
                  <a:gd name="T4" fmla="*/ 0 w 56"/>
                  <a:gd name="T5" fmla="*/ 50 h 136"/>
                  <a:gd name="T6" fmla="*/ 56 w 56"/>
                  <a:gd name="T7" fmla="*/ 136 h 136"/>
                  <a:gd name="T8" fmla="*/ 56 w 56"/>
                  <a:gd name="T9" fmla="*/ 92 h 136"/>
                  <a:gd name="T10" fmla="*/ 0 w 56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56" y="136"/>
                    </a:lnTo>
                    <a:lnTo>
                      <a:pt x="56" y="9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8" name="Freeform 512"/>
              <p:cNvSpPr/>
              <p:nvPr/>
            </p:nvSpPr>
            <p:spPr bwMode="auto">
              <a:xfrm>
                <a:off x="4596" y="158"/>
                <a:ext cx="166" cy="298"/>
              </a:xfrm>
              <a:custGeom>
                <a:avLst/>
                <a:gdLst>
                  <a:gd name="T0" fmla="*/ 0 w 166"/>
                  <a:gd name="T1" fmla="*/ 0 h 298"/>
                  <a:gd name="T2" fmla="*/ 0 w 166"/>
                  <a:gd name="T3" fmla="*/ 42 h 298"/>
                  <a:gd name="T4" fmla="*/ 166 w 166"/>
                  <a:gd name="T5" fmla="*/ 298 h 298"/>
                  <a:gd name="T6" fmla="*/ 166 w 166"/>
                  <a:gd name="T7" fmla="*/ 272 h 298"/>
                  <a:gd name="T8" fmla="*/ 0 w 166"/>
                  <a:gd name="T9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298">
                    <a:moveTo>
                      <a:pt x="0" y="0"/>
                    </a:moveTo>
                    <a:lnTo>
                      <a:pt x="0" y="42"/>
                    </a:lnTo>
                    <a:lnTo>
                      <a:pt x="166" y="298"/>
                    </a:lnTo>
                    <a:lnTo>
                      <a:pt x="166" y="27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9" name="Freeform 513"/>
              <p:cNvSpPr/>
              <p:nvPr/>
            </p:nvSpPr>
            <p:spPr bwMode="auto">
              <a:xfrm>
                <a:off x="4596" y="158"/>
                <a:ext cx="166" cy="298"/>
              </a:xfrm>
              <a:custGeom>
                <a:avLst/>
                <a:gdLst>
                  <a:gd name="T0" fmla="*/ 0 w 166"/>
                  <a:gd name="T1" fmla="*/ 0 h 298"/>
                  <a:gd name="T2" fmla="*/ 0 w 166"/>
                  <a:gd name="T3" fmla="*/ 42 h 298"/>
                  <a:gd name="T4" fmla="*/ 166 w 166"/>
                  <a:gd name="T5" fmla="*/ 298 h 298"/>
                  <a:gd name="T6" fmla="*/ 166 w 166"/>
                  <a:gd name="T7" fmla="*/ 272 h 298"/>
                  <a:gd name="T8" fmla="*/ 0 w 166"/>
                  <a:gd name="T9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298">
                    <a:moveTo>
                      <a:pt x="0" y="0"/>
                    </a:moveTo>
                    <a:lnTo>
                      <a:pt x="0" y="42"/>
                    </a:lnTo>
                    <a:lnTo>
                      <a:pt x="166" y="298"/>
                    </a:lnTo>
                    <a:lnTo>
                      <a:pt x="166" y="27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0" name="Freeform 514"/>
              <p:cNvSpPr/>
              <p:nvPr/>
            </p:nvSpPr>
            <p:spPr bwMode="auto">
              <a:xfrm>
                <a:off x="4516" y="120"/>
                <a:ext cx="94" cy="182"/>
              </a:xfrm>
              <a:custGeom>
                <a:avLst/>
                <a:gdLst>
                  <a:gd name="T0" fmla="*/ 0 w 94"/>
                  <a:gd name="T1" fmla="*/ 0 h 182"/>
                  <a:gd name="T2" fmla="*/ 0 w 94"/>
                  <a:gd name="T3" fmla="*/ 0 h 182"/>
                  <a:gd name="T4" fmla="*/ 0 w 94"/>
                  <a:gd name="T5" fmla="*/ 50 h 182"/>
                  <a:gd name="T6" fmla="*/ 94 w 94"/>
                  <a:gd name="T7" fmla="*/ 182 h 182"/>
                  <a:gd name="T8" fmla="*/ 94 w 94"/>
                  <a:gd name="T9" fmla="*/ 140 h 182"/>
                  <a:gd name="T10" fmla="*/ 0 w 94"/>
                  <a:gd name="T1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1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182"/>
                    </a:lnTo>
                    <a:lnTo>
                      <a:pt x="94" y="14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1" name="Freeform 515"/>
              <p:cNvSpPr/>
              <p:nvPr/>
            </p:nvSpPr>
            <p:spPr bwMode="auto">
              <a:xfrm>
                <a:off x="4516" y="120"/>
                <a:ext cx="94" cy="182"/>
              </a:xfrm>
              <a:custGeom>
                <a:avLst/>
                <a:gdLst>
                  <a:gd name="T0" fmla="*/ 0 w 94"/>
                  <a:gd name="T1" fmla="*/ 0 h 182"/>
                  <a:gd name="T2" fmla="*/ 0 w 94"/>
                  <a:gd name="T3" fmla="*/ 0 h 182"/>
                  <a:gd name="T4" fmla="*/ 0 w 94"/>
                  <a:gd name="T5" fmla="*/ 50 h 182"/>
                  <a:gd name="T6" fmla="*/ 94 w 94"/>
                  <a:gd name="T7" fmla="*/ 182 h 182"/>
                  <a:gd name="T8" fmla="*/ 94 w 94"/>
                  <a:gd name="T9" fmla="*/ 140 h 182"/>
                  <a:gd name="T10" fmla="*/ 0 w 94"/>
                  <a:gd name="T1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1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182"/>
                    </a:lnTo>
                    <a:lnTo>
                      <a:pt x="94" y="14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2" name="Freeform 516"/>
              <p:cNvSpPr/>
              <p:nvPr/>
            </p:nvSpPr>
            <p:spPr bwMode="auto">
              <a:xfrm>
                <a:off x="4634" y="296"/>
                <a:ext cx="44" cy="102"/>
              </a:xfrm>
              <a:custGeom>
                <a:avLst/>
                <a:gdLst>
                  <a:gd name="T0" fmla="*/ 0 w 44"/>
                  <a:gd name="T1" fmla="*/ 0 h 102"/>
                  <a:gd name="T2" fmla="*/ 0 w 44"/>
                  <a:gd name="T3" fmla="*/ 38 h 102"/>
                  <a:gd name="T4" fmla="*/ 44 w 44"/>
                  <a:gd name="T5" fmla="*/ 102 h 102"/>
                  <a:gd name="T6" fmla="*/ 44 w 44"/>
                  <a:gd name="T7" fmla="*/ 102 h 102"/>
                  <a:gd name="T8" fmla="*/ 44 w 44"/>
                  <a:gd name="T9" fmla="*/ 68 h 102"/>
                  <a:gd name="T10" fmla="*/ 0 w 44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102">
                    <a:moveTo>
                      <a:pt x="0" y="0"/>
                    </a:moveTo>
                    <a:lnTo>
                      <a:pt x="0" y="38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6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3" name="Freeform 517"/>
              <p:cNvSpPr/>
              <p:nvPr/>
            </p:nvSpPr>
            <p:spPr bwMode="auto">
              <a:xfrm>
                <a:off x="4634" y="296"/>
                <a:ext cx="44" cy="102"/>
              </a:xfrm>
              <a:custGeom>
                <a:avLst/>
                <a:gdLst>
                  <a:gd name="T0" fmla="*/ 0 w 44"/>
                  <a:gd name="T1" fmla="*/ 0 h 102"/>
                  <a:gd name="T2" fmla="*/ 0 w 44"/>
                  <a:gd name="T3" fmla="*/ 38 h 102"/>
                  <a:gd name="T4" fmla="*/ 44 w 44"/>
                  <a:gd name="T5" fmla="*/ 102 h 102"/>
                  <a:gd name="T6" fmla="*/ 44 w 44"/>
                  <a:gd name="T7" fmla="*/ 102 h 102"/>
                  <a:gd name="T8" fmla="*/ 44 w 44"/>
                  <a:gd name="T9" fmla="*/ 68 h 102"/>
                  <a:gd name="T10" fmla="*/ 0 w 44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102">
                    <a:moveTo>
                      <a:pt x="0" y="0"/>
                    </a:moveTo>
                    <a:lnTo>
                      <a:pt x="0" y="38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6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4" name="Freeform 518"/>
              <p:cNvSpPr/>
              <p:nvPr/>
            </p:nvSpPr>
            <p:spPr bwMode="auto">
              <a:xfrm>
                <a:off x="4702" y="400"/>
                <a:ext cx="60" cy="114"/>
              </a:xfrm>
              <a:custGeom>
                <a:avLst/>
                <a:gdLst>
                  <a:gd name="T0" fmla="*/ 0 w 60"/>
                  <a:gd name="T1" fmla="*/ 0 h 114"/>
                  <a:gd name="T2" fmla="*/ 0 w 60"/>
                  <a:gd name="T3" fmla="*/ 0 h 114"/>
                  <a:gd name="T4" fmla="*/ 0 w 60"/>
                  <a:gd name="T5" fmla="*/ 32 h 114"/>
                  <a:gd name="T6" fmla="*/ 60 w 60"/>
                  <a:gd name="T7" fmla="*/ 114 h 114"/>
                  <a:gd name="T8" fmla="*/ 60 w 60"/>
                  <a:gd name="T9" fmla="*/ 88 h 114"/>
                  <a:gd name="T10" fmla="*/ 0 w 60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60" y="114"/>
                    </a:lnTo>
                    <a:lnTo>
                      <a:pt x="60" y="8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5" name="Freeform 519"/>
              <p:cNvSpPr/>
              <p:nvPr/>
            </p:nvSpPr>
            <p:spPr bwMode="auto">
              <a:xfrm>
                <a:off x="4702" y="400"/>
                <a:ext cx="60" cy="114"/>
              </a:xfrm>
              <a:custGeom>
                <a:avLst/>
                <a:gdLst>
                  <a:gd name="T0" fmla="*/ 0 w 60"/>
                  <a:gd name="T1" fmla="*/ 0 h 114"/>
                  <a:gd name="T2" fmla="*/ 0 w 60"/>
                  <a:gd name="T3" fmla="*/ 0 h 114"/>
                  <a:gd name="T4" fmla="*/ 0 w 60"/>
                  <a:gd name="T5" fmla="*/ 32 h 114"/>
                  <a:gd name="T6" fmla="*/ 60 w 60"/>
                  <a:gd name="T7" fmla="*/ 114 h 114"/>
                  <a:gd name="T8" fmla="*/ 60 w 60"/>
                  <a:gd name="T9" fmla="*/ 88 h 114"/>
                  <a:gd name="T10" fmla="*/ 0 w 60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60" y="114"/>
                    </a:lnTo>
                    <a:lnTo>
                      <a:pt x="60" y="8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6" name="Freeform 520"/>
              <p:cNvSpPr/>
              <p:nvPr/>
            </p:nvSpPr>
            <p:spPr bwMode="auto">
              <a:xfrm>
                <a:off x="4516" y="204"/>
                <a:ext cx="28" cy="86"/>
              </a:xfrm>
              <a:custGeom>
                <a:avLst/>
                <a:gdLst>
                  <a:gd name="T0" fmla="*/ 0 w 28"/>
                  <a:gd name="T1" fmla="*/ 0 h 86"/>
                  <a:gd name="T2" fmla="*/ 0 w 28"/>
                  <a:gd name="T3" fmla="*/ 0 h 86"/>
                  <a:gd name="T4" fmla="*/ 0 w 28"/>
                  <a:gd name="T5" fmla="*/ 50 h 86"/>
                  <a:gd name="T6" fmla="*/ 28 w 28"/>
                  <a:gd name="T7" fmla="*/ 86 h 86"/>
                  <a:gd name="T8" fmla="*/ 28 w 28"/>
                  <a:gd name="T9" fmla="*/ 38 h 86"/>
                  <a:gd name="T10" fmla="*/ 0 w 28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8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8" y="86"/>
                    </a:lnTo>
                    <a:lnTo>
                      <a:pt x="28" y="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7" name="Freeform 521"/>
              <p:cNvSpPr/>
              <p:nvPr/>
            </p:nvSpPr>
            <p:spPr bwMode="auto">
              <a:xfrm>
                <a:off x="4516" y="204"/>
                <a:ext cx="28" cy="86"/>
              </a:xfrm>
              <a:custGeom>
                <a:avLst/>
                <a:gdLst>
                  <a:gd name="T0" fmla="*/ 0 w 28"/>
                  <a:gd name="T1" fmla="*/ 0 h 86"/>
                  <a:gd name="T2" fmla="*/ 0 w 28"/>
                  <a:gd name="T3" fmla="*/ 0 h 86"/>
                  <a:gd name="T4" fmla="*/ 0 w 28"/>
                  <a:gd name="T5" fmla="*/ 50 h 86"/>
                  <a:gd name="T6" fmla="*/ 28 w 28"/>
                  <a:gd name="T7" fmla="*/ 86 h 86"/>
                  <a:gd name="T8" fmla="*/ 28 w 28"/>
                  <a:gd name="T9" fmla="*/ 38 h 86"/>
                  <a:gd name="T10" fmla="*/ 0 w 28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8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8" y="86"/>
                    </a:lnTo>
                    <a:lnTo>
                      <a:pt x="28" y="3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8" name="Freeform 522"/>
              <p:cNvSpPr/>
              <p:nvPr/>
            </p:nvSpPr>
            <p:spPr bwMode="auto">
              <a:xfrm>
                <a:off x="4568" y="276"/>
                <a:ext cx="90" cy="162"/>
              </a:xfrm>
              <a:custGeom>
                <a:avLst/>
                <a:gdLst>
                  <a:gd name="T0" fmla="*/ 0 w 90"/>
                  <a:gd name="T1" fmla="*/ 0 h 162"/>
                  <a:gd name="T2" fmla="*/ 0 w 90"/>
                  <a:gd name="T3" fmla="*/ 0 h 162"/>
                  <a:gd name="T4" fmla="*/ 0 w 90"/>
                  <a:gd name="T5" fmla="*/ 44 h 162"/>
                  <a:gd name="T6" fmla="*/ 90 w 90"/>
                  <a:gd name="T7" fmla="*/ 162 h 162"/>
                  <a:gd name="T8" fmla="*/ 90 w 90"/>
                  <a:gd name="T9" fmla="*/ 126 h 162"/>
                  <a:gd name="T10" fmla="*/ 0 w 90"/>
                  <a:gd name="T11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62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90" y="162"/>
                    </a:lnTo>
                    <a:lnTo>
                      <a:pt x="90" y="1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9" name="Freeform 523"/>
              <p:cNvSpPr/>
              <p:nvPr/>
            </p:nvSpPr>
            <p:spPr bwMode="auto">
              <a:xfrm>
                <a:off x="4568" y="276"/>
                <a:ext cx="90" cy="162"/>
              </a:xfrm>
              <a:custGeom>
                <a:avLst/>
                <a:gdLst>
                  <a:gd name="T0" fmla="*/ 0 w 90"/>
                  <a:gd name="T1" fmla="*/ 0 h 162"/>
                  <a:gd name="T2" fmla="*/ 0 w 90"/>
                  <a:gd name="T3" fmla="*/ 0 h 162"/>
                  <a:gd name="T4" fmla="*/ 0 w 90"/>
                  <a:gd name="T5" fmla="*/ 44 h 162"/>
                  <a:gd name="T6" fmla="*/ 90 w 90"/>
                  <a:gd name="T7" fmla="*/ 162 h 162"/>
                  <a:gd name="T8" fmla="*/ 90 w 90"/>
                  <a:gd name="T9" fmla="*/ 126 h 162"/>
                  <a:gd name="T10" fmla="*/ 0 w 90"/>
                  <a:gd name="T11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62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90" y="162"/>
                    </a:lnTo>
                    <a:lnTo>
                      <a:pt x="90" y="1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0" name="Freeform 524"/>
              <p:cNvSpPr/>
              <p:nvPr/>
            </p:nvSpPr>
            <p:spPr bwMode="auto">
              <a:xfrm>
                <a:off x="4682" y="436"/>
                <a:ext cx="14" cy="52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0 h 52"/>
                  <a:gd name="T4" fmla="*/ 0 w 14"/>
                  <a:gd name="T5" fmla="*/ 32 h 52"/>
                  <a:gd name="T6" fmla="*/ 14 w 14"/>
                  <a:gd name="T7" fmla="*/ 52 h 52"/>
                  <a:gd name="T8" fmla="*/ 14 w 14"/>
                  <a:gd name="T9" fmla="*/ 52 h 52"/>
                  <a:gd name="T10" fmla="*/ 14 w 14"/>
                  <a:gd name="T11" fmla="*/ 20 h 52"/>
                  <a:gd name="T12" fmla="*/ 0 w 14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1" name="Freeform 525"/>
              <p:cNvSpPr/>
              <p:nvPr/>
            </p:nvSpPr>
            <p:spPr bwMode="auto">
              <a:xfrm>
                <a:off x="4682" y="436"/>
                <a:ext cx="14" cy="52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0 h 52"/>
                  <a:gd name="T4" fmla="*/ 0 w 14"/>
                  <a:gd name="T5" fmla="*/ 32 h 52"/>
                  <a:gd name="T6" fmla="*/ 14 w 14"/>
                  <a:gd name="T7" fmla="*/ 52 h 52"/>
                  <a:gd name="T8" fmla="*/ 14 w 14"/>
                  <a:gd name="T9" fmla="*/ 52 h 52"/>
                  <a:gd name="T10" fmla="*/ 14 w 14"/>
                  <a:gd name="T11" fmla="*/ 20 h 52"/>
                  <a:gd name="T12" fmla="*/ 0 w 14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2" name="Freeform 526"/>
              <p:cNvSpPr/>
              <p:nvPr/>
            </p:nvSpPr>
            <p:spPr bwMode="auto">
              <a:xfrm>
                <a:off x="4720" y="490"/>
                <a:ext cx="42" cy="82"/>
              </a:xfrm>
              <a:custGeom>
                <a:avLst/>
                <a:gdLst>
                  <a:gd name="T0" fmla="*/ 0 w 42"/>
                  <a:gd name="T1" fmla="*/ 0 h 82"/>
                  <a:gd name="T2" fmla="*/ 0 w 42"/>
                  <a:gd name="T3" fmla="*/ 30 h 82"/>
                  <a:gd name="T4" fmla="*/ 42 w 42"/>
                  <a:gd name="T5" fmla="*/ 82 h 82"/>
                  <a:gd name="T6" fmla="*/ 42 w 42"/>
                  <a:gd name="T7" fmla="*/ 82 h 82"/>
                  <a:gd name="T8" fmla="*/ 42 w 42"/>
                  <a:gd name="T9" fmla="*/ 58 h 82"/>
                  <a:gd name="T10" fmla="*/ 0 w 42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82">
                    <a:moveTo>
                      <a:pt x="0" y="0"/>
                    </a:moveTo>
                    <a:lnTo>
                      <a:pt x="0" y="30"/>
                    </a:lnTo>
                    <a:lnTo>
                      <a:pt x="42" y="82"/>
                    </a:lnTo>
                    <a:lnTo>
                      <a:pt x="42" y="82"/>
                    </a:lnTo>
                    <a:lnTo>
                      <a:pt x="42" y="5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3" name="Freeform 527"/>
              <p:cNvSpPr/>
              <p:nvPr/>
            </p:nvSpPr>
            <p:spPr bwMode="auto">
              <a:xfrm>
                <a:off x="4720" y="490"/>
                <a:ext cx="42" cy="82"/>
              </a:xfrm>
              <a:custGeom>
                <a:avLst/>
                <a:gdLst>
                  <a:gd name="T0" fmla="*/ 0 w 42"/>
                  <a:gd name="T1" fmla="*/ 0 h 82"/>
                  <a:gd name="T2" fmla="*/ 0 w 42"/>
                  <a:gd name="T3" fmla="*/ 30 h 82"/>
                  <a:gd name="T4" fmla="*/ 42 w 42"/>
                  <a:gd name="T5" fmla="*/ 82 h 82"/>
                  <a:gd name="T6" fmla="*/ 42 w 42"/>
                  <a:gd name="T7" fmla="*/ 82 h 82"/>
                  <a:gd name="T8" fmla="*/ 42 w 42"/>
                  <a:gd name="T9" fmla="*/ 58 h 82"/>
                  <a:gd name="T10" fmla="*/ 0 w 42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82">
                    <a:moveTo>
                      <a:pt x="0" y="0"/>
                    </a:moveTo>
                    <a:lnTo>
                      <a:pt x="0" y="30"/>
                    </a:lnTo>
                    <a:lnTo>
                      <a:pt x="42" y="82"/>
                    </a:lnTo>
                    <a:lnTo>
                      <a:pt x="42" y="82"/>
                    </a:lnTo>
                    <a:lnTo>
                      <a:pt x="42" y="5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4" name="Freeform 528"/>
              <p:cNvSpPr/>
              <p:nvPr/>
            </p:nvSpPr>
            <p:spPr bwMode="auto">
              <a:xfrm>
                <a:off x="4516" y="294"/>
                <a:ext cx="78" cy="140"/>
              </a:xfrm>
              <a:custGeom>
                <a:avLst/>
                <a:gdLst>
                  <a:gd name="T0" fmla="*/ 0 w 78"/>
                  <a:gd name="T1" fmla="*/ 0 h 140"/>
                  <a:gd name="T2" fmla="*/ 0 w 78"/>
                  <a:gd name="T3" fmla="*/ 0 h 140"/>
                  <a:gd name="T4" fmla="*/ 0 w 78"/>
                  <a:gd name="T5" fmla="*/ 50 h 140"/>
                  <a:gd name="T6" fmla="*/ 78 w 78"/>
                  <a:gd name="T7" fmla="*/ 140 h 140"/>
                  <a:gd name="T8" fmla="*/ 78 w 78"/>
                  <a:gd name="T9" fmla="*/ 98 h 140"/>
                  <a:gd name="T10" fmla="*/ 0 w 78"/>
                  <a:gd name="T1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14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78" y="140"/>
                    </a:lnTo>
                    <a:lnTo>
                      <a:pt x="78" y="9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5" name="Freeform 529"/>
              <p:cNvSpPr/>
              <p:nvPr/>
            </p:nvSpPr>
            <p:spPr bwMode="auto">
              <a:xfrm>
                <a:off x="4516" y="294"/>
                <a:ext cx="78" cy="140"/>
              </a:xfrm>
              <a:custGeom>
                <a:avLst/>
                <a:gdLst>
                  <a:gd name="T0" fmla="*/ 0 w 78"/>
                  <a:gd name="T1" fmla="*/ 0 h 140"/>
                  <a:gd name="T2" fmla="*/ 0 w 78"/>
                  <a:gd name="T3" fmla="*/ 0 h 140"/>
                  <a:gd name="T4" fmla="*/ 0 w 78"/>
                  <a:gd name="T5" fmla="*/ 50 h 140"/>
                  <a:gd name="T6" fmla="*/ 78 w 78"/>
                  <a:gd name="T7" fmla="*/ 140 h 140"/>
                  <a:gd name="T8" fmla="*/ 78 w 78"/>
                  <a:gd name="T9" fmla="*/ 98 h 140"/>
                  <a:gd name="T10" fmla="*/ 0 w 78"/>
                  <a:gd name="T1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14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78" y="140"/>
                    </a:lnTo>
                    <a:lnTo>
                      <a:pt x="78" y="9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6" name="Freeform 530"/>
              <p:cNvSpPr/>
              <p:nvPr/>
            </p:nvSpPr>
            <p:spPr bwMode="auto">
              <a:xfrm>
                <a:off x="4618" y="422"/>
                <a:ext cx="18" cy="62"/>
              </a:xfrm>
              <a:custGeom>
                <a:avLst/>
                <a:gdLst>
                  <a:gd name="T0" fmla="*/ 0 w 18"/>
                  <a:gd name="T1" fmla="*/ 0 h 62"/>
                  <a:gd name="T2" fmla="*/ 0 w 18"/>
                  <a:gd name="T3" fmla="*/ 40 h 62"/>
                  <a:gd name="T4" fmla="*/ 18 w 18"/>
                  <a:gd name="T5" fmla="*/ 62 h 62"/>
                  <a:gd name="T6" fmla="*/ 18 w 18"/>
                  <a:gd name="T7" fmla="*/ 62 h 62"/>
                  <a:gd name="T8" fmla="*/ 16 w 18"/>
                  <a:gd name="T9" fmla="*/ 58 h 62"/>
                  <a:gd name="T10" fmla="*/ 16 w 18"/>
                  <a:gd name="T11" fmla="*/ 22 h 62"/>
                  <a:gd name="T12" fmla="*/ 0 w 18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2">
                    <a:moveTo>
                      <a:pt x="0" y="0"/>
                    </a:moveTo>
                    <a:lnTo>
                      <a:pt x="0" y="40"/>
                    </a:lnTo>
                    <a:lnTo>
                      <a:pt x="18" y="62"/>
                    </a:lnTo>
                    <a:lnTo>
                      <a:pt x="18" y="62"/>
                    </a:lnTo>
                    <a:lnTo>
                      <a:pt x="16" y="58"/>
                    </a:lnTo>
                    <a:lnTo>
                      <a:pt x="16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7" name="Freeform 531"/>
              <p:cNvSpPr/>
              <p:nvPr/>
            </p:nvSpPr>
            <p:spPr bwMode="auto">
              <a:xfrm>
                <a:off x="4618" y="422"/>
                <a:ext cx="18" cy="62"/>
              </a:xfrm>
              <a:custGeom>
                <a:avLst/>
                <a:gdLst>
                  <a:gd name="T0" fmla="*/ 0 w 18"/>
                  <a:gd name="T1" fmla="*/ 0 h 62"/>
                  <a:gd name="T2" fmla="*/ 0 w 18"/>
                  <a:gd name="T3" fmla="*/ 40 h 62"/>
                  <a:gd name="T4" fmla="*/ 18 w 18"/>
                  <a:gd name="T5" fmla="*/ 62 h 62"/>
                  <a:gd name="T6" fmla="*/ 18 w 18"/>
                  <a:gd name="T7" fmla="*/ 62 h 62"/>
                  <a:gd name="T8" fmla="*/ 16 w 18"/>
                  <a:gd name="T9" fmla="*/ 58 h 62"/>
                  <a:gd name="T10" fmla="*/ 16 w 18"/>
                  <a:gd name="T11" fmla="*/ 22 h 62"/>
                  <a:gd name="T12" fmla="*/ 0 w 18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2">
                    <a:moveTo>
                      <a:pt x="0" y="0"/>
                    </a:moveTo>
                    <a:lnTo>
                      <a:pt x="0" y="40"/>
                    </a:lnTo>
                    <a:lnTo>
                      <a:pt x="18" y="62"/>
                    </a:lnTo>
                    <a:lnTo>
                      <a:pt x="18" y="62"/>
                    </a:lnTo>
                    <a:lnTo>
                      <a:pt x="16" y="58"/>
                    </a:lnTo>
                    <a:lnTo>
                      <a:pt x="16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8" name="Freeform 532"/>
              <p:cNvSpPr/>
              <p:nvPr/>
            </p:nvSpPr>
            <p:spPr bwMode="auto">
              <a:xfrm>
                <a:off x="4658" y="474"/>
                <a:ext cx="50" cy="94"/>
              </a:xfrm>
              <a:custGeom>
                <a:avLst/>
                <a:gdLst>
                  <a:gd name="T0" fmla="*/ 0 w 50"/>
                  <a:gd name="T1" fmla="*/ 0 h 94"/>
                  <a:gd name="T2" fmla="*/ 0 w 50"/>
                  <a:gd name="T3" fmla="*/ 36 h 94"/>
                  <a:gd name="T4" fmla="*/ 50 w 50"/>
                  <a:gd name="T5" fmla="*/ 94 h 94"/>
                  <a:gd name="T6" fmla="*/ 50 w 50"/>
                  <a:gd name="T7" fmla="*/ 94 h 94"/>
                  <a:gd name="T8" fmla="*/ 50 w 50"/>
                  <a:gd name="T9" fmla="*/ 64 h 94"/>
                  <a:gd name="T10" fmla="*/ 0 w 50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94">
                    <a:moveTo>
                      <a:pt x="0" y="0"/>
                    </a:moveTo>
                    <a:lnTo>
                      <a:pt x="0" y="36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6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9" name="Freeform 533"/>
              <p:cNvSpPr/>
              <p:nvPr/>
            </p:nvSpPr>
            <p:spPr bwMode="auto">
              <a:xfrm>
                <a:off x="4658" y="474"/>
                <a:ext cx="50" cy="94"/>
              </a:xfrm>
              <a:custGeom>
                <a:avLst/>
                <a:gdLst>
                  <a:gd name="T0" fmla="*/ 0 w 50"/>
                  <a:gd name="T1" fmla="*/ 0 h 94"/>
                  <a:gd name="T2" fmla="*/ 0 w 50"/>
                  <a:gd name="T3" fmla="*/ 36 h 94"/>
                  <a:gd name="T4" fmla="*/ 50 w 50"/>
                  <a:gd name="T5" fmla="*/ 94 h 94"/>
                  <a:gd name="T6" fmla="*/ 50 w 50"/>
                  <a:gd name="T7" fmla="*/ 94 h 94"/>
                  <a:gd name="T8" fmla="*/ 50 w 50"/>
                  <a:gd name="T9" fmla="*/ 64 h 94"/>
                  <a:gd name="T10" fmla="*/ 0 w 50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94">
                    <a:moveTo>
                      <a:pt x="0" y="0"/>
                    </a:moveTo>
                    <a:lnTo>
                      <a:pt x="0" y="36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6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0" name="Freeform 534"/>
              <p:cNvSpPr/>
              <p:nvPr/>
            </p:nvSpPr>
            <p:spPr bwMode="auto">
              <a:xfrm>
                <a:off x="4608" y="480"/>
                <a:ext cx="50" cy="96"/>
              </a:xfrm>
              <a:custGeom>
                <a:avLst/>
                <a:gdLst>
                  <a:gd name="T0" fmla="*/ 0 w 50"/>
                  <a:gd name="T1" fmla="*/ 0 h 96"/>
                  <a:gd name="T2" fmla="*/ 0 w 50"/>
                  <a:gd name="T3" fmla="*/ 36 h 96"/>
                  <a:gd name="T4" fmla="*/ 50 w 50"/>
                  <a:gd name="T5" fmla="*/ 96 h 96"/>
                  <a:gd name="T6" fmla="*/ 50 w 50"/>
                  <a:gd name="T7" fmla="*/ 66 h 96"/>
                  <a:gd name="T8" fmla="*/ 0 w 50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96">
                    <a:moveTo>
                      <a:pt x="0" y="0"/>
                    </a:moveTo>
                    <a:lnTo>
                      <a:pt x="0" y="36"/>
                    </a:lnTo>
                    <a:lnTo>
                      <a:pt x="50" y="96"/>
                    </a:lnTo>
                    <a:lnTo>
                      <a:pt x="50" y="6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1" name="Freeform 535"/>
              <p:cNvSpPr/>
              <p:nvPr/>
            </p:nvSpPr>
            <p:spPr bwMode="auto">
              <a:xfrm>
                <a:off x="4608" y="480"/>
                <a:ext cx="50" cy="96"/>
              </a:xfrm>
              <a:custGeom>
                <a:avLst/>
                <a:gdLst>
                  <a:gd name="T0" fmla="*/ 0 w 50"/>
                  <a:gd name="T1" fmla="*/ 0 h 96"/>
                  <a:gd name="T2" fmla="*/ 0 w 50"/>
                  <a:gd name="T3" fmla="*/ 36 h 96"/>
                  <a:gd name="T4" fmla="*/ 50 w 50"/>
                  <a:gd name="T5" fmla="*/ 96 h 96"/>
                  <a:gd name="T6" fmla="*/ 50 w 50"/>
                  <a:gd name="T7" fmla="*/ 66 h 96"/>
                  <a:gd name="T8" fmla="*/ 0 w 50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96">
                    <a:moveTo>
                      <a:pt x="0" y="0"/>
                    </a:moveTo>
                    <a:lnTo>
                      <a:pt x="0" y="36"/>
                    </a:lnTo>
                    <a:lnTo>
                      <a:pt x="50" y="96"/>
                    </a:lnTo>
                    <a:lnTo>
                      <a:pt x="50" y="6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2" name="Freeform 536"/>
              <p:cNvSpPr/>
              <p:nvPr/>
            </p:nvSpPr>
            <p:spPr bwMode="auto">
              <a:xfrm>
                <a:off x="4732" y="568"/>
                <a:ext cx="30" cy="63"/>
              </a:xfrm>
              <a:custGeom>
                <a:avLst/>
                <a:gdLst>
                  <a:gd name="T0" fmla="*/ 0 w 30"/>
                  <a:gd name="T1" fmla="*/ 0 h 63"/>
                  <a:gd name="T2" fmla="*/ 0 w 30"/>
                  <a:gd name="T3" fmla="*/ 0 h 63"/>
                  <a:gd name="T4" fmla="*/ 0 w 30"/>
                  <a:gd name="T5" fmla="*/ 28 h 63"/>
                  <a:gd name="T6" fmla="*/ 30 w 30"/>
                  <a:gd name="T7" fmla="*/ 63 h 63"/>
                  <a:gd name="T8" fmla="*/ 30 w 30"/>
                  <a:gd name="T9" fmla="*/ 63 h 63"/>
                  <a:gd name="T10" fmla="*/ 30 w 30"/>
                  <a:gd name="T11" fmla="*/ 38 h 63"/>
                  <a:gd name="T12" fmla="*/ 0 w 30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30" y="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3" name="Freeform 537"/>
              <p:cNvSpPr/>
              <p:nvPr/>
            </p:nvSpPr>
            <p:spPr bwMode="auto">
              <a:xfrm>
                <a:off x="4732" y="568"/>
                <a:ext cx="30" cy="63"/>
              </a:xfrm>
              <a:custGeom>
                <a:avLst/>
                <a:gdLst>
                  <a:gd name="T0" fmla="*/ 0 w 30"/>
                  <a:gd name="T1" fmla="*/ 0 h 63"/>
                  <a:gd name="T2" fmla="*/ 0 w 30"/>
                  <a:gd name="T3" fmla="*/ 0 h 63"/>
                  <a:gd name="T4" fmla="*/ 0 w 30"/>
                  <a:gd name="T5" fmla="*/ 28 h 63"/>
                  <a:gd name="T6" fmla="*/ 30 w 30"/>
                  <a:gd name="T7" fmla="*/ 63 h 63"/>
                  <a:gd name="T8" fmla="*/ 30 w 30"/>
                  <a:gd name="T9" fmla="*/ 63 h 63"/>
                  <a:gd name="T10" fmla="*/ 30 w 30"/>
                  <a:gd name="T11" fmla="*/ 38 h 63"/>
                  <a:gd name="T12" fmla="*/ 0 w 30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30" y="3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4" name="Freeform 538"/>
              <p:cNvSpPr/>
              <p:nvPr/>
            </p:nvSpPr>
            <p:spPr bwMode="auto">
              <a:xfrm>
                <a:off x="4516" y="384"/>
                <a:ext cx="30" cy="82"/>
              </a:xfrm>
              <a:custGeom>
                <a:avLst/>
                <a:gdLst>
                  <a:gd name="T0" fmla="*/ 0 w 30"/>
                  <a:gd name="T1" fmla="*/ 0 h 82"/>
                  <a:gd name="T2" fmla="*/ 0 w 30"/>
                  <a:gd name="T3" fmla="*/ 0 h 82"/>
                  <a:gd name="T4" fmla="*/ 0 w 30"/>
                  <a:gd name="T5" fmla="*/ 50 h 82"/>
                  <a:gd name="T6" fmla="*/ 30 w 30"/>
                  <a:gd name="T7" fmla="*/ 82 h 82"/>
                  <a:gd name="T8" fmla="*/ 30 w 30"/>
                  <a:gd name="T9" fmla="*/ 82 h 82"/>
                  <a:gd name="T10" fmla="*/ 30 w 30"/>
                  <a:gd name="T11" fmla="*/ 34 h 82"/>
                  <a:gd name="T12" fmla="*/ 0 w 30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82"/>
                    </a:lnTo>
                    <a:lnTo>
                      <a:pt x="30" y="82"/>
                    </a:lnTo>
                    <a:lnTo>
                      <a:pt x="30" y="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5" name="Freeform 539"/>
              <p:cNvSpPr/>
              <p:nvPr/>
            </p:nvSpPr>
            <p:spPr bwMode="auto">
              <a:xfrm>
                <a:off x="4516" y="384"/>
                <a:ext cx="30" cy="82"/>
              </a:xfrm>
              <a:custGeom>
                <a:avLst/>
                <a:gdLst>
                  <a:gd name="T0" fmla="*/ 0 w 30"/>
                  <a:gd name="T1" fmla="*/ 0 h 82"/>
                  <a:gd name="T2" fmla="*/ 0 w 30"/>
                  <a:gd name="T3" fmla="*/ 0 h 82"/>
                  <a:gd name="T4" fmla="*/ 0 w 30"/>
                  <a:gd name="T5" fmla="*/ 50 h 82"/>
                  <a:gd name="T6" fmla="*/ 30 w 30"/>
                  <a:gd name="T7" fmla="*/ 82 h 82"/>
                  <a:gd name="T8" fmla="*/ 30 w 30"/>
                  <a:gd name="T9" fmla="*/ 82 h 82"/>
                  <a:gd name="T10" fmla="*/ 30 w 30"/>
                  <a:gd name="T11" fmla="*/ 34 h 82"/>
                  <a:gd name="T12" fmla="*/ 0 w 30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82"/>
                    </a:lnTo>
                    <a:lnTo>
                      <a:pt x="30" y="82"/>
                    </a:lnTo>
                    <a:lnTo>
                      <a:pt x="30" y="3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6" name="Freeform 540"/>
              <p:cNvSpPr/>
              <p:nvPr/>
            </p:nvSpPr>
            <p:spPr bwMode="auto">
              <a:xfrm>
                <a:off x="4732" y="633"/>
                <a:ext cx="30" cy="58"/>
              </a:xfrm>
              <a:custGeom>
                <a:avLst/>
                <a:gdLst>
                  <a:gd name="T0" fmla="*/ 0 w 30"/>
                  <a:gd name="T1" fmla="*/ 0 h 58"/>
                  <a:gd name="T2" fmla="*/ 0 w 30"/>
                  <a:gd name="T3" fmla="*/ 0 h 58"/>
                  <a:gd name="T4" fmla="*/ 0 w 30"/>
                  <a:gd name="T5" fmla="*/ 28 h 58"/>
                  <a:gd name="T6" fmla="*/ 30 w 30"/>
                  <a:gd name="T7" fmla="*/ 58 h 58"/>
                  <a:gd name="T8" fmla="*/ 30 w 30"/>
                  <a:gd name="T9" fmla="*/ 58 h 58"/>
                  <a:gd name="T10" fmla="*/ 30 w 30"/>
                  <a:gd name="T11" fmla="*/ 32 h 58"/>
                  <a:gd name="T12" fmla="*/ 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7" name="Freeform 541"/>
              <p:cNvSpPr/>
              <p:nvPr/>
            </p:nvSpPr>
            <p:spPr bwMode="auto">
              <a:xfrm>
                <a:off x="4732" y="633"/>
                <a:ext cx="30" cy="58"/>
              </a:xfrm>
              <a:custGeom>
                <a:avLst/>
                <a:gdLst>
                  <a:gd name="T0" fmla="*/ 0 w 30"/>
                  <a:gd name="T1" fmla="*/ 0 h 58"/>
                  <a:gd name="T2" fmla="*/ 0 w 30"/>
                  <a:gd name="T3" fmla="*/ 0 h 58"/>
                  <a:gd name="T4" fmla="*/ 0 w 30"/>
                  <a:gd name="T5" fmla="*/ 28 h 58"/>
                  <a:gd name="T6" fmla="*/ 30 w 30"/>
                  <a:gd name="T7" fmla="*/ 58 h 58"/>
                  <a:gd name="T8" fmla="*/ 30 w 30"/>
                  <a:gd name="T9" fmla="*/ 58 h 58"/>
                  <a:gd name="T10" fmla="*/ 30 w 30"/>
                  <a:gd name="T11" fmla="*/ 32 h 58"/>
                  <a:gd name="T12" fmla="*/ 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3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8" name="Freeform 542"/>
              <p:cNvSpPr/>
              <p:nvPr/>
            </p:nvSpPr>
            <p:spPr bwMode="auto">
              <a:xfrm>
                <a:off x="4622" y="582"/>
                <a:ext cx="24" cy="63"/>
              </a:xfrm>
              <a:custGeom>
                <a:avLst/>
                <a:gdLst>
                  <a:gd name="T0" fmla="*/ 0 w 24"/>
                  <a:gd name="T1" fmla="*/ 0 h 63"/>
                  <a:gd name="T2" fmla="*/ 0 w 24"/>
                  <a:gd name="T3" fmla="*/ 0 h 63"/>
                  <a:gd name="T4" fmla="*/ 0 w 24"/>
                  <a:gd name="T5" fmla="*/ 41 h 63"/>
                  <a:gd name="T6" fmla="*/ 24 w 24"/>
                  <a:gd name="T7" fmla="*/ 63 h 63"/>
                  <a:gd name="T8" fmla="*/ 24 w 24"/>
                  <a:gd name="T9" fmla="*/ 24 h 63"/>
                  <a:gd name="T10" fmla="*/ 0 w 24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41"/>
                    </a:lnTo>
                    <a:lnTo>
                      <a:pt x="24" y="63"/>
                    </a:lnTo>
                    <a:lnTo>
                      <a:pt x="24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9" name="Freeform 543"/>
              <p:cNvSpPr/>
              <p:nvPr/>
            </p:nvSpPr>
            <p:spPr bwMode="auto">
              <a:xfrm>
                <a:off x="4622" y="582"/>
                <a:ext cx="24" cy="63"/>
              </a:xfrm>
              <a:custGeom>
                <a:avLst/>
                <a:gdLst>
                  <a:gd name="T0" fmla="*/ 0 w 24"/>
                  <a:gd name="T1" fmla="*/ 0 h 63"/>
                  <a:gd name="T2" fmla="*/ 0 w 24"/>
                  <a:gd name="T3" fmla="*/ 0 h 63"/>
                  <a:gd name="T4" fmla="*/ 0 w 24"/>
                  <a:gd name="T5" fmla="*/ 41 h 63"/>
                  <a:gd name="T6" fmla="*/ 24 w 24"/>
                  <a:gd name="T7" fmla="*/ 63 h 63"/>
                  <a:gd name="T8" fmla="*/ 24 w 24"/>
                  <a:gd name="T9" fmla="*/ 24 h 63"/>
                  <a:gd name="T10" fmla="*/ 0 w 24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41"/>
                    </a:lnTo>
                    <a:lnTo>
                      <a:pt x="24" y="63"/>
                    </a:lnTo>
                    <a:lnTo>
                      <a:pt x="24" y="2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0" name="Freeform 544"/>
              <p:cNvSpPr/>
              <p:nvPr/>
            </p:nvSpPr>
            <p:spPr bwMode="auto">
              <a:xfrm>
                <a:off x="4668" y="631"/>
                <a:ext cx="94" cy="122"/>
              </a:xfrm>
              <a:custGeom>
                <a:avLst/>
                <a:gdLst>
                  <a:gd name="T0" fmla="*/ 0 w 94"/>
                  <a:gd name="T1" fmla="*/ 0 h 122"/>
                  <a:gd name="T2" fmla="*/ 0 w 94"/>
                  <a:gd name="T3" fmla="*/ 0 h 122"/>
                  <a:gd name="T4" fmla="*/ 2 w 94"/>
                  <a:gd name="T5" fmla="*/ 4 h 122"/>
                  <a:gd name="T6" fmla="*/ 2 w 94"/>
                  <a:gd name="T7" fmla="*/ 36 h 122"/>
                  <a:gd name="T8" fmla="*/ 94 w 94"/>
                  <a:gd name="T9" fmla="*/ 122 h 122"/>
                  <a:gd name="T10" fmla="*/ 94 w 94"/>
                  <a:gd name="T11" fmla="*/ 98 h 122"/>
                  <a:gd name="T12" fmla="*/ 0 w 94"/>
                  <a:gd name="T1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2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2" y="36"/>
                    </a:lnTo>
                    <a:lnTo>
                      <a:pt x="94" y="122"/>
                    </a:lnTo>
                    <a:lnTo>
                      <a:pt x="94" y="9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1" name="Freeform 545"/>
              <p:cNvSpPr/>
              <p:nvPr/>
            </p:nvSpPr>
            <p:spPr bwMode="auto">
              <a:xfrm>
                <a:off x="4668" y="631"/>
                <a:ext cx="94" cy="122"/>
              </a:xfrm>
              <a:custGeom>
                <a:avLst/>
                <a:gdLst>
                  <a:gd name="T0" fmla="*/ 0 w 94"/>
                  <a:gd name="T1" fmla="*/ 0 h 122"/>
                  <a:gd name="T2" fmla="*/ 0 w 94"/>
                  <a:gd name="T3" fmla="*/ 0 h 122"/>
                  <a:gd name="T4" fmla="*/ 2 w 94"/>
                  <a:gd name="T5" fmla="*/ 4 h 122"/>
                  <a:gd name="T6" fmla="*/ 2 w 94"/>
                  <a:gd name="T7" fmla="*/ 36 h 122"/>
                  <a:gd name="T8" fmla="*/ 94 w 94"/>
                  <a:gd name="T9" fmla="*/ 122 h 122"/>
                  <a:gd name="T10" fmla="*/ 94 w 94"/>
                  <a:gd name="T11" fmla="*/ 98 h 122"/>
                  <a:gd name="T12" fmla="*/ 0 w 94"/>
                  <a:gd name="T1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2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2" y="36"/>
                    </a:lnTo>
                    <a:lnTo>
                      <a:pt x="94" y="122"/>
                    </a:lnTo>
                    <a:lnTo>
                      <a:pt x="94" y="9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2" name="Freeform 546"/>
              <p:cNvSpPr/>
              <p:nvPr/>
            </p:nvSpPr>
            <p:spPr bwMode="auto">
              <a:xfrm>
                <a:off x="4516" y="562"/>
                <a:ext cx="38" cy="83"/>
              </a:xfrm>
              <a:custGeom>
                <a:avLst/>
                <a:gdLst>
                  <a:gd name="T0" fmla="*/ 0 w 38"/>
                  <a:gd name="T1" fmla="*/ 0 h 83"/>
                  <a:gd name="T2" fmla="*/ 0 w 38"/>
                  <a:gd name="T3" fmla="*/ 50 h 83"/>
                  <a:gd name="T4" fmla="*/ 38 w 38"/>
                  <a:gd name="T5" fmla="*/ 83 h 83"/>
                  <a:gd name="T6" fmla="*/ 38 w 38"/>
                  <a:gd name="T7" fmla="*/ 36 h 83"/>
                  <a:gd name="T8" fmla="*/ 0 w 38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83">
                    <a:moveTo>
                      <a:pt x="0" y="0"/>
                    </a:moveTo>
                    <a:lnTo>
                      <a:pt x="0" y="50"/>
                    </a:lnTo>
                    <a:lnTo>
                      <a:pt x="38" y="83"/>
                    </a:lnTo>
                    <a:lnTo>
                      <a:pt x="3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3" name="Freeform 547"/>
              <p:cNvSpPr/>
              <p:nvPr/>
            </p:nvSpPr>
            <p:spPr bwMode="auto">
              <a:xfrm>
                <a:off x="4516" y="562"/>
                <a:ext cx="38" cy="83"/>
              </a:xfrm>
              <a:custGeom>
                <a:avLst/>
                <a:gdLst>
                  <a:gd name="T0" fmla="*/ 0 w 38"/>
                  <a:gd name="T1" fmla="*/ 0 h 83"/>
                  <a:gd name="T2" fmla="*/ 0 w 38"/>
                  <a:gd name="T3" fmla="*/ 50 h 83"/>
                  <a:gd name="T4" fmla="*/ 38 w 38"/>
                  <a:gd name="T5" fmla="*/ 83 h 83"/>
                  <a:gd name="T6" fmla="*/ 38 w 38"/>
                  <a:gd name="T7" fmla="*/ 36 h 83"/>
                  <a:gd name="T8" fmla="*/ 0 w 38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83">
                    <a:moveTo>
                      <a:pt x="0" y="0"/>
                    </a:moveTo>
                    <a:lnTo>
                      <a:pt x="0" y="50"/>
                    </a:lnTo>
                    <a:lnTo>
                      <a:pt x="38" y="83"/>
                    </a:lnTo>
                    <a:lnTo>
                      <a:pt x="38" y="3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4" name="Freeform 548"/>
              <p:cNvSpPr/>
              <p:nvPr/>
            </p:nvSpPr>
            <p:spPr bwMode="auto">
              <a:xfrm>
                <a:off x="4738" y="765"/>
                <a:ext cx="24" cy="46"/>
              </a:xfrm>
              <a:custGeom>
                <a:avLst/>
                <a:gdLst>
                  <a:gd name="T0" fmla="*/ 0 w 24"/>
                  <a:gd name="T1" fmla="*/ 0 h 46"/>
                  <a:gd name="T2" fmla="*/ 0 w 24"/>
                  <a:gd name="T3" fmla="*/ 28 h 46"/>
                  <a:gd name="T4" fmla="*/ 24 w 24"/>
                  <a:gd name="T5" fmla="*/ 46 h 46"/>
                  <a:gd name="T6" fmla="*/ 24 w 24"/>
                  <a:gd name="T7" fmla="*/ 46 h 46"/>
                  <a:gd name="T8" fmla="*/ 24 w 24"/>
                  <a:gd name="T9" fmla="*/ 22 h 46"/>
                  <a:gd name="T10" fmla="*/ 0 w 24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6">
                    <a:moveTo>
                      <a:pt x="0" y="0"/>
                    </a:moveTo>
                    <a:lnTo>
                      <a:pt x="0" y="2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4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5" name="Freeform 549"/>
              <p:cNvSpPr/>
              <p:nvPr/>
            </p:nvSpPr>
            <p:spPr bwMode="auto">
              <a:xfrm>
                <a:off x="4738" y="765"/>
                <a:ext cx="24" cy="46"/>
              </a:xfrm>
              <a:custGeom>
                <a:avLst/>
                <a:gdLst>
                  <a:gd name="T0" fmla="*/ 0 w 24"/>
                  <a:gd name="T1" fmla="*/ 0 h 46"/>
                  <a:gd name="T2" fmla="*/ 0 w 24"/>
                  <a:gd name="T3" fmla="*/ 28 h 46"/>
                  <a:gd name="T4" fmla="*/ 24 w 24"/>
                  <a:gd name="T5" fmla="*/ 46 h 46"/>
                  <a:gd name="T6" fmla="*/ 24 w 24"/>
                  <a:gd name="T7" fmla="*/ 46 h 46"/>
                  <a:gd name="T8" fmla="*/ 24 w 24"/>
                  <a:gd name="T9" fmla="*/ 22 h 46"/>
                  <a:gd name="T10" fmla="*/ 0 w 24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6">
                    <a:moveTo>
                      <a:pt x="0" y="0"/>
                    </a:moveTo>
                    <a:lnTo>
                      <a:pt x="0" y="2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4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6" name="Freeform 550"/>
              <p:cNvSpPr/>
              <p:nvPr/>
            </p:nvSpPr>
            <p:spPr bwMode="auto">
              <a:xfrm>
                <a:off x="4516" y="653"/>
                <a:ext cx="94" cy="114"/>
              </a:xfrm>
              <a:custGeom>
                <a:avLst/>
                <a:gdLst>
                  <a:gd name="T0" fmla="*/ 0 w 94"/>
                  <a:gd name="T1" fmla="*/ 0 h 114"/>
                  <a:gd name="T2" fmla="*/ 0 w 94"/>
                  <a:gd name="T3" fmla="*/ 50 h 114"/>
                  <a:gd name="T4" fmla="*/ 94 w 94"/>
                  <a:gd name="T5" fmla="*/ 114 h 114"/>
                  <a:gd name="T6" fmla="*/ 94 w 94"/>
                  <a:gd name="T7" fmla="*/ 74 h 114"/>
                  <a:gd name="T8" fmla="*/ 0 w 94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4">
                    <a:moveTo>
                      <a:pt x="0" y="0"/>
                    </a:moveTo>
                    <a:lnTo>
                      <a:pt x="0" y="50"/>
                    </a:lnTo>
                    <a:lnTo>
                      <a:pt x="94" y="114"/>
                    </a:lnTo>
                    <a:lnTo>
                      <a:pt x="94" y="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7" name="Freeform 551"/>
              <p:cNvSpPr/>
              <p:nvPr/>
            </p:nvSpPr>
            <p:spPr bwMode="auto">
              <a:xfrm>
                <a:off x="4516" y="653"/>
                <a:ext cx="94" cy="114"/>
              </a:xfrm>
              <a:custGeom>
                <a:avLst/>
                <a:gdLst>
                  <a:gd name="T0" fmla="*/ 0 w 94"/>
                  <a:gd name="T1" fmla="*/ 0 h 114"/>
                  <a:gd name="T2" fmla="*/ 0 w 94"/>
                  <a:gd name="T3" fmla="*/ 50 h 114"/>
                  <a:gd name="T4" fmla="*/ 94 w 94"/>
                  <a:gd name="T5" fmla="*/ 114 h 114"/>
                  <a:gd name="T6" fmla="*/ 94 w 94"/>
                  <a:gd name="T7" fmla="*/ 74 h 114"/>
                  <a:gd name="T8" fmla="*/ 0 w 94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4">
                    <a:moveTo>
                      <a:pt x="0" y="0"/>
                    </a:moveTo>
                    <a:lnTo>
                      <a:pt x="0" y="50"/>
                    </a:lnTo>
                    <a:lnTo>
                      <a:pt x="94" y="114"/>
                    </a:lnTo>
                    <a:lnTo>
                      <a:pt x="94" y="7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8" name="Freeform 552"/>
              <p:cNvSpPr/>
              <p:nvPr/>
            </p:nvSpPr>
            <p:spPr bwMode="auto">
              <a:xfrm>
                <a:off x="4632" y="745"/>
                <a:ext cx="28" cy="56"/>
              </a:xfrm>
              <a:custGeom>
                <a:avLst/>
                <a:gdLst>
                  <a:gd name="T0" fmla="*/ 0 w 28"/>
                  <a:gd name="T1" fmla="*/ 0 h 56"/>
                  <a:gd name="T2" fmla="*/ 2 w 28"/>
                  <a:gd name="T3" fmla="*/ 2 h 56"/>
                  <a:gd name="T4" fmla="*/ 2 w 28"/>
                  <a:gd name="T5" fmla="*/ 38 h 56"/>
                  <a:gd name="T6" fmla="*/ 28 w 28"/>
                  <a:gd name="T7" fmla="*/ 56 h 56"/>
                  <a:gd name="T8" fmla="*/ 28 w 28"/>
                  <a:gd name="T9" fmla="*/ 20 h 56"/>
                  <a:gd name="T10" fmla="*/ 0 w 2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6">
                    <a:moveTo>
                      <a:pt x="0" y="0"/>
                    </a:moveTo>
                    <a:lnTo>
                      <a:pt x="2" y="2"/>
                    </a:lnTo>
                    <a:lnTo>
                      <a:pt x="2" y="38"/>
                    </a:lnTo>
                    <a:lnTo>
                      <a:pt x="28" y="56"/>
                    </a:lnTo>
                    <a:lnTo>
                      <a:pt x="28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9" name="Freeform 553"/>
              <p:cNvSpPr/>
              <p:nvPr/>
            </p:nvSpPr>
            <p:spPr bwMode="auto">
              <a:xfrm>
                <a:off x="4632" y="745"/>
                <a:ext cx="28" cy="56"/>
              </a:xfrm>
              <a:custGeom>
                <a:avLst/>
                <a:gdLst>
                  <a:gd name="T0" fmla="*/ 0 w 28"/>
                  <a:gd name="T1" fmla="*/ 0 h 56"/>
                  <a:gd name="T2" fmla="*/ 2 w 28"/>
                  <a:gd name="T3" fmla="*/ 2 h 56"/>
                  <a:gd name="T4" fmla="*/ 2 w 28"/>
                  <a:gd name="T5" fmla="*/ 38 h 56"/>
                  <a:gd name="T6" fmla="*/ 28 w 28"/>
                  <a:gd name="T7" fmla="*/ 56 h 56"/>
                  <a:gd name="T8" fmla="*/ 28 w 28"/>
                  <a:gd name="T9" fmla="*/ 20 h 56"/>
                  <a:gd name="T10" fmla="*/ 0 w 2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6">
                    <a:moveTo>
                      <a:pt x="0" y="0"/>
                    </a:moveTo>
                    <a:lnTo>
                      <a:pt x="2" y="2"/>
                    </a:lnTo>
                    <a:lnTo>
                      <a:pt x="2" y="38"/>
                    </a:lnTo>
                    <a:lnTo>
                      <a:pt x="28" y="56"/>
                    </a:lnTo>
                    <a:lnTo>
                      <a:pt x="28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0" name="Freeform 554"/>
              <p:cNvSpPr/>
              <p:nvPr/>
            </p:nvSpPr>
            <p:spPr bwMode="auto">
              <a:xfrm>
                <a:off x="4684" y="785"/>
                <a:ext cx="78" cy="84"/>
              </a:xfrm>
              <a:custGeom>
                <a:avLst/>
                <a:gdLst>
                  <a:gd name="T0" fmla="*/ 0 w 78"/>
                  <a:gd name="T1" fmla="*/ 0 h 84"/>
                  <a:gd name="T2" fmla="*/ 0 w 78"/>
                  <a:gd name="T3" fmla="*/ 0 h 84"/>
                  <a:gd name="T4" fmla="*/ 0 w 78"/>
                  <a:gd name="T5" fmla="*/ 32 h 84"/>
                  <a:gd name="T6" fmla="*/ 78 w 78"/>
                  <a:gd name="T7" fmla="*/ 84 h 84"/>
                  <a:gd name="T8" fmla="*/ 78 w 78"/>
                  <a:gd name="T9" fmla="*/ 84 h 84"/>
                  <a:gd name="T10" fmla="*/ 78 w 78"/>
                  <a:gd name="T11" fmla="*/ 60 h 84"/>
                  <a:gd name="T12" fmla="*/ 0 w 78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8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78" y="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1" name="Freeform 555"/>
              <p:cNvSpPr/>
              <p:nvPr/>
            </p:nvSpPr>
            <p:spPr bwMode="auto">
              <a:xfrm>
                <a:off x="4684" y="785"/>
                <a:ext cx="78" cy="84"/>
              </a:xfrm>
              <a:custGeom>
                <a:avLst/>
                <a:gdLst>
                  <a:gd name="T0" fmla="*/ 0 w 78"/>
                  <a:gd name="T1" fmla="*/ 0 h 84"/>
                  <a:gd name="T2" fmla="*/ 0 w 78"/>
                  <a:gd name="T3" fmla="*/ 0 h 84"/>
                  <a:gd name="T4" fmla="*/ 0 w 78"/>
                  <a:gd name="T5" fmla="*/ 32 h 84"/>
                  <a:gd name="T6" fmla="*/ 78 w 78"/>
                  <a:gd name="T7" fmla="*/ 84 h 84"/>
                  <a:gd name="T8" fmla="*/ 78 w 78"/>
                  <a:gd name="T9" fmla="*/ 84 h 84"/>
                  <a:gd name="T10" fmla="*/ 78 w 78"/>
                  <a:gd name="T11" fmla="*/ 60 h 84"/>
                  <a:gd name="T12" fmla="*/ 0 w 78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8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78" y="6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2" name="Freeform 556"/>
              <p:cNvSpPr/>
              <p:nvPr/>
            </p:nvSpPr>
            <p:spPr bwMode="auto">
              <a:xfrm>
                <a:off x="4516" y="743"/>
                <a:ext cx="30" cy="66"/>
              </a:xfrm>
              <a:custGeom>
                <a:avLst/>
                <a:gdLst>
                  <a:gd name="T0" fmla="*/ 0 w 30"/>
                  <a:gd name="T1" fmla="*/ 0 h 66"/>
                  <a:gd name="T2" fmla="*/ 0 w 30"/>
                  <a:gd name="T3" fmla="*/ 0 h 66"/>
                  <a:gd name="T4" fmla="*/ 0 w 30"/>
                  <a:gd name="T5" fmla="*/ 50 h 66"/>
                  <a:gd name="T6" fmla="*/ 30 w 30"/>
                  <a:gd name="T7" fmla="*/ 66 h 66"/>
                  <a:gd name="T8" fmla="*/ 30 w 30"/>
                  <a:gd name="T9" fmla="*/ 66 h 66"/>
                  <a:gd name="T10" fmla="*/ 30 w 30"/>
                  <a:gd name="T11" fmla="*/ 20 h 66"/>
                  <a:gd name="T12" fmla="*/ 0 w 30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66"/>
                    </a:lnTo>
                    <a:lnTo>
                      <a:pt x="30" y="66"/>
                    </a:lnTo>
                    <a:lnTo>
                      <a:pt x="3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3" name="Freeform 557"/>
              <p:cNvSpPr/>
              <p:nvPr/>
            </p:nvSpPr>
            <p:spPr bwMode="auto">
              <a:xfrm>
                <a:off x="4516" y="743"/>
                <a:ext cx="30" cy="66"/>
              </a:xfrm>
              <a:custGeom>
                <a:avLst/>
                <a:gdLst>
                  <a:gd name="T0" fmla="*/ 0 w 30"/>
                  <a:gd name="T1" fmla="*/ 0 h 66"/>
                  <a:gd name="T2" fmla="*/ 0 w 30"/>
                  <a:gd name="T3" fmla="*/ 0 h 66"/>
                  <a:gd name="T4" fmla="*/ 0 w 30"/>
                  <a:gd name="T5" fmla="*/ 50 h 66"/>
                  <a:gd name="T6" fmla="*/ 30 w 30"/>
                  <a:gd name="T7" fmla="*/ 66 h 66"/>
                  <a:gd name="T8" fmla="*/ 30 w 30"/>
                  <a:gd name="T9" fmla="*/ 66 h 66"/>
                  <a:gd name="T10" fmla="*/ 30 w 30"/>
                  <a:gd name="T11" fmla="*/ 20 h 66"/>
                  <a:gd name="T12" fmla="*/ 0 w 30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66"/>
                    </a:lnTo>
                    <a:lnTo>
                      <a:pt x="30" y="66"/>
                    </a:lnTo>
                    <a:lnTo>
                      <a:pt x="30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4" name="Freeform 558"/>
              <p:cNvSpPr/>
              <p:nvPr/>
            </p:nvSpPr>
            <p:spPr bwMode="auto">
              <a:xfrm>
                <a:off x="4570" y="779"/>
                <a:ext cx="28" cy="58"/>
              </a:xfrm>
              <a:custGeom>
                <a:avLst/>
                <a:gdLst>
                  <a:gd name="T0" fmla="*/ 0 w 28"/>
                  <a:gd name="T1" fmla="*/ 0 h 58"/>
                  <a:gd name="T2" fmla="*/ 0 w 28"/>
                  <a:gd name="T3" fmla="*/ 0 h 58"/>
                  <a:gd name="T4" fmla="*/ 0 w 28"/>
                  <a:gd name="T5" fmla="*/ 44 h 58"/>
                  <a:gd name="T6" fmla="*/ 28 w 28"/>
                  <a:gd name="T7" fmla="*/ 58 h 58"/>
                  <a:gd name="T8" fmla="*/ 28 w 28"/>
                  <a:gd name="T9" fmla="*/ 16 h 58"/>
                  <a:gd name="T10" fmla="*/ 0 w 28"/>
                  <a:gd name="T1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28" y="58"/>
                    </a:lnTo>
                    <a:lnTo>
                      <a:pt x="28" y="1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5" name="Freeform 559"/>
              <p:cNvSpPr/>
              <p:nvPr/>
            </p:nvSpPr>
            <p:spPr bwMode="auto">
              <a:xfrm>
                <a:off x="4570" y="779"/>
                <a:ext cx="28" cy="58"/>
              </a:xfrm>
              <a:custGeom>
                <a:avLst/>
                <a:gdLst>
                  <a:gd name="T0" fmla="*/ 0 w 28"/>
                  <a:gd name="T1" fmla="*/ 0 h 58"/>
                  <a:gd name="T2" fmla="*/ 0 w 28"/>
                  <a:gd name="T3" fmla="*/ 0 h 58"/>
                  <a:gd name="T4" fmla="*/ 0 w 28"/>
                  <a:gd name="T5" fmla="*/ 44 h 58"/>
                  <a:gd name="T6" fmla="*/ 28 w 28"/>
                  <a:gd name="T7" fmla="*/ 58 h 58"/>
                  <a:gd name="T8" fmla="*/ 28 w 28"/>
                  <a:gd name="T9" fmla="*/ 16 h 58"/>
                  <a:gd name="T10" fmla="*/ 0 w 28"/>
                  <a:gd name="T1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28" y="58"/>
                    </a:lnTo>
                    <a:lnTo>
                      <a:pt x="28" y="1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6" name="Freeform 560"/>
              <p:cNvSpPr/>
              <p:nvPr/>
            </p:nvSpPr>
            <p:spPr bwMode="auto">
              <a:xfrm>
                <a:off x="4622" y="811"/>
                <a:ext cx="80" cy="84"/>
              </a:xfrm>
              <a:custGeom>
                <a:avLst/>
                <a:gdLst>
                  <a:gd name="T0" fmla="*/ 0 w 80"/>
                  <a:gd name="T1" fmla="*/ 0 h 84"/>
                  <a:gd name="T2" fmla="*/ 0 w 80"/>
                  <a:gd name="T3" fmla="*/ 40 h 84"/>
                  <a:gd name="T4" fmla="*/ 80 w 80"/>
                  <a:gd name="T5" fmla="*/ 84 h 84"/>
                  <a:gd name="T6" fmla="*/ 80 w 80"/>
                  <a:gd name="T7" fmla="*/ 52 h 84"/>
                  <a:gd name="T8" fmla="*/ 0 w 80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4">
                    <a:moveTo>
                      <a:pt x="0" y="0"/>
                    </a:moveTo>
                    <a:lnTo>
                      <a:pt x="0" y="40"/>
                    </a:lnTo>
                    <a:lnTo>
                      <a:pt x="80" y="84"/>
                    </a:lnTo>
                    <a:lnTo>
                      <a:pt x="80" y="5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7" name="Freeform 561"/>
              <p:cNvSpPr/>
              <p:nvPr/>
            </p:nvSpPr>
            <p:spPr bwMode="auto">
              <a:xfrm>
                <a:off x="4622" y="811"/>
                <a:ext cx="80" cy="84"/>
              </a:xfrm>
              <a:custGeom>
                <a:avLst/>
                <a:gdLst>
                  <a:gd name="T0" fmla="*/ 0 w 80"/>
                  <a:gd name="T1" fmla="*/ 0 h 84"/>
                  <a:gd name="T2" fmla="*/ 0 w 80"/>
                  <a:gd name="T3" fmla="*/ 40 h 84"/>
                  <a:gd name="T4" fmla="*/ 80 w 80"/>
                  <a:gd name="T5" fmla="*/ 84 h 84"/>
                  <a:gd name="T6" fmla="*/ 80 w 80"/>
                  <a:gd name="T7" fmla="*/ 52 h 84"/>
                  <a:gd name="T8" fmla="*/ 0 w 80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4">
                    <a:moveTo>
                      <a:pt x="0" y="0"/>
                    </a:moveTo>
                    <a:lnTo>
                      <a:pt x="0" y="40"/>
                    </a:lnTo>
                    <a:lnTo>
                      <a:pt x="80" y="84"/>
                    </a:lnTo>
                    <a:lnTo>
                      <a:pt x="80" y="5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8" name="Freeform 562"/>
              <p:cNvSpPr/>
              <p:nvPr/>
            </p:nvSpPr>
            <p:spPr bwMode="auto">
              <a:xfrm>
                <a:off x="4726" y="879"/>
                <a:ext cx="36" cy="48"/>
              </a:xfrm>
              <a:custGeom>
                <a:avLst/>
                <a:gdLst>
                  <a:gd name="T0" fmla="*/ 0 w 36"/>
                  <a:gd name="T1" fmla="*/ 0 h 48"/>
                  <a:gd name="T2" fmla="*/ 0 w 36"/>
                  <a:gd name="T3" fmla="*/ 0 h 48"/>
                  <a:gd name="T4" fmla="*/ 0 w 36"/>
                  <a:gd name="T5" fmla="*/ 28 h 48"/>
                  <a:gd name="T6" fmla="*/ 36 w 36"/>
                  <a:gd name="T7" fmla="*/ 48 h 48"/>
                  <a:gd name="T8" fmla="*/ 36 w 36"/>
                  <a:gd name="T9" fmla="*/ 48 h 48"/>
                  <a:gd name="T10" fmla="*/ 36 w 36"/>
                  <a:gd name="T11" fmla="*/ 22 h 48"/>
                  <a:gd name="T12" fmla="*/ 0 w 3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4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6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9" name="Freeform 563"/>
              <p:cNvSpPr/>
              <p:nvPr/>
            </p:nvSpPr>
            <p:spPr bwMode="auto">
              <a:xfrm>
                <a:off x="4726" y="879"/>
                <a:ext cx="36" cy="48"/>
              </a:xfrm>
              <a:custGeom>
                <a:avLst/>
                <a:gdLst>
                  <a:gd name="T0" fmla="*/ 0 w 36"/>
                  <a:gd name="T1" fmla="*/ 0 h 48"/>
                  <a:gd name="T2" fmla="*/ 0 w 36"/>
                  <a:gd name="T3" fmla="*/ 0 h 48"/>
                  <a:gd name="T4" fmla="*/ 0 w 36"/>
                  <a:gd name="T5" fmla="*/ 28 h 48"/>
                  <a:gd name="T6" fmla="*/ 36 w 36"/>
                  <a:gd name="T7" fmla="*/ 48 h 48"/>
                  <a:gd name="T8" fmla="*/ 36 w 36"/>
                  <a:gd name="T9" fmla="*/ 48 h 48"/>
                  <a:gd name="T10" fmla="*/ 36 w 36"/>
                  <a:gd name="T11" fmla="*/ 22 h 48"/>
                  <a:gd name="T12" fmla="*/ 0 w 3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4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6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0" name="Freeform 564"/>
              <p:cNvSpPr/>
              <p:nvPr/>
            </p:nvSpPr>
            <p:spPr bwMode="auto">
              <a:xfrm>
                <a:off x="4516" y="833"/>
                <a:ext cx="50" cy="70"/>
              </a:xfrm>
              <a:custGeom>
                <a:avLst/>
                <a:gdLst>
                  <a:gd name="T0" fmla="*/ 0 w 50"/>
                  <a:gd name="T1" fmla="*/ 0 h 70"/>
                  <a:gd name="T2" fmla="*/ 0 w 50"/>
                  <a:gd name="T3" fmla="*/ 50 h 70"/>
                  <a:gd name="T4" fmla="*/ 50 w 50"/>
                  <a:gd name="T5" fmla="*/ 70 h 70"/>
                  <a:gd name="T6" fmla="*/ 50 w 50"/>
                  <a:gd name="T7" fmla="*/ 26 h 70"/>
                  <a:gd name="T8" fmla="*/ 0 w 50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70">
                    <a:moveTo>
                      <a:pt x="0" y="0"/>
                    </a:moveTo>
                    <a:lnTo>
                      <a:pt x="0" y="50"/>
                    </a:lnTo>
                    <a:lnTo>
                      <a:pt x="50" y="70"/>
                    </a:lnTo>
                    <a:lnTo>
                      <a:pt x="5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1" name="Freeform 565"/>
              <p:cNvSpPr/>
              <p:nvPr/>
            </p:nvSpPr>
            <p:spPr bwMode="auto">
              <a:xfrm>
                <a:off x="4516" y="833"/>
                <a:ext cx="50" cy="70"/>
              </a:xfrm>
              <a:custGeom>
                <a:avLst/>
                <a:gdLst>
                  <a:gd name="T0" fmla="*/ 0 w 50"/>
                  <a:gd name="T1" fmla="*/ 0 h 70"/>
                  <a:gd name="T2" fmla="*/ 0 w 50"/>
                  <a:gd name="T3" fmla="*/ 50 h 70"/>
                  <a:gd name="T4" fmla="*/ 50 w 50"/>
                  <a:gd name="T5" fmla="*/ 70 h 70"/>
                  <a:gd name="T6" fmla="*/ 50 w 50"/>
                  <a:gd name="T7" fmla="*/ 26 h 70"/>
                  <a:gd name="T8" fmla="*/ 0 w 50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70">
                    <a:moveTo>
                      <a:pt x="0" y="0"/>
                    </a:moveTo>
                    <a:lnTo>
                      <a:pt x="0" y="50"/>
                    </a:lnTo>
                    <a:lnTo>
                      <a:pt x="50" y="70"/>
                    </a:lnTo>
                    <a:lnTo>
                      <a:pt x="50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2" name="Freeform 566"/>
              <p:cNvSpPr/>
              <p:nvPr/>
            </p:nvSpPr>
            <p:spPr bwMode="auto">
              <a:xfrm>
                <a:off x="4590" y="871"/>
                <a:ext cx="52" cy="64"/>
              </a:xfrm>
              <a:custGeom>
                <a:avLst/>
                <a:gdLst>
                  <a:gd name="T0" fmla="*/ 0 w 52"/>
                  <a:gd name="T1" fmla="*/ 0 h 64"/>
                  <a:gd name="T2" fmla="*/ 0 w 52"/>
                  <a:gd name="T3" fmla="*/ 0 h 64"/>
                  <a:gd name="T4" fmla="*/ 0 w 52"/>
                  <a:gd name="T5" fmla="*/ 42 h 64"/>
                  <a:gd name="T6" fmla="*/ 52 w 52"/>
                  <a:gd name="T7" fmla="*/ 64 h 64"/>
                  <a:gd name="T8" fmla="*/ 52 w 52"/>
                  <a:gd name="T9" fmla="*/ 26 h 64"/>
                  <a:gd name="T10" fmla="*/ 0 w 5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64">
                    <a:moveTo>
                      <a:pt x="0" y="0"/>
                    </a:moveTo>
                    <a:lnTo>
                      <a:pt x="0" y="0"/>
                    </a:lnTo>
                    <a:lnTo>
                      <a:pt x="0" y="42"/>
                    </a:lnTo>
                    <a:lnTo>
                      <a:pt x="52" y="64"/>
                    </a:lnTo>
                    <a:lnTo>
                      <a:pt x="52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3" name="Freeform 567"/>
              <p:cNvSpPr/>
              <p:nvPr/>
            </p:nvSpPr>
            <p:spPr bwMode="auto">
              <a:xfrm>
                <a:off x="4590" y="871"/>
                <a:ext cx="52" cy="64"/>
              </a:xfrm>
              <a:custGeom>
                <a:avLst/>
                <a:gdLst>
                  <a:gd name="T0" fmla="*/ 0 w 52"/>
                  <a:gd name="T1" fmla="*/ 0 h 64"/>
                  <a:gd name="T2" fmla="*/ 0 w 52"/>
                  <a:gd name="T3" fmla="*/ 0 h 64"/>
                  <a:gd name="T4" fmla="*/ 0 w 52"/>
                  <a:gd name="T5" fmla="*/ 42 h 64"/>
                  <a:gd name="T6" fmla="*/ 52 w 52"/>
                  <a:gd name="T7" fmla="*/ 64 h 64"/>
                  <a:gd name="T8" fmla="*/ 52 w 52"/>
                  <a:gd name="T9" fmla="*/ 26 h 64"/>
                  <a:gd name="T10" fmla="*/ 0 w 5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64">
                    <a:moveTo>
                      <a:pt x="0" y="0"/>
                    </a:moveTo>
                    <a:lnTo>
                      <a:pt x="0" y="0"/>
                    </a:lnTo>
                    <a:lnTo>
                      <a:pt x="0" y="42"/>
                    </a:lnTo>
                    <a:lnTo>
                      <a:pt x="52" y="64"/>
                    </a:lnTo>
                    <a:lnTo>
                      <a:pt x="52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4" name="Freeform 568"/>
              <p:cNvSpPr/>
              <p:nvPr/>
            </p:nvSpPr>
            <p:spPr bwMode="auto">
              <a:xfrm>
                <a:off x="4666" y="909"/>
                <a:ext cx="96" cy="76"/>
              </a:xfrm>
              <a:custGeom>
                <a:avLst/>
                <a:gdLst>
                  <a:gd name="T0" fmla="*/ 0 w 96"/>
                  <a:gd name="T1" fmla="*/ 0 h 76"/>
                  <a:gd name="T2" fmla="*/ 0 w 96"/>
                  <a:gd name="T3" fmla="*/ 0 h 76"/>
                  <a:gd name="T4" fmla="*/ 0 w 96"/>
                  <a:gd name="T5" fmla="*/ 36 h 76"/>
                  <a:gd name="T6" fmla="*/ 96 w 96"/>
                  <a:gd name="T7" fmla="*/ 76 h 76"/>
                  <a:gd name="T8" fmla="*/ 96 w 96"/>
                  <a:gd name="T9" fmla="*/ 50 h 76"/>
                  <a:gd name="T10" fmla="*/ 0 w 9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96" y="76"/>
                    </a:lnTo>
                    <a:lnTo>
                      <a:pt x="96" y="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5" name="Freeform 569"/>
              <p:cNvSpPr/>
              <p:nvPr/>
            </p:nvSpPr>
            <p:spPr bwMode="auto">
              <a:xfrm>
                <a:off x="4666" y="909"/>
                <a:ext cx="96" cy="76"/>
              </a:xfrm>
              <a:custGeom>
                <a:avLst/>
                <a:gdLst>
                  <a:gd name="T0" fmla="*/ 0 w 96"/>
                  <a:gd name="T1" fmla="*/ 0 h 76"/>
                  <a:gd name="T2" fmla="*/ 0 w 96"/>
                  <a:gd name="T3" fmla="*/ 0 h 76"/>
                  <a:gd name="T4" fmla="*/ 0 w 96"/>
                  <a:gd name="T5" fmla="*/ 36 h 76"/>
                  <a:gd name="T6" fmla="*/ 96 w 96"/>
                  <a:gd name="T7" fmla="*/ 76 h 76"/>
                  <a:gd name="T8" fmla="*/ 96 w 96"/>
                  <a:gd name="T9" fmla="*/ 50 h 76"/>
                  <a:gd name="T10" fmla="*/ 0 w 9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96" y="76"/>
                    </a:lnTo>
                    <a:lnTo>
                      <a:pt x="96" y="5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6" name="Freeform 570"/>
              <p:cNvSpPr/>
              <p:nvPr/>
            </p:nvSpPr>
            <p:spPr bwMode="auto">
              <a:xfrm>
                <a:off x="4516" y="923"/>
                <a:ext cx="94" cy="76"/>
              </a:xfrm>
              <a:custGeom>
                <a:avLst/>
                <a:gdLst>
                  <a:gd name="T0" fmla="*/ 0 w 94"/>
                  <a:gd name="T1" fmla="*/ 0 h 76"/>
                  <a:gd name="T2" fmla="*/ 0 w 94"/>
                  <a:gd name="T3" fmla="*/ 0 h 76"/>
                  <a:gd name="T4" fmla="*/ 0 w 94"/>
                  <a:gd name="T5" fmla="*/ 50 h 76"/>
                  <a:gd name="T6" fmla="*/ 94 w 94"/>
                  <a:gd name="T7" fmla="*/ 76 h 76"/>
                  <a:gd name="T8" fmla="*/ 94 w 94"/>
                  <a:gd name="T9" fmla="*/ 36 h 76"/>
                  <a:gd name="T10" fmla="*/ 0 w 94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76"/>
                    </a:lnTo>
                    <a:lnTo>
                      <a:pt x="94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7" name="Freeform 571"/>
              <p:cNvSpPr/>
              <p:nvPr/>
            </p:nvSpPr>
            <p:spPr bwMode="auto">
              <a:xfrm>
                <a:off x="4516" y="923"/>
                <a:ext cx="94" cy="76"/>
              </a:xfrm>
              <a:custGeom>
                <a:avLst/>
                <a:gdLst>
                  <a:gd name="T0" fmla="*/ 0 w 94"/>
                  <a:gd name="T1" fmla="*/ 0 h 76"/>
                  <a:gd name="T2" fmla="*/ 0 w 94"/>
                  <a:gd name="T3" fmla="*/ 0 h 76"/>
                  <a:gd name="T4" fmla="*/ 0 w 94"/>
                  <a:gd name="T5" fmla="*/ 50 h 76"/>
                  <a:gd name="T6" fmla="*/ 94 w 94"/>
                  <a:gd name="T7" fmla="*/ 76 h 76"/>
                  <a:gd name="T8" fmla="*/ 94 w 94"/>
                  <a:gd name="T9" fmla="*/ 36 h 76"/>
                  <a:gd name="T10" fmla="*/ 0 w 94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76"/>
                    </a:lnTo>
                    <a:lnTo>
                      <a:pt x="94" y="3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8" name="Freeform 572"/>
              <p:cNvSpPr/>
              <p:nvPr/>
            </p:nvSpPr>
            <p:spPr bwMode="auto">
              <a:xfrm>
                <a:off x="4634" y="967"/>
                <a:ext cx="68" cy="58"/>
              </a:xfrm>
              <a:custGeom>
                <a:avLst/>
                <a:gdLst>
                  <a:gd name="T0" fmla="*/ 0 w 68"/>
                  <a:gd name="T1" fmla="*/ 0 h 58"/>
                  <a:gd name="T2" fmla="*/ 0 w 68"/>
                  <a:gd name="T3" fmla="*/ 38 h 58"/>
                  <a:gd name="T4" fmla="*/ 68 w 68"/>
                  <a:gd name="T5" fmla="*/ 58 h 58"/>
                  <a:gd name="T6" fmla="*/ 68 w 68"/>
                  <a:gd name="T7" fmla="*/ 26 h 58"/>
                  <a:gd name="T8" fmla="*/ 0 w 68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58">
                    <a:moveTo>
                      <a:pt x="0" y="0"/>
                    </a:moveTo>
                    <a:lnTo>
                      <a:pt x="0" y="38"/>
                    </a:lnTo>
                    <a:lnTo>
                      <a:pt x="68" y="58"/>
                    </a:lnTo>
                    <a:lnTo>
                      <a:pt x="68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9" name="Freeform 573"/>
              <p:cNvSpPr/>
              <p:nvPr/>
            </p:nvSpPr>
            <p:spPr bwMode="auto">
              <a:xfrm>
                <a:off x="4634" y="967"/>
                <a:ext cx="68" cy="58"/>
              </a:xfrm>
              <a:custGeom>
                <a:avLst/>
                <a:gdLst>
                  <a:gd name="T0" fmla="*/ 0 w 68"/>
                  <a:gd name="T1" fmla="*/ 0 h 58"/>
                  <a:gd name="T2" fmla="*/ 0 w 68"/>
                  <a:gd name="T3" fmla="*/ 38 h 58"/>
                  <a:gd name="T4" fmla="*/ 68 w 68"/>
                  <a:gd name="T5" fmla="*/ 58 h 58"/>
                  <a:gd name="T6" fmla="*/ 68 w 68"/>
                  <a:gd name="T7" fmla="*/ 26 h 58"/>
                  <a:gd name="T8" fmla="*/ 0 w 68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58">
                    <a:moveTo>
                      <a:pt x="0" y="0"/>
                    </a:moveTo>
                    <a:lnTo>
                      <a:pt x="0" y="38"/>
                    </a:lnTo>
                    <a:lnTo>
                      <a:pt x="68" y="58"/>
                    </a:lnTo>
                    <a:lnTo>
                      <a:pt x="68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0" name="Freeform 574"/>
              <p:cNvSpPr/>
              <p:nvPr/>
            </p:nvSpPr>
            <p:spPr bwMode="auto">
              <a:xfrm>
                <a:off x="4726" y="1003"/>
                <a:ext cx="36" cy="38"/>
              </a:xfrm>
              <a:custGeom>
                <a:avLst/>
                <a:gdLst>
                  <a:gd name="T0" fmla="*/ 0 w 36"/>
                  <a:gd name="T1" fmla="*/ 0 h 38"/>
                  <a:gd name="T2" fmla="*/ 0 w 36"/>
                  <a:gd name="T3" fmla="*/ 28 h 38"/>
                  <a:gd name="T4" fmla="*/ 36 w 36"/>
                  <a:gd name="T5" fmla="*/ 38 h 38"/>
                  <a:gd name="T6" fmla="*/ 36 w 36"/>
                  <a:gd name="T7" fmla="*/ 38 h 38"/>
                  <a:gd name="T8" fmla="*/ 36 w 36"/>
                  <a:gd name="T9" fmla="*/ 14 h 38"/>
                  <a:gd name="T10" fmla="*/ 0 w 36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38">
                    <a:moveTo>
                      <a:pt x="0" y="0"/>
                    </a:moveTo>
                    <a:lnTo>
                      <a:pt x="0" y="2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1" name="Freeform 575"/>
              <p:cNvSpPr/>
              <p:nvPr/>
            </p:nvSpPr>
            <p:spPr bwMode="auto">
              <a:xfrm>
                <a:off x="4726" y="1003"/>
                <a:ext cx="36" cy="38"/>
              </a:xfrm>
              <a:custGeom>
                <a:avLst/>
                <a:gdLst>
                  <a:gd name="T0" fmla="*/ 0 w 36"/>
                  <a:gd name="T1" fmla="*/ 0 h 38"/>
                  <a:gd name="T2" fmla="*/ 0 w 36"/>
                  <a:gd name="T3" fmla="*/ 28 h 38"/>
                  <a:gd name="T4" fmla="*/ 36 w 36"/>
                  <a:gd name="T5" fmla="*/ 38 h 38"/>
                  <a:gd name="T6" fmla="*/ 36 w 36"/>
                  <a:gd name="T7" fmla="*/ 38 h 38"/>
                  <a:gd name="T8" fmla="*/ 36 w 36"/>
                  <a:gd name="T9" fmla="*/ 14 h 38"/>
                  <a:gd name="T10" fmla="*/ 0 w 36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38">
                    <a:moveTo>
                      <a:pt x="0" y="0"/>
                    </a:moveTo>
                    <a:lnTo>
                      <a:pt x="0" y="2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2" name="Freeform 576"/>
              <p:cNvSpPr/>
              <p:nvPr/>
            </p:nvSpPr>
            <p:spPr bwMode="auto">
              <a:xfrm>
                <a:off x="4516" y="1011"/>
                <a:ext cx="38" cy="56"/>
              </a:xfrm>
              <a:custGeom>
                <a:avLst/>
                <a:gdLst>
                  <a:gd name="T0" fmla="*/ 0 w 38"/>
                  <a:gd name="T1" fmla="*/ 0 h 56"/>
                  <a:gd name="T2" fmla="*/ 0 w 38"/>
                  <a:gd name="T3" fmla="*/ 0 h 56"/>
                  <a:gd name="T4" fmla="*/ 0 w 38"/>
                  <a:gd name="T5" fmla="*/ 50 h 56"/>
                  <a:gd name="T6" fmla="*/ 38 w 38"/>
                  <a:gd name="T7" fmla="*/ 56 h 56"/>
                  <a:gd name="T8" fmla="*/ 38 w 38"/>
                  <a:gd name="T9" fmla="*/ 10 h 56"/>
                  <a:gd name="T10" fmla="*/ 0 w 3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5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8" y="56"/>
                    </a:lnTo>
                    <a:lnTo>
                      <a:pt x="38" y="1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3" name="Freeform 577"/>
              <p:cNvSpPr/>
              <p:nvPr/>
            </p:nvSpPr>
            <p:spPr bwMode="auto">
              <a:xfrm>
                <a:off x="4516" y="1011"/>
                <a:ext cx="38" cy="56"/>
              </a:xfrm>
              <a:custGeom>
                <a:avLst/>
                <a:gdLst>
                  <a:gd name="T0" fmla="*/ 0 w 38"/>
                  <a:gd name="T1" fmla="*/ 0 h 56"/>
                  <a:gd name="T2" fmla="*/ 0 w 38"/>
                  <a:gd name="T3" fmla="*/ 0 h 56"/>
                  <a:gd name="T4" fmla="*/ 0 w 38"/>
                  <a:gd name="T5" fmla="*/ 50 h 56"/>
                  <a:gd name="T6" fmla="*/ 38 w 38"/>
                  <a:gd name="T7" fmla="*/ 56 h 56"/>
                  <a:gd name="T8" fmla="*/ 38 w 38"/>
                  <a:gd name="T9" fmla="*/ 10 h 56"/>
                  <a:gd name="T10" fmla="*/ 0 w 3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5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8" y="56"/>
                    </a:lnTo>
                    <a:lnTo>
                      <a:pt x="38" y="1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4" name="Freeform 578"/>
              <p:cNvSpPr/>
              <p:nvPr/>
            </p:nvSpPr>
            <p:spPr bwMode="auto">
              <a:xfrm>
                <a:off x="4578" y="1027"/>
                <a:ext cx="56" cy="52"/>
              </a:xfrm>
              <a:custGeom>
                <a:avLst/>
                <a:gdLst>
                  <a:gd name="T0" fmla="*/ 0 w 56"/>
                  <a:gd name="T1" fmla="*/ 0 h 52"/>
                  <a:gd name="T2" fmla="*/ 0 w 56"/>
                  <a:gd name="T3" fmla="*/ 44 h 52"/>
                  <a:gd name="T4" fmla="*/ 56 w 56"/>
                  <a:gd name="T5" fmla="*/ 52 h 52"/>
                  <a:gd name="T6" fmla="*/ 56 w 56"/>
                  <a:gd name="T7" fmla="*/ 14 h 52"/>
                  <a:gd name="T8" fmla="*/ 0 w 5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52">
                    <a:moveTo>
                      <a:pt x="0" y="0"/>
                    </a:moveTo>
                    <a:lnTo>
                      <a:pt x="0" y="44"/>
                    </a:lnTo>
                    <a:lnTo>
                      <a:pt x="56" y="52"/>
                    </a:lnTo>
                    <a:lnTo>
                      <a:pt x="56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5" name="Freeform 579"/>
              <p:cNvSpPr/>
              <p:nvPr/>
            </p:nvSpPr>
            <p:spPr bwMode="auto">
              <a:xfrm>
                <a:off x="4578" y="1027"/>
                <a:ext cx="56" cy="52"/>
              </a:xfrm>
              <a:custGeom>
                <a:avLst/>
                <a:gdLst>
                  <a:gd name="T0" fmla="*/ 0 w 56"/>
                  <a:gd name="T1" fmla="*/ 0 h 52"/>
                  <a:gd name="T2" fmla="*/ 0 w 56"/>
                  <a:gd name="T3" fmla="*/ 44 h 52"/>
                  <a:gd name="T4" fmla="*/ 56 w 56"/>
                  <a:gd name="T5" fmla="*/ 52 h 52"/>
                  <a:gd name="T6" fmla="*/ 56 w 56"/>
                  <a:gd name="T7" fmla="*/ 14 h 52"/>
                  <a:gd name="T8" fmla="*/ 0 w 5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52">
                    <a:moveTo>
                      <a:pt x="0" y="0"/>
                    </a:moveTo>
                    <a:lnTo>
                      <a:pt x="0" y="44"/>
                    </a:lnTo>
                    <a:lnTo>
                      <a:pt x="56" y="52"/>
                    </a:lnTo>
                    <a:lnTo>
                      <a:pt x="56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6" name="Freeform 580"/>
              <p:cNvSpPr/>
              <p:nvPr/>
            </p:nvSpPr>
            <p:spPr bwMode="auto">
              <a:xfrm>
                <a:off x="4658" y="104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36 h 40"/>
                  <a:gd name="T4" fmla="*/ 30 w 30"/>
                  <a:gd name="T5" fmla="*/ 40 h 40"/>
                  <a:gd name="T6" fmla="*/ 30 w 30"/>
                  <a:gd name="T7" fmla="*/ 8 h 40"/>
                  <a:gd name="T8" fmla="*/ 0 w 30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36"/>
                    </a:lnTo>
                    <a:lnTo>
                      <a:pt x="30" y="40"/>
                    </a:lnTo>
                    <a:lnTo>
                      <a:pt x="30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7" name="Freeform 581"/>
              <p:cNvSpPr/>
              <p:nvPr/>
            </p:nvSpPr>
            <p:spPr bwMode="auto">
              <a:xfrm>
                <a:off x="4658" y="104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36 h 40"/>
                  <a:gd name="T4" fmla="*/ 30 w 30"/>
                  <a:gd name="T5" fmla="*/ 40 h 40"/>
                  <a:gd name="T6" fmla="*/ 30 w 30"/>
                  <a:gd name="T7" fmla="*/ 8 h 40"/>
                  <a:gd name="T8" fmla="*/ 0 w 30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36"/>
                    </a:lnTo>
                    <a:lnTo>
                      <a:pt x="30" y="40"/>
                    </a:lnTo>
                    <a:lnTo>
                      <a:pt x="30" y="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8" name="Freeform 582"/>
              <p:cNvSpPr/>
              <p:nvPr/>
            </p:nvSpPr>
            <p:spPr bwMode="auto">
              <a:xfrm>
                <a:off x="4712" y="1061"/>
                <a:ext cx="50" cy="38"/>
              </a:xfrm>
              <a:custGeom>
                <a:avLst/>
                <a:gdLst>
                  <a:gd name="T0" fmla="*/ 0 w 50"/>
                  <a:gd name="T1" fmla="*/ 0 h 38"/>
                  <a:gd name="T2" fmla="*/ 0 w 50"/>
                  <a:gd name="T3" fmla="*/ 0 h 38"/>
                  <a:gd name="T4" fmla="*/ 0 w 50"/>
                  <a:gd name="T5" fmla="*/ 30 h 38"/>
                  <a:gd name="T6" fmla="*/ 50 w 50"/>
                  <a:gd name="T7" fmla="*/ 38 h 38"/>
                  <a:gd name="T8" fmla="*/ 50 w 50"/>
                  <a:gd name="T9" fmla="*/ 14 h 38"/>
                  <a:gd name="T10" fmla="*/ 0 w 50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0" y="0"/>
                    </a:lnTo>
                    <a:lnTo>
                      <a:pt x="0" y="30"/>
                    </a:lnTo>
                    <a:lnTo>
                      <a:pt x="50" y="38"/>
                    </a:lnTo>
                    <a:lnTo>
                      <a:pt x="50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9" name="Freeform 583"/>
              <p:cNvSpPr/>
              <p:nvPr/>
            </p:nvSpPr>
            <p:spPr bwMode="auto">
              <a:xfrm>
                <a:off x="4712" y="1061"/>
                <a:ext cx="50" cy="38"/>
              </a:xfrm>
              <a:custGeom>
                <a:avLst/>
                <a:gdLst>
                  <a:gd name="T0" fmla="*/ 0 w 50"/>
                  <a:gd name="T1" fmla="*/ 0 h 38"/>
                  <a:gd name="T2" fmla="*/ 0 w 50"/>
                  <a:gd name="T3" fmla="*/ 0 h 38"/>
                  <a:gd name="T4" fmla="*/ 0 w 50"/>
                  <a:gd name="T5" fmla="*/ 30 h 38"/>
                  <a:gd name="T6" fmla="*/ 50 w 50"/>
                  <a:gd name="T7" fmla="*/ 38 h 38"/>
                  <a:gd name="T8" fmla="*/ 50 w 50"/>
                  <a:gd name="T9" fmla="*/ 14 h 38"/>
                  <a:gd name="T10" fmla="*/ 0 w 50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0" y="0"/>
                    </a:lnTo>
                    <a:lnTo>
                      <a:pt x="0" y="30"/>
                    </a:lnTo>
                    <a:lnTo>
                      <a:pt x="50" y="38"/>
                    </a:lnTo>
                    <a:lnTo>
                      <a:pt x="50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0" name="Freeform 584"/>
              <p:cNvSpPr/>
              <p:nvPr/>
            </p:nvSpPr>
            <p:spPr bwMode="auto">
              <a:xfrm>
                <a:off x="4628" y="111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0 h 40"/>
                  <a:gd name="T4" fmla="*/ 0 w 30"/>
                  <a:gd name="T5" fmla="*/ 38 h 40"/>
                  <a:gd name="T6" fmla="*/ 30 w 30"/>
                  <a:gd name="T7" fmla="*/ 40 h 40"/>
                  <a:gd name="T8" fmla="*/ 30 w 30"/>
                  <a:gd name="T9" fmla="*/ 4 h 40"/>
                  <a:gd name="T10" fmla="*/ 0 w 30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30" y="40"/>
                    </a:lnTo>
                    <a:lnTo>
                      <a:pt x="30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1" name="Freeform 585"/>
              <p:cNvSpPr/>
              <p:nvPr/>
            </p:nvSpPr>
            <p:spPr bwMode="auto">
              <a:xfrm>
                <a:off x="4628" y="111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0 h 40"/>
                  <a:gd name="T4" fmla="*/ 0 w 30"/>
                  <a:gd name="T5" fmla="*/ 38 h 40"/>
                  <a:gd name="T6" fmla="*/ 30 w 30"/>
                  <a:gd name="T7" fmla="*/ 40 h 40"/>
                  <a:gd name="T8" fmla="*/ 30 w 30"/>
                  <a:gd name="T9" fmla="*/ 4 h 40"/>
                  <a:gd name="T10" fmla="*/ 0 w 30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30" y="40"/>
                    </a:lnTo>
                    <a:lnTo>
                      <a:pt x="30" y="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2" name="Freeform 586"/>
              <p:cNvSpPr/>
              <p:nvPr/>
            </p:nvSpPr>
            <p:spPr bwMode="auto">
              <a:xfrm>
                <a:off x="4682" y="1125"/>
                <a:ext cx="80" cy="36"/>
              </a:xfrm>
              <a:custGeom>
                <a:avLst/>
                <a:gdLst>
                  <a:gd name="T0" fmla="*/ 0 w 80"/>
                  <a:gd name="T1" fmla="*/ 0 h 36"/>
                  <a:gd name="T2" fmla="*/ 0 w 80"/>
                  <a:gd name="T3" fmla="*/ 32 h 36"/>
                  <a:gd name="T4" fmla="*/ 80 w 80"/>
                  <a:gd name="T5" fmla="*/ 36 h 36"/>
                  <a:gd name="T6" fmla="*/ 80 w 80"/>
                  <a:gd name="T7" fmla="*/ 36 h 36"/>
                  <a:gd name="T8" fmla="*/ 80 w 80"/>
                  <a:gd name="T9" fmla="*/ 10 h 36"/>
                  <a:gd name="T10" fmla="*/ 0 w 8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6">
                    <a:moveTo>
                      <a:pt x="0" y="0"/>
                    </a:moveTo>
                    <a:lnTo>
                      <a:pt x="0" y="32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1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3" name="Freeform 587"/>
              <p:cNvSpPr/>
              <p:nvPr/>
            </p:nvSpPr>
            <p:spPr bwMode="auto">
              <a:xfrm>
                <a:off x="4682" y="1125"/>
                <a:ext cx="80" cy="36"/>
              </a:xfrm>
              <a:custGeom>
                <a:avLst/>
                <a:gdLst>
                  <a:gd name="T0" fmla="*/ 0 w 80"/>
                  <a:gd name="T1" fmla="*/ 0 h 36"/>
                  <a:gd name="T2" fmla="*/ 0 w 80"/>
                  <a:gd name="T3" fmla="*/ 32 h 36"/>
                  <a:gd name="T4" fmla="*/ 80 w 80"/>
                  <a:gd name="T5" fmla="*/ 36 h 36"/>
                  <a:gd name="T6" fmla="*/ 80 w 80"/>
                  <a:gd name="T7" fmla="*/ 36 h 36"/>
                  <a:gd name="T8" fmla="*/ 80 w 80"/>
                  <a:gd name="T9" fmla="*/ 10 h 36"/>
                  <a:gd name="T10" fmla="*/ 0 w 8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6">
                    <a:moveTo>
                      <a:pt x="0" y="0"/>
                    </a:moveTo>
                    <a:lnTo>
                      <a:pt x="0" y="32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1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4" name="Freeform 588"/>
              <p:cNvSpPr/>
              <p:nvPr/>
            </p:nvSpPr>
            <p:spPr bwMode="auto">
              <a:xfrm>
                <a:off x="4516" y="1191"/>
                <a:ext cx="38" cy="50"/>
              </a:xfrm>
              <a:custGeom>
                <a:avLst/>
                <a:gdLst>
                  <a:gd name="T0" fmla="*/ 0 w 38"/>
                  <a:gd name="T1" fmla="*/ 0 h 50"/>
                  <a:gd name="T2" fmla="*/ 0 w 38"/>
                  <a:gd name="T3" fmla="*/ 0 h 50"/>
                  <a:gd name="T4" fmla="*/ 0 w 38"/>
                  <a:gd name="T5" fmla="*/ 50 h 50"/>
                  <a:gd name="T6" fmla="*/ 0 w 38"/>
                  <a:gd name="T7" fmla="*/ 50 h 50"/>
                  <a:gd name="T8" fmla="*/ 38 w 38"/>
                  <a:gd name="T9" fmla="*/ 46 h 50"/>
                  <a:gd name="T10" fmla="*/ 38 w 38"/>
                  <a:gd name="T11" fmla="*/ 0 h 50"/>
                  <a:gd name="T12" fmla="*/ 0 w 38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5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38" y="46"/>
                    </a:lnTo>
                    <a:lnTo>
                      <a:pt x="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5" name="Freeform 589"/>
              <p:cNvSpPr/>
              <p:nvPr/>
            </p:nvSpPr>
            <p:spPr bwMode="auto">
              <a:xfrm>
                <a:off x="4516" y="1191"/>
                <a:ext cx="38" cy="50"/>
              </a:xfrm>
              <a:custGeom>
                <a:avLst/>
                <a:gdLst>
                  <a:gd name="T0" fmla="*/ 0 w 38"/>
                  <a:gd name="T1" fmla="*/ 0 h 50"/>
                  <a:gd name="T2" fmla="*/ 0 w 38"/>
                  <a:gd name="T3" fmla="*/ 0 h 50"/>
                  <a:gd name="T4" fmla="*/ 0 w 38"/>
                  <a:gd name="T5" fmla="*/ 50 h 50"/>
                  <a:gd name="T6" fmla="*/ 0 w 38"/>
                  <a:gd name="T7" fmla="*/ 50 h 50"/>
                  <a:gd name="T8" fmla="*/ 38 w 38"/>
                  <a:gd name="T9" fmla="*/ 46 h 50"/>
                  <a:gd name="T10" fmla="*/ 38 w 38"/>
                  <a:gd name="T11" fmla="*/ 0 h 50"/>
                  <a:gd name="T12" fmla="*/ 0 w 38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5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38" y="46"/>
                    </a:lnTo>
                    <a:lnTo>
                      <a:pt x="38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6" name="Freeform 590"/>
              <p:cNvSpPr/>
              <p:nvPr/>
            </p:nvSpPr>
            <p:spPr bwMode="auto">
              <a:xfrm>
                <a:off x="4578" y="1191"/>
                <a:ext cx="56" cy="44"/>
              </a:xfrm>
              <a:custGeom>
                <a:avLst/>
                <a:gdLst>
                  <a:gd name="T0" fmla="*/ 0 w 56"/>
                  <a:gd name="T1" fmla="*/ 0 h 44"/>
                  <a:gd name="T2" fmla="*/ 0 w 56"/>
                  <a:gd name="T3" fmla="*/ 44 h 44"/>
                  <a:gd name="T4" fmla="*/ 56 w 56"/>
                  <a:gd name="T5" fmla="*/ 40 h 44"/>
                  <a:gd name="T6" fmla="*/ 56 w 56"/>
                  <a:gd name="T7" fmla="*/ 2 h 44"/>
                  <a:gd name="T8" fmla="*/ 0 w 56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44">
                    <a:moveTo>
                      <a:pt x="0" y="0"/>
                    </a:moveTo>
                    <a:lnTo>
                      <a:pt x="0" y="44"/>
                    </a:lnTo>
                    <a:lnTo>
                      <a:pt x="56" y="40"/>
                    </a:lnTo>
                    <a:lnTo>
                      <a:pt x="56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7" name="Freeform 591"/>
              <p:cNvSpPr/>
              <p:nvPr/>
            </p:nvSpPr>
            <p:spPr bwMode="auto">
              <a:xfrm>
                <a:off x="4578" y="1191"/>
                <a:ext cx="56" cy="44"/>
              </a:xfrm>
              <a:custGeom>
                <a:avLst/>
                <a:gdLst>
                  <a:gd name="T0" fmla="*/ 0 w 56"/>
                  <a:gd name="T1" fmla="*/ 0 h 44"/>
                  <a:gd name="T2" fmla="*/ 0 w 56"/>
                  <a:gd name="T3" fmla="*/ 44 h 44"/>
                  <a:gd name="T4" fmla="*/ 56 w 56"/>
                  <a:gd name="T5" fmla="*/ 40 h 44"/>
                  <a:gd name="T6" fmla="*/ 56 w 56"/>
                  <a:gd name="T7" fmla="*/ 2 h 44"/>
                  <a:gd name="T8" fmla="*/ 0 w 56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44">
                    <a:moveTo>
                      <a:pt x="0" y="0"/>
                    </a:moveTo>
                    <a:lnTo>
                      <a:pt x="0" y="44"/>
                    </a:lnTo>
                    <a:lnTo>
                      <a:pt x="56" y="40"/>
                    </a:lnTo>
                    <a:lnTo>
                      <a:pt x="56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8" name="Freeform 592"/>
              <p:cNvSpPr/>
              <p:nvPr/>
            </p:nvSpPr>
            <p:spPr bwMode="auto">
              <a:xfrm>
                <a:off x="4658" y="1193"/>
                <a:ext cx="60" cy="36"/>
              </a:xfrm>
              <a:custGeom>
                <a:avLst/>
                <a:gdLst>
                  <a:gd name="T0" fmla="*/ 0 w 60"/>
                  <a:gd name="T1" fmla="*/ 0 h 36"/>
                  <a:gd name="T2" fmla="*/ 0 w 60"/>
                  <a:gd name="T3" fmla="*/ 0 h 36"/>
                  <a:gd name="T4" fmla="*/ 0 w 60"/>
                  <a:gd name="T5" fmla="*/ 36 h 36"/>
                  <a:gd name="T6" fmla="*/ 60 w 60"/>
                  <a:gd name="T7" fmla="*/ 30 h 36"/>
                  <a:gd name="T8" fmla="*/ 60 w 60"/>
                  <a:gd name="T9" fmla="*/ 0 h 36"/>
                  <a:gd name="T10" fmla="*/ 0 w 6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3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60" y="30"/>
                    </a:lnTo>
                    <a:lnTo>
                      <a:pt x="6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9" name="Freeform 593"/>
              <p:cNvSpPr/>
              <p:nvPr/>
            </p:nvSpPr>
            <p:spPr bwMode="auto">
              <a:xfrm>
                <a:off x="4658" y="1193"/>
                <a:ext cx="60" cy="36"/>
              </a:xfrm>
              <a:custGeom>
                <a:avLst/>
                <a:gdLst>
                  <a:gd name="T0" fmla="*/ 0 w 60"/>
                  <a:gd name="T1" fmla="*/ 0 h 36"/>
                  <a:gd name="T2" fmla="*/ 0 w 60"/>
                  <a:gd name="T3" fmla="*/ 0 h 36"/>
                  <a:gd name="T4" fmla="*/ 0 w 60"/>
                  <a:gd name="T5" fmla="*/ 36 h 36"/>
                  <a:gd name="T6" fmla="*/ 60 w 60"/>
                  <a:gd name="T7" fmla="*/ 30 h 36"/>
                  <a:gd name="T8" fmla="*/ 60 w 60"/>
                  <a:gd name="T9" fmla="*/ 0 h 36"/>
                  <a:gd name="T10" fmla="*/ 0 w 6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3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60" y="30"/>
                    </a:lnTo>
                    <a:lnTo>
                      <a:pt x="6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0" name="Freeform 594"/>
              <p:cNvSpPr/>
              <p:nvPr/>
            </p:nvSpPr>
            <p:spPr bwMode="auto">
              <a:xfrm>
                <a:off x="4742" y="1193"/>
                <a:ext cx="20" cy="28"/>
              </a:xfrm>
              <a:custGeom>
                <a:avLst/>
                <a:gdLst>
                  <a:gd name="T0" fmla="*/ 0 w 20"/>
                  <a:gd name="T1" fmla="*/ 0 h 28"/>
                  <a:gd name="T2" fmla="*/ 0 w 20"/>
                  <a:gd name="T3" fmla="*/ 0 h 28"/>
                  <a:gd name="T4" fmla="*/ 0 w 20"/>
                  <a:gd name="T5" fmla="*/ 28 h 28"/>
                  <a:gd name="T6" fmla="*/ 20 w 20"/>
                  <a:gd name="T7" fmla="*/ 26 h 28"/>
                  <a:gd name="T8" fmla="*/ 20 w 20"/>
                  <a:gd name="T9" fmla="*/ 2 h 28"/>
                  <a:gd name="T10" fmla="*/ 0 w 20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20" y="26"/>
                    </a:lnTo>
                    <a:lnTo>
                      <a:pt x="2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1" name="Freeform 595"/>
              <p:cNvSpPr/>
              <p:nvPr/>
            </p:nvSpPr>
            <p:spPr bwMode="auto">
              <a:xfrm>
                <a:off x="4742" y="1193"/>
                <a:ext cx="20" cy="28"/>
              </a:xfrm>
              <a:custGeom>
                <a:avLst/>
                <a:gdLst>
                  <a:gd name="T0" fmla="*/ 0 w 20"/>
                  <a:gd name="T1" fmla="*/ 0 h 28"/>
                  <a:gd name="T2" fmla="*/ 0 w 20"/>
                  <a:gd name="T3" fmla="*/ 0 h 28"/>
                  <a:gd name="T4" fmla="*/ 0 w 20"/>
                  <a:gd name="T5" fmla="*/ 28 h 28"/>
                  <a:gd name="T6" fmla="*/ 20 w 20"/>
                  <a:gd name="T7" fmla="*/ 26 h 28"/>
                  <a:gd name="T8" fmla="*/ 20 w 20"/>
                  <a:gd name="T9" fmla="*/ 2 h 28"/>
                  <a:gd name="T10" fmla="*/ 0 w 20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20" y="26"/>
                    </a:lnTo>
                    <a:lnTo>
                      <a:pt x="20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2" name="Freeform 596"/>
              <p:cNvSpPr/>
              <p:nvPr/>
            </p:nvSpPr>
            <p:spPr bwMode="auto">
              <a:xfrm>
                <a:off x="4634" y="1263"/>
                <a:ext cx="24" cy="43"/>
              </a:xfrm>
              <a:custGeom>
                <a:avLst/>
                <a:gdLst>
                  <a:gd name="T0" fmla="*/ 24 w 24"/>
                  <a:gd name="T1" fmla="*/ 0 h 43"/>
                  <a:gd name="T2" fmla="*/ 24 w 24"/>
                  <a:gd name="T3" fmla="*/ 0 h 43"/>
                  <a:gd name="T4" fmla="*/ 0 w 24"/>
                  <a:gd name="T5" fmla="*/ 4 h 43"/>
                  <a:gd name="T6" fmla="*/ 0 w 24"/>
                  <a:gd name="T7" fmla="*/ 43 h 43"/>
                  <a:gd name="T8" fmla="*/ 24 w 24"/>
                  <a:gd name="T9" fmla="*/ 37 h 43"/>
                  <a:gd name="T10" fmla="*/ 24 w 2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3">
                    <a:moveTo>
                      <a:pt x="24" y="0"/>
                    </a:moveTo>
                    <a:lnTo>
                      <a:pt x="24" y="0"/>
                    </a:lnTo>
                    <a:lnTo>
                      <a:pt x="0" y="4"/>
                    </a:lnTo>
                    <a:lnTo>
                      <a:pt x="0" y="43"/>
                    </a:lnTo>
                    <a:lnTo>
                      <a:pt x="24" y="37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3" name="Freeform 597"/>
              <p:cNvSpPr/>
              <p:nvPr/>
            </p:nvSpPr>
            <p:spPr bwMode="auto">
              <a:xfrm>
                <a:off x="4634" y="1263"/>
                <a:ext cx="24" cy="43"/>
              </a:xfrm>
              <a:custGeom>
                <a:avLst/>
                <a:gdLst>
                  <a:gd name="T0" fmla="*/ 24 w 24"/>
                  <a:gd name="T1" fmla="*/ 0 h 43"/>
                  <a:gd name="T2" fmla="*/ 24 w 24"/>
                  <a:gd name="T3" fmla="*/ 0 h 43"/>
                  <a:gd name="T4" fmla="*/ 0 w 24"/>
                  <a:gd name="T5" fmla="*/ 4 h 43"/>
                  <a:gd name="T6" fmla="*/ 0 w 24"/>
                  <a:gd name="T7" fmla="*/ 43 h 43"/>
                  <a:gd name="T8" fmla="*/ 24 w 24"/>
                  <a:gd name="T9" fmla="*/ 37 h 43"/>
                  <a:gd name="T10" fmla="*/ 24 w 2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3">
                    <a:moveTo>
                      <a:pt x="24" y="0"/>
                    </a:moveTo>
                    <a:lnTo>
                      <a:pt x="24" y="0"/>
                    </a:lnTo>
                    <a:lnTo>
                      <a:pt x="0" y="4"/>
                    </a:lnTo>
                    <a:lnTo>
                      <a:pt x="0" y="43"/>
                    </a:lnTo>
                    <a:lnTo>
                      <a:pt x="24" y="37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4" name="Freeform 598"/>
              <p:cNvSpPr/>
              <p:nvPr/>
            </p:nvSpPr>
            <p:spPr bwMode="auto">
              <a:xfrm>
                <a:off x="4682" y="1251"/>
                <a:ext cx="80" cy="45"/>
              </a:xfrm>
              <a:custGeom>
                <a:avLst/>
                <a:gdLst>
                  <a:gd name="T0" fmla="*/ 80 w 80"/>
                  <a:gd name="T1" fmla="*/ 0 h 45"/>
                  <a:gd name="T2" fmla="*/ 0 w 80"/>
                  <a:gd name="T3" fmla="*/ 10 h 45"/>
                  <a:gd name="T4" fmla="*/ 0 w 80"/>
                  <a:gd name="T5" fmla="*/ 45 h 45"/>
                  <a:gd name="T6" fmla="*/ 0 w 80"/>
                  <a:gd name="T7" fmla="*/ 45 h 45"/>
                  <a:gd name="T8" fmla="*/ 80 w 80"/>
                  <a:gd name="T9" fmla="*/ 26 h 45"/>
                  <a:gd name="T10" fmla="*/ 80 w 80"/>
                  <a:gd name="T1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45">
                    <a:moveTo>
                      <a:pt x="80" y="0"/>
                    </a:moveTo>
                    <a:lnTo>
                      <a:pt x="0" y="10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80" y="26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5" name="Freeform 599"/>
              <p:cNvSpPr/>
              <p:nvPr/>
            </p:nvSpPr>
            <p:spPr bwMode="auto">
              <a:xfrm>
                <a:off x="4682" y="1251"/>
                <a:ext cx="80" cy="45"/>
              </a:xfrm>
              <a:custGeom>
                <a:avLst/>
                <a:gdLst>
                  <a:gd name="T0" fmla="*/ 80 w 80"/>
                  <a:gd name="T1" fmla="*/ 0 h 45"/>
                  <a:gd name="T2" fmla="*/ 0 w 80"/>
                  <a:gd name="T3" fmla="*/ 10 h 45"/>
                  <a:gd name="T4" fmla="*/ 0 w 80"/>
                  <a:gd name="T5" fmla="*/ 45 h 45"/>
                  <a:gd name="T6" fmla="*/ 0 w 80"/>
                  <a:gd name="T7" fmla="*/ 45 h 45"/>
                  <a:gd name="T8" fmla="*/ 80 w 80"/>
                  <a:gd name="T9" fmla="*/ 26 h 45"/>
                  <a:gd name="T10" fmla="*/ 80 w 80"/>
                  <a:gd name="T1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45">
                    <a:moveTo>
                      <a:pt x="80" y="0"/>
                    </a:moveTo>
                    <a:lnTo>
                      <a:pt x="0" y="10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80" y="26"/>
                    </a:lnTo>
                    <a:lnTo>
                      <a:pt x="8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6" name="Freeform 600"/>
              <p:cNvSpPr/>
              <p:nvPr/>
            </p:nvSpPr>
            <p:spPr bwMode="auto">
              <a:xfrm>
                <a:off x="4516" y="1356"/>
                <a:ext cx="48" cy="60"/>
              </a:xfrm>
              <a:custGeom>
                <a:avLst/>
                <a:gdLst>
                  <a:gd name="T0" fmla="*/ 48 w 48"/>
                  <a:gd name="T1" fmla="*/ 0 h 60"/>
                  <a:gd name="T2" fmla="*/ 48 w 48"/>
                  <a:gd name="T3" fmla="*/ 0 h 60"/>
                  <a:gd name="T4" fmla="*/ 0 w 48"/>
                  <a:gd name="T5" fmla="*/ 10 h 60"/>
                  <a:gd name="T6" fmla="*/ 0 w 48"/>
                  <a:gd name="T7" fmla="*/ 60 h 60"/>
                  <a:gd name="T8" fmla="*/ 48 w 48"/>
                  <a:gd name="T9" fmla="*/ 46 h 60"/>
                  <a:gd name="T10" fmla="*/ 48 w 48"/>
                  <a:gd name="T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60">
                    <a:moveTo>
                      <a:pt x="48" y="0"/>
                    </a:moveTo>
                    <a:lnTo>
                      <a:pt x="48" y="0"/>
                    </a:lnTo>
                    <a:lnTo>
                      <a:pt x="0" y="10"/>
                    </a:lnTo>
                    <a:lnTo>
                      <a:pt x="0" y="60"/>
                    </a:lnTo>
                    <a:lnTo>
                      <a:pt x="48" y="46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7" name="Freeform 601"/>
              <p:cNvSpPr/>
              <p:nvPr/>
            </p:nvSpPr>
            <p:spPr bwMode="auto">
              <a:xfrm>
                <a:off x="4516" y="1356"/>
                <a:ext cx="48" cy="60"/>
              </a:xfrm>
              <a:custGeom>
                <a:avLst/>
                <a:gdLst>
                  <a:gd name="T0" fmla="*/ 48 w 48"/>
                  <a:gd name="T1" fmla="*/ 0 h 60"/>
                  <a:gd name="T2" fmla="*/ 48 w 48"/>
                  <a:gd name="T3" fmla="*/ 0 h 60"/>
                  <a:gd name="T4" fmla="*/ 0 w 48"/>
                  <a:gd name="T5" fmla="*/ 10 h 60"/>
                  <a:gd name="T6" fmla="*/ 0 w 48"/>
                  <a:gd name="T7" fmla="*/ 60 h 60"/>
                  <a:gd name="T8" fmla="*/ 48 w 48"/>
                  <a:gd name="T9" fmla="*/ 46 h 60"/>
                  <a:gd name="T10" fmla="*/ 48 w 48"/>
                  <a:gd name="T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60">
                    <a:moveTo>
                      <a:pt x="48" y="0"/>
                    </a:moveTo>
                    <a:lnTo>
                      <a:pt x="48" y="0"/>
                    </a:lnTo>
                    <a:lnTo>
                      <a:pt x="0" y="10"/>
                    </a:lnTo>
                    <a:lnTo>
                      <a:pt x="0" y="60"/>
                    </a:lnTo>
                    <a:lnTo>
                      <a:pt x="48" y="46"/>
                    </a:lnTo>
                    <a:lnTo>
                      <a:pt x="4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8" name="Freeform 602"/>
              <p:cNvSpPr/>
              <p:nvPr/>
            </p:nvSpPr>
            <p:spPr bwMode="auto">
              <a:xfrm>
                <a:off x="4616" y="1342"/>
                <a:ext cx="18" cy="44"/>
              </a:xfrm>
              <a:custGeom>
                <a:avLst/>
                <a:gdLst>
                  <a:gd name="T0" fmla="*/ 18 w 18"/>
                  <a:gd name="T1" fmla="*/ 0 h 44"/>
                  <a:gd name="T2" fmla="*/ 18 w 18"/>
                  <a:gd name="T3" fmla="*/ 0 h 44"/>
                  <a:gd name="T4" fmla="*/ 0 w 18"/>
                  <a:gd name="T5" fmla="*/ 4 h 44"/>
                  <a:gd name="T6" fmla="*/ 0 w 18"/>
                  <a:gd name="T7" fmla="*/ 44 h 44"/>
                  <a:gd name="T8" fmla="*/ 18 w 18"/>
                  <a:gd name="T9" fmla="*/ 38 h 44"/>
                  <a:gd name="T10" fmla="*/ 18 w 18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44">
                    <a:moveTo>
                      <a:pt x="18" y="0"/>
                    </a:moveTo>
                    <a:lnTo>
                      <a:pt x="18" y="0"/>
                    </a:lnTo>
                    <a:lnTo>
                      <a:pt x="0" y="4"/>
                    </a:lnTo>
                    <a:lnTo>
                      <a:pt x="0" y="44"/>
                    </a:lnTo>
                    <a:lnTo>
                      <a:pt x="18" y="38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9" name="Freeform 603"/>
              <p:cNvSpPr/>
              <p:nvPr/>
            </p:nvSpPr>
            <p:spPr bwMode="auto">
              <a:xfrm>
                <a:off x="4616" y="1342"/>
                <a:ext cx="18" cy="44"/>
              </a:xfrm>
              <a:custGeom>
                <a:avLst/>
                <a:gdLst>
                  <a:gd name="T0" fmla="*/ 18 w 18"/>
                  <a:gd name="T1" fmla="*/ 0 h 44"/>
                  <a:gd name="T2" fmla="*/ 18 w 18"/>
                  <a:gd name="T3" fmla="*/ 0 h 44"/>
                  <a:gd name="T4" fmla="*/ 0 w 18"/>
                  <a:gd name="T5" fmla="*/ 4 h 44"/>
                  <a:gd name="T6" fmla="*/ 0 w 18"/>
                  <a:gd name="T7" fmla="*/ 44 h 44"/>
                  <a:gd name="T8" fmla="*/ 18 w 18"/>
                  <a:gd name="T9" fmla="*/ 38 h 44"/>
                  <a:gd name="T10" fmla="*/ 18 w 18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44">
                    <a:moveTo>
                      <a:pt x="18" y="0"/>
                    </a:moveTo>
                    <a:lnTo>
                      <a:pt x="18" y="0"/>
                    </a:lnTo>
                    <a:lnTo>
                      <a:pt x="0" y="4"/>
                    </a:lnTo>
                    <a:lnTo>
                      <a:pt x="0" y="44"/>
                    </a:lnTo>
                    <a:lnTo>
                      <a:pt x="18" y="38"/>
                    </a:lnTo>
                    <a:lnTo>
                      <a:pt x="1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0" name="Freeform 604"/>
              <p:cNvSpPr/>
              <p:nvPr/>
            </p:nvSpPr>
            <p:spPr bwMode="auto">
              <a:xfrm>
                <a:off x="4658" y="1324"/>
                <a:ext cx="56" cy="48"/>
              </a:xfrm>
              <a:custGeom>
                <a:avLst/>
                <a:gdLst>
                  <a:gd name="T0" fmla="*/ 56 w 56"/>
                  <a:gd name="T1" fmla="*/ 0 h 48"/>
                  <a:gd name="T2" fmla="*/ 56 w 56"/>
                  <a:gd name="T3" fmla="*/ 0 h 48"/>
                  <a:gd name="T4" fmla="*/ 24 w 56"/>
                  <a:gd name="T5" fmla="*/ 8 h 48"/>
                  <a:gd name="T6" fmla="*/ 24 w 56"/>
                  <a:gd name="T7" fmla="*/ 8 h 48"/>
                  <a:gd name="T8" fmla="*/ 24 w 56"/>
                  <a:gd name="T9" fmla="*/ 8 h 48"/>
                  <a:gd name="T10" fmla="*/ 24 w 56"/>
                  <a:gd name="T11" fmla="*/ 8 h 48"/>
                  <a:gd name="T12" fmla="*/ 24 w 56"/>
                  <a:gd name="T13" fmla="*/ 8 h 48"/>
                  <a:gd name="T14" fmla="*/ 24 w 56"/>
                  <a:gd name="T15" fmla="*/ 8 h 48"/>
                  <a:gd name="T16" fmla="*/ 24 w 56"/>
                  <a:gd name="T17" fmla="*/ 8 h 48"/>
                  <a:gd name="T18" fmla="*/ 0 w 56"/>
                  <a:gd name="T19" fmla="*/ 12 h 48"/>
                  <a:gd name="T20" fmla="*/ 0 w 56"/>
                  <a:gd name="T21" fmla="*/ 48 h 48"/>
                  <a:gd name="T22" fmla="*/ 56 w 56"/>
                  <a:gd name="T23" fmla="*/ 30 h 48"/>
                  <a:gd name="T24" fmla="*/ 56 w 56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8">
                    <a:moveTo>
                      <a:pt x="56" y="0"/>
                    </a:moveTo>
                    <a:lnTo>
                      <a:pt x="5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0" y="12"/>
                    </a:lnTo>
                    <a:lnTo>
                      <a:pt x="0" y="48"/>
                    </a:lnTo>
                    <a:lnTo>
                      <a:pt x="56" y="30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1" name="Freeform 605"/>
              <p:cNvSpPr/>
              <p:nvPr/>
            </p:nvSpPr>
            <p:spPr bwMode="auto">
              <a:xfrm>
                <a:off x="4658" y="1324"/>
                <a:ext cx="56" cy="48"/>
              </a:xfrm>
              <a:custGeom>
                <a:avLst/>
                <a:gdLst>
                  <a:gd name="T0" fmla="*/ 56 w 56"/>
                  <a:gd name="T1" fmla="*/ 0 h 48"/>
                  <a:gd name="T2" fmla="*/ 56 w 56"/>
                  <a:gd name="T3" fmla="*/ 0 h 48"/>
                  <a:gd name="T4" fmla="*/ 24 w 56"/>
                  <a:gd name="T5" fmla="*/ 8 h 48"/>
                  <a:gd name="T6" fmla="*/ 24 w 56"/>
                  <a:gd name="T7" fmla="*/ 8 h 48"/>
                  <a:gd name="T8" fmla="*/ 24 w 56"/>
                  <a:gd name="T9" fmla="*/ 8 h 48"/>
                  <a:gd name="T10" fmla="*/ 24 w 56"/>
                  <a:gd name="T11" fmla="*/ 8 h 48"/>
                  <a:gd name="T12" fmla="*/ 24 w 56"/>
                  <a:gd name="T13" fmla="*/ 8 h 48"/>
                  <a:gd name="T14" fmla="*/ 24 w 56"/>
                  <a:gd name="T15" fmla="*/ 8 h 48"/>
                  <a:gd name="T16" fmla="*/ 24 w 56"/>
                  <a:gd name="T17" fmla="*/ 8 h 48"/>
                  <a:gd name="T18" fmla="*/ 0 w 56"/>
                  <a:gd name="T19" fmla="*/ 12 h 48"/>
                  <a:gd name="T20" fmla="*/ 0 w 56"/>
                  <a:gd name="T21" fmla="*/ 48 h 48"/>
                  <a:gd name="T22" fmla="*/ 56 w 56"/>
                  <a:gd name="T23" fmla="*/ 30 h 48"/>
                  <a:gd name="T24" fmla="*/ 56 w 56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8">
                    <a:moveTo>
                      <a:pt x="56" y="0"/>
                    </a:moveTo>
                    <a:lnTo>
                      <a:pt x="5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0" y="12"/>
                    </a:lnTo>
                    <a:lnTo>
                      <a:pt x="0" y="48"/>
                    </a:lnTo>
                    <a:lnTo>
                      <a:pt x="56" y="30"/>
                    </a:lnTo>
                    <a:lnTo>
                      <a:pt x="5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2" name="Freeform 606"/>
              <p:cNvSpPr/>
              <p:nvPr/>
            </p:nvSpPr>
            <p:spPr bwMode="auto">
              <a:xfrm>
                <a:off x="4738" y="1314"/>
                <a:ext cx="24" cy="32"/>
              </a:xfrm>
              <a:custGeom>
                <a:avLst/>
                <a:gdLst>
                  <a:gd name="T0" fmla="*/ 24 w 24"/>
                  <a:gd name="T1" fmla="*/ 0 h 32"/>
                  <a:gd name="T2" fmla="*/ 24 w 24"/>
                  <a:gd name="T3" fmla="*/ 0 h 32"/>
                  <a:gd name="T4" fmla="*/ 0 w 24"/>
                  <a:gd name="T5" fmla="*/ 6 h 32"/>
                  <a:gd name="T6" fmla="*/ 0 w 24"/>
                  <a:gd name="T7" fmla="*/ 32 h 32"/>
                  <a:gd name="T8" fmla="*/ 0 w 24"/>
                  <a:gd name="T9" fmla="*/ 32 h 32"/>
                  <a:gd name="T10" fmla="*/ 24 w 24"/>
                  <a:gd name="T11" fmla="*/ 26 h 32"/>
                  <a:gd name="T12" fmla="*/ 24 w 24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2">
                    <a:moveTo>
                      <a:pt x="24" y="0"/>
                    </a:moveTo>
                    <a:lnTo>
                      <a:pt x="24" y="0"/>
                    </a:lnTo>
                    <a:lnTo>
                      <a:pt x="0" y="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4" y="26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3" name="Freeform 607"/>
              <p:cNvSpPr/>
              <p:nvPr/>
            </p:nvSpPr>
            <p:spPr bwMode="auto">
              <a:xfrm>
                <a:off x="4738" y="1314"/>
                <a:ext cx="24" cy="32"/>
              </a:xfrm>
              <a:custGeom>
                <a:avLst/>
                <a:gdLst>
                  <a:gd name="T0" fmla="*/ 24 w 24"/>
                  <a:gd name="T1" fmla="*/ 0 h 32"/>
                  <a:gd name="T2" fmla="*/ 24 w 24"/>
                  <a:gd name="T3" fmla="*/ 0 h 32"/>
                  <a:gd name="T4" fmla="*/ 0 w 24"/>
                  <a:gd name="T5" fmla="*/ 6 h 32"/>
                  <a:gd name="T6" fmla="*/ 0 w 24"/>
                  <a:gd name="T7" fmla="*/ 32 h 32"/>
                  <a:gd name="T8" fmla="*/ 0 w 24"/>
                  <a:gd name="T9" fmla="*/ 32 h 32"/>
                  <a:gd name="T10" fmla="*/ 24 w 24"/>
                  <a:gd name="T11" fmla="*/ 26 h 32"/>
                  <a:gd name="T12" fmla="*/ 24 w 24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2">
                    <a:moveTo>
                      <a:pt x="24" y="0"/>
                    </a:moveTo>
                    <a:lnTo>
                      <a:pt x="24" y="0"/>
                    </a:lnTo>
                    <a:lnTo>
                      <a:pt x="0" y="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4" y="26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4" name="Freeform 608"/>
              <p:cNvSpPr/>
              <p:nvPr/>
            </p:nvSpPr>
            <p:spPr bwMode="auto">
              <a:xfrm>
                <a:off x="4516" y="1448"/>
                <a:ext cx="36" cy="62"/>
              </a:xfrm>
              <a:custGeom>
                <a:avLst/>
                <a:gdLst>
                  <a:gd name="T0" fmla="*/ 36 w 36"/>
                  <a:gd name="T1" fmla="*/ 0 h 62"/>
                  <a:gd name="T2" fmla="*/ 36 w 36"/>
                  <a:gd name="T3" fmla="*/ 0 h 62"/>
                  <a:gd name="T4" fmla="*/ 0 w 36"/>
                  <a:gd name="T5" fmla="*/ 12 h 62"/>
                  <a:gd name="T6" fmla="*/ 0 w 36"/>
                  <a:gd name="T7" fmla="*/ 62 h 62"/>
                  <a:gd name="T8" fmla="*/ 36 w 36"/>
                  <a:gd name="T9" fmla="*/ 46 h 62"/>
                  <a:gd name="T10" fmla="*/ 36 w 3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62">
                    <a:moveTo>
                      <a:pt x="36" y="0"/>
                    </a:moveTo>
                    <a:lnTo>
                      <a:pt x="36" y="0"/>
                    </a:lnTo>
                    <a:lnTo>
                      <a:pt x="0" y="12"/>
                    </a:lnTo>
                    <a:lnTo>
                      <a:pt x="0" y="62"/>
                    </a:lnTo>
                    <a:lnTo>
                      <a:pt x="36" y="46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5" name="Freeform 609"/>
              <p:cNvSpPr/>
              <p:nvPr/>
            </p:nvSpPr>
            <p:spPr bwMode="auto">
              <a:xfrm>
                <a:off x="4516" y="1448"/>
                <a:ext cx="36" cy="62"/>
              </a:xfrm>
              <a:custGeom>
                <a:avLst/>
                <a:gdLst>
                  <a:gd name="T0" fmla="*/ 36 w 36"/>
                  <a:gd name="T1" fmla="*/ 0 h 62"/>
                  <a:gd name="T2" fmla="*/ 36 w 36"/>
                  <a:gd name="T3" fmla="*/ 0 h 62"/>
                  <a:gd name="T4" fmla="*/ 0 w 36"/>
                  <a:gd name="T5" fmla="*/ 12 h 62"/>
                  <a:gd name="T6" fmla="*/ 0 w 36"/>
                  <a:gd name="T7" fmla="*/ 62 h 62"/>
                  <a:gd name="T8" fmla="*/ 36 w 36"/>
                  <a:gd name="T9" fmla="*/ 46 h 62"/>
                  <a:gd name="T10" fmla="*/ 36 w 3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62">
                    <a:moveTo>
                      <a:pt x="36" y="0"/>
                    </a:moveTo>
                    <a:lnTo>
                      <a:pt x="36" y="0"/>
                    </a:lnTo>
                    <a:lnTo>
                      <a:pt x="0" y="12"/>
                    </a:lnTo>
                    <a:lnTo>
                      <a:pt x="0" y="62"/>
                    </a:lnTo>
                    <a:lnTo>
                      <a:pt x="36" y="46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0" name="Group 811"/>
            <p:cNvGrpSpPr/>
            <p:nvPr/>
          </p:nvGrpSpPr>
          <p:grpSpPr bwMode="auto">
            <a:xfrm>
              <a:off x="-4373911" y="-404813"/>
              <a:ext cx="2409908" cy="3767136"/>
              <a:chOff x="4516" y="1332"/>
              <a:chExt cx="1518" cy="2373"/>
            </a:xfrm>
            <a:grpFill/>
          </p:grpSpPr>
          <p:sp>
            <p:nvSpPr>
              <p:cNvPr id="1166" name="Freeform 611"/>
              <p:cNvSpPr/>
              <p:nvPr/>
            </p:nvSpPr>
            <p:spPr bwMode="auto">
              <a:xfrm>
                <a:off x="4576" y="1404"/>
                <a:ext cx="104" cy="80"/>
              </a:xfrm>
              <a:custGeom>
                <a:avLst/>
                <a:gdLst>
                  <a:gd name="T0" fmla="*/ 104 w 104"/>
                  <a:gd name="T1" fmla="*/ 0 h 80"/>
                  <a:gd name="T2" fmla="*/ 104 w 104"/>
                  <a:gd name="T3" fmla="*/ 0 h 80"/>
                  <a:gd name="T4" fmla="*/ 0 w 104"/>
                  <a:gd name="T5" fmla="*/ 36 h 80"/>
                  <a:gd name="T6" fmla="*/ 0 w 104"/>
                  <a:gd name="T7" fmla="*/ 80 h 80"/>
                  <a:gd name="T8" fmla="*/ 104 w 104"/>
                  <a:gd name="T9" fmla="*/ 34 h 80"/>
                  <a:gd name="T10" fmla="*/ 104 w 10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4" h="80">
                    <a:moveTo>
                      <a:pt x="104" y="0"/>
                    </a:moveTo>
                    <a:lnTo>
                      <a:pt x="104" y="0"/>
                    </a:lnTo>
                    <a:lnTo>
                      <a:pt x="0" y="36"/>
                    </a:lnTo>
                    <a:lnTo>
                      <a:pt x="0" y="80"/>
                    </a:lnTo>
                    <a:lnTo>
                      <a:pt x="104" y="34"/>
                    </a:lnTo>
                    <a:lnTo>
                      <a:pt x="10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612"/>
              <p:cNvSpPr/>
              <p:nvPr/>
            </p:nvSpPr>
            <p:spPr bwMode="auto">
              <a:xfrm>
                <a:off x="4576" y="1404"/>
                <a:ext cx="104" cy="80"/>
              </a:xfrm>
              <a:custGeom>
                <a:avLst/>
                <a:gdLst>
                  <a:gd name="T0" fmla="*/ 104 w 104"/>
                  <a:gd name="T1" fmla="*/ 0 h 80"/>
                  <a:gd name="T2" fmla="*/ 104 w 104"/>
                  <a:gd name="T3" fmla="*/ 0 h 80"/>
                  <a:gd name="T4" fmla="*/ 0 w 104"/>
                  <a:gd name="T5" fmla="*/ 36 h 80"/>
                  <a:gd name="T6" fmla="*/ 0 w 104"/>
                  <a:gd name="T7" fmla="*/ 80 h 80"/>
                  <a:gd name="T8" fmla="*/ 104 w 104"/>
                  <a:gd name="T9" fmla="*/ 34 h 80"/>
                  <a:gd name="T10" fmla="*/ 104 w 10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4" h="80">
                    <a:moveTo>
                      <a:pt x="104" y="0"/>
                    </a:moveTo>
                    <a:lnTo>
                      <a:pt x="104" y="0"/>
                    </a:lnTo>
                    <a:lnTo>
                      <a:pt x="0" y="36"/>
                    </a:lnTo>
                    <a:lnTo>
                      <a:pt x="0" y="80"/>
                    </a:lnTo>
                    <a:lnTo>
                      <a:pt x="104" y="34"/>
                    </a:lnTo>
                    <a:lnTo>
                      <a:pt x="10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613"/>
              <p:cNvSpPr/>
              <p:nvPr/>
            </p:nvSpPr>
            <p:spPr bwMode="auto">
              <a:xfrm>
                <a:off x="4704" y="1376"/>
                <a:ext cx="58" cy="50"/>
              </a:xfrm>
              <a:custGeom>
                <a:avLst/>
                <a:gdLst>
                  <a:gd name="T0" fmla="*/ 58 w 58"/>
                  <a:gd name="T1" fmla="*/ 0 h 50"/>
                  <a:gd name="T2" fmla="*/ 0 w 58"/>
                  <a:gd name="T3" fmla="*/ 20 h 50"/>
                  <a:gd name="T4" fmla="*/ 0 w 58"/>
                  <a:gd name="T5" fmla="*/ 50 h 50"/>
                  <a:gd name="T6" fmla="*/ 58 w 58"/>
                  <a:gd name="T7" fmla="*/ 24 h 50"/>
                  <a:gd name="T8" fmla="*/ 58 w 58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0">
                    <a:moveTo>
                      <a:pt x="58" y="0"/>
                    </a:moveTo>
                    <a:lnTo>
                      <a:pt x="0" y="20"/>
                    </a:lnTo>
                    <a:lnTo>
                      <a:pt x="0" y="50"/>
                    </a:lnTo>
                    <a:lnTo>
                      <a:pt x="58" y="24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614"/>
              <p:cNvSpPr/>
              <p:nvPr/>
            </p:nvSpPr>
            <p:spPr bwMode="auto">
              <a:xfrm>
                <a:off x="4704" y="1376"/>
                <a:ext cx="58" cy="50"/>
              </a:xfrm>
              <a:custGeom>
                <a:avLst/>
                <a:gdLst>
                  <a:gd name="T0" fmla="*/ 58 w 58"/>
                  <a:gd name="T1" fmla="*/ 0 h 50"/>
                  <a:gd name="T2" fmla="*/ 0 w 58"/>
                  <a:gd name="T3" fmla="*/ 20 h 50"/>
                  <a:gd name="T4" fmla="*/ 0 w 58"/>
                  <a:gd name="T5" fmla="*/ 50 h 50"/>
                  <a:gd name="T6" fmla="*/ 58 w 58"/>
                  <a:gd name="T7" fmla="*/ 24 h 50"/>
                  <a:gd name="T8" fmla="*/ 58 w 58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0">
                    <a:moveTo>
                      <a:pt x="58" y="0"/>
                    </a:moveTo>
                    <a:lnTo>
                      <a:pt x="0" y="20"/>
                    </a:lnTo>
                    <a:lnTo>
                      <a:pt x="0" y="50"/>
                    </a:lnTo>
                    <a:lnTo>
                      <a:pt x="58" y="24"/>
                    </a:lnTo>
                    <a:lnTo>
                      <a:pt x="5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615"/>
              <p:cNvSpPr/>
              <p:nvPr/>
            </p:nvSpPr>
            <p:spPr bwMode="auto">
              <a:xfrm>
                <a:off x="4516" y="1506"/>
                <a:ext cx="94" cy="92"/>
              </a:xfrm>
              <a:custGeom>
                <a:avLst/>
                <a:gdLst>
                  <a:gd name="T0" fmla="*/ 94 w 94"/>
                  <a:gd name="T1" fmla="*/ 0 h 92"/>
                  <a:gd name="T2" fmla="*/ 0 w 94"/>
                  <a:gd name="T3" fmla="*/ 42 h 92"/>
                  <a:gd name="T4" fmla="*/ 0 w 94"/>
                  <a:gd name="T5" fmla="*/ 92 h 92"/>
                  <a:gd name="T6" fmla="*/ 94 w 94"/>
                  <a:gd name="T7" fmla="*/ 42 h 92"/>
                  <a:gd name="T8" fmla="*/ 94 w 94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2">
                    <a:moveTo>
                      <a:pt x="94" y="0"/>
                    </a:moveTo>
                    <a:lnTo>
                      <a:pt x="0" y="42"/>
                    </a:lnTo>
                    <a:lnTo>
                      <a:pt x="0" y="92"/>
                    </a:lnTo>
                    <a:lnTo>
                      <a:pt x="94" y="42"/>
                    </a:lnTo>
                    <a:lnTo>
                      <a:pt x="9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616"/>
              <p:cNvSpPr/>
              <p:nvPr/>
            </p:nvSpPr>
            <p:spPr bwMode="auto">
              <a:xfrm>
                <a:off x="4516" y="1506"/>
                <a:ext cx="94" cy="92"/>
              </a:xfrm>
              <a:custGeom>
                <a:avLst/>
                <a:gdLst>
                  <a:gd name="T0" fmla="*/ 94 w 94"/>
                  <a:gd name="T1" fmla="*/ 0 h 92"/>
                  <a:gd name="T2" fmla="*/ 0 w 94"/>
                  <a:gd name="T3" fmla="*/ 42 h 92"/>
                  <a:gd name="T4" fmla="*/ 0 w 94"/>
                  <a:gd name="T5" fmla="*/ 92 h 92"/>
                  <a:gd name="T6" fmla="*/ 94 w 94"/>
                  <a:gd name="T7" fmla="*/ 42 h 92"/>
                  <a:gd name="T8" fmla="*/ 94 w 94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2">
                    <a:moveTo>
                      <a:pt x="94" y="0"/>
                    </a:moveTo>
                    <a:lnTo>
                      <a:pt x="0" y="42"/>
                    </a:lnTo>
                    <a:lnTo>
                      <a:pt x="0" y="92"/>
                    </a:lnTo>
                    <a:lnTo>
                      <a:pt x="94" y="42"/>
                    </a:lnTo>
                    <a:lnTo>
                      <a:pt x="9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617"/>
              <p:cNvSpPr/>
              <p:nvPr/>
            </p:nvSpPr>
            <p:spPr bwMode="auto">
              <a:xfrm>
                <a:off x="4634" y="1464"/>
                <a:ext cx="76" cy="70"/>
              </a:xfrm>
              <a:custGeom>
                <a:avLst/>
                <a:gdLst>
                  <a:gd name="T0" fmla="*/ 76 w 76"/>
                  <a:gd name="T1" fmla="*/ 0 h 70"/>
                  <a:gd name="T2" fmla="*/ 0 w 76"/>
                  <a:gd name="T3" fmla="*/ 32 h 70"/>
                  <a:gd name="T4" fmla="*/ 0 w 76"/>
                  <a:gd name="T5" fmla="*/ 70 h 70"/>
                  <a:gd name="T6" fmla="*/ 0 w 76"/>
                  <a:gd name="T7" fmla="*/ 70 h 70"/>
                  <a:gd name="T8" fmla="*/ 76 w 76"/>
                  <a:gd name="T9" fmla="*/ 30 h 70"/>
                  <a:gd name="T10" fmla="*/ 76 w 76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70">
                    <a:moveTo>
                      <a:pt x="76" y="0"/>
                    </a:moveTo>
                    <a:lnTo>
                      <a:pt x="0" y="3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76" y="30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618"/>
              <p:cNvSpPr/>
              <p:nvPr/>
            </p:nvSpPr>
            <p:spPr bwMode="auto">
              <a:xfrm>
                <a:off x="4634" y="1464"/>
                <a:ext cx="76" cy="70"/>
              </a:xfrm>
              <a:custGeom>
                <a:avLst/>
                <a:gdLst>
                  <a:gd name="T0" fmla="*/ 76 w 76"/>
                  <a:gd name="T1" fmla="*/ 0 h 70"/>
                  <a:gd name="T2" fmla="*/ 0 w 76"/>
                  <a:gd name="T3" fmla="*/ 32 h 70"/>
                  <a:gd name="T4" fmla="*/ 0 w 76"/>
                  <a:gd name="T5" fmla="*/ 70 h 70"/>
                  <a:gd name="T6" fmla="*/ 0 w 76"/>
                  <a:gd name="T7" fmla="*/ 70 h 70"/>
                  <a:gd name="T8" fmla="*/ 76 w 76"/>
                  <a:gd name="T9" fmla="*/ 30 h 70"/>
                  <a:gd name="T10" fmla="*/ 76 w 76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70">
                    <a:moveTo>
                      <a:pt x="76" y="0"/>
                    </a:moveTo>
                    <a:lnTo>
                      <a:pt x="0" y="3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76" y="30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619"/>
              <p:cNvSpPr/>
              <p:nvPr/>
            </p:nvSpPr>
            <p:spPr bwMode="auto">
              <a:xfrm>
                <a:off x="4734" y="1442"/>
                <a:ext cx="28" cy="40"/>
              </a:xfrm>
              <a:custGeom>
                <a:avLst/>
                <a:gdLst>
                  <a:gd name="T0" fmla="*/ 28 w 28"/>
                  <a:gd name="T1" fmla="*/ 0 h 40"/>
                  <a:gd name="T2" fmla="*/ 28 w 28"/>
                  <a:gd name="T3" fmla="*/ 0 h 40"/>
                  <a:gd name="T4" fmla="*/ 0 w 28"/>
                  <a:gd name="T5" fmla="*/ 12 h 40"/>
                  <a:gd name="T6" fmla="*/ 0 w 28"/>
                  <a:gd name="T7" fmla="*/ 40 h 40"/>
                  <a:gd name="T8" fmla="*/ 28 w 28"/>
                  <a:gd name="T9" fmla="*/ 24 h 40"/>
                  <a:gd name="T10" fmla="*/ 28 w 28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0">
                    <a:moveTo>
                      <a:pt x="28" y="0"/>
                    </a:moveTo>
                    <a:lnTo>
                      <a:pt x="28" y="0"/>
                    </a:lnTo>
                    <a:lnTo>
                      <a:pt x="0" y="12"/>
                    </a:lnTo>
                    <a:lnTo>
                      <a:pt x="0" y="40"/>
                    </a:lnTo>
                    <a:lnTo>
                      <a:pt x="28" y="2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620"/>
              <p:cNvSpPr/>
              <p:nvPr/>
            </p:nvSpPr>
            <p:spPr bwMode="auto">
              <a:xfrm>
                <a:off x="4734" y="1442"/>
                <a:ext cx="28" cy="40"/>
              </a:xfrm>
              <a:custGeom>
                <a:avLst/>
                <a:gdLst>
                  <a:gd name="T0" fmla="*/ 28 w 28"/>
                  <a:gd name="T1" fmla="*/ 0 h 40"/>
                  <a:gd name="T2" fmla="*/ 28 w 28"/>
                  <a:gd name="T3" fmla="*/ 0 h 40"/>
                  <a:gd name="T4" fmla="*/ 0 w 28"/>
                  <a:gd name="T5" fmla="*/ 12 h 40"/>
                  <a:gd name="T6" fmla="*/ 0 w 28"/>
                  <a:gd name="T7" fmla="*/ 40 h 40"/>
                  <a:gd name="T8" fmla="*/ 28 w 28"/>
                  <a:gd name="T9" fmla="*/ 24 h 40"/>
                  <a:gd name="T10" fmla="*/ 28 w 28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0">
                    <a:moveTo>
                      <a:pt x="28" y="0"/>
                    </a:moveTo>
                    <a:lnTo>
                      <a:pt x="28" y="0"/>
                    </a:lnTo>
                    <a:lnTo>
                      <a:pt x="0" y="12"/>
                    </a:lnTo>
                    <a:lnTo>
                      <a:pt x="0" y="40"/>
                    </a:lnTo>
                    <a:lnTo>
                      <a:pt x="28" y="24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621"/>
              <p:cNvSpPr/>
              <p:nvPr/>
            </p:nvSpPr>
            <p:spPr bwMode="auto">
              <a:xfrm>
                <a:off x="4516" y="1616"/>
                <a:ext cx="40" cy="72"/>
              </a:xfrm>
              <a:custGeom>
                <a:avLst/>
                <a:gdLst>
                  <a:gd name="T0" fmla="*/ 40 w 40"/>
                  <a:gd name="T1" fmla="*/ 0 h 72"/>
                  <a:gd name="T2" fmla="*/ 40 w 40"/>
                  <a:gd name="T3" fmla="*/ 0 h 72"/>
                  <a:gd name="T4" fmla="*/ 0 w 40"/>
                  <a:gd name="T5" fmla="*/ 22 h 72"/>
                  <a:gd name="T6" fmla="*/ 0 w 40"/>
                  <a:gd name="T7" fmla="*/ 72 h 72"/>
                  <a:gd name="T8" fmla="*/ 40 w 40"/>
                  <a:gd name="T9" fmla="*/ 46 h 72"/>
                  <a:gd name="T10" fmla="*/ 40 w 40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2">
                    <a:moveTo>
                      <a:pt x="40" y="0"/>
                    </a:moveTo>
                    <a:lnTo>
                      <a:pt x="40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40" y="46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622"/>
              <p:cNvSpPr/>
              <p:nvPr/>
            </p:nvSpPr>
            <p:spPr bwMode="auto">
              <a:xfrm>
                <a:off x="4516" y="1616"/>
                <a:ext cx="40" cy="72"/>
              </a:xfrm>
              <a:custGeom>
                <a:avLst/>
                <a:gdLst>
                  <a:gd name="T0" fmla="*/ 40 w 40"/>
                  <a:gd name="T1" fmla="*/ 0 h 72"/>
                  <a:gd name="T2" fmla="*/ 40 w 40"/>
                  <a:gd name="T3" fmla="*/ 0 h 72"/>
                  <a:gd name="T4" fmla="*/ 0 w 40"/>
                  <a:gd name="T5" fmla="*/ 22 h 72"/>
                  <a:gd name="T6" fmla="*/ 0 w 40"/>
                  <a:gd name="T7" fmla="*/ 72 h 72"/>
                  <a:gd name="T8" fmla="*/ 40 w 40"/>
                  <a:gd name="T9" fmla="*/ 46 h 72"/>
                  <a:gd name="T10" fmla="*/ 40 w 40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2">
                    <a:moveTo>
                      <a:pt x="40" y="0"/>
                    </a:moveTo>
                    <a:lnTo>
                      <a:pt x="40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40" y="46"/>
                    </a:lnTo>
                    <a:lnTo>
                      <a:pt x="4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Freeform 623"/>
              <p:cNvSpPr/>
              <p:nvPr/>
            </p:nvSpPr>
            <p:spPr bwMode="auto">
              <a:xfrm>
                <a:off x="4612" y="1574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0 h 52"/>
                  <a:gd name="T4" fmla="*/ 0 w 22"/>
                  <a:gd name="T5" fmla="*/ 12 h 52"/>
                  <a:gd name="T6" fmla="*/ 0 w 22"/>
                  <a:gd name="T7" fmla="*/ 52 h 52"/>
                  <a:gd name="T8" fmla="*/ 22 w 22"/>
                  <a:gd name="T9" fmla="*/ 38 h 52"/>
                  <a:gd name="T10" fmla="*/ 22 w 22"/>
                  <a:gd name="T1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0"/>
                    </a:lnTo>
                    <a:lnTo>
                      <a:pt x="0" y="12"/>
                    </a:lnTo>
                    <a:lnTo>
                      <a:pt x="0" y="52"/>
                    </a:lnTo>
                    <a:lnTo>
                      <a:pt x="22" y="38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Freeform 624"/>
              <p:cNvSpPr/>
              <p:nvPr/>
            </p:nvSpPr>
            <p:spPr bwMode="auto">
              <a:xfrm>
                <a:off x="4612" y="1574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0 h 52"/>
                  <a:gd name="T4" fmla="*/ 0 w 22"/>
                  <a:gd name="T5" fmla="*/ 12 h 52"/>
                  <a:gd name="T6" fmla="*/ 0 w 22"/>
                  <a:gd name="T7" fmla="*/ 52 h 52"/>
                  <a:gd name="T8" fmla="*/ 22 w 22"/>
                  <a:gd name="T9" fmla="*/ 38 h 52"/>
                  <a:gd name="T10" fmla="*/ 22 w 22"/>
                  <a:gd name="T1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0"/>
                    </a:lnTo>
                    <a:lnTo>
                      <a:pt x="0" y="12"/>
                    </a:lnTo>
                    <a:lnTo>
                      <a:pt x="0" y="52"/>
                    </a:lnTo>
                    <a:lnTo>
                      <a:pt x="22" y="38"/>
                    </a:lnTo>
                    <a:lnTo>
                      <a:pt x="2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Freeform 625"/>
              <p:cNvSpPr/>
              <p:nvPr/>
            </p:nvSpPr>
            <p:spPr bwMode="auto">
              <a:xfrm>
                <a:off x="4658" y="1542"/>
                <a:ext cx="36" cy="56"/>
              </a:xfrm>
              <a:custGeom>
                <a:avLst/>
                <a:gdLst>
                  <a:gd name="T0" fmla="*/ 36 w 36"/>
                  <a:gd name="T1" fmla="*/ 0 h 56"/>
                  <a:gd name="T2" fmla="*/ 36 w 36"/>
                  <a:gd name="T3" fmla="*/ 0 h 56"/>
                  <a:gd name="T4" fmla="*/ 0 w 36"/>
                  <a:gd name="T5" fmla="*/ 20 h 56"/>
                  <a:gd name="T6" fmla="*/ 0 w 36"/>
                  <a:gd name="T7" fmla="*/ 56 h 56"/>
                  <a:gd name="T8" fmla="*/ 36 w 36"/>
                  <a:gd name="T9" fmla="*/ 32 h 56"/>
                  <a:gd name="T10" fmla="*/ 36 w 3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56">
                    <a:moveTo>
                      <a:pt x="36" y="0"/>
                    </a:moveTo>
                    <a:lnTo>
                      <a:pt x="36" y="0"/>
                    </a:lnTo>
                    <a:lnTo>
                      <a:pt x="0" y="20"/>
                    </a:lnTo>
                    <a:lnTo>
                      <a:pt x="0" y="56"/>
                    </a:lnTo>
                    <a:lnTo>
                      <a:pt x="36" y="3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Freeform 626"/>
              <p:cNvSpPr/>
              <p:nvPr/>
            </p:nvSpPr>
            <p:spPr bwMode="auto">
              <a:xfrm>
                <a:off x="4658" y="1542"/>
                <a:ext cx="36" cy="56"/>
              </a:xfrm>
              <a:custGeom>
                <a:avLst/>
                <a:gdLst>
                  <a:gd name="T0" fmla="*/ 36 w 36"/>
                  <a:gd name="T1" fmla="*/ 0 h 56"/>
                  <a:gd name="T2" fmla="*/ 36 w 36"/>
                  <a:gd name="T3" fmla="*/ 0 h 56"/>
                  <a:gd name="T4" fmla="*/ 0 w 36"/>
                  <a:gd name="T5" fmla="*/ 20 h 56"/>
                  <a:gd name="T6" fmla="*/ 0 w 36"/>
                  <a:gd name="T7" fmla="*/ 56 h 56"/>
                  <a:gd name="T8" fmla="*/ 36 w 36"/>
                  <a:gd name="T9" fmla="*/ 32 h 56"/>
                  <a:gd name="T10" fmla="*/ 36 w 3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56">
                    <a:moveTo>
                      <a:pt x="36" y="0"/>
                    </a:moveTo>
                    <a:lnTo>
                      <a:pt x="36" y="0"/>
                    </a:lnTo>
                    <a:lnTo>
                      <a:pt x="0" y="20"/>
                    </a:lnTo>
                    <a:lnTo>
                      <a:pt x="0" y="56"/>
                    </a:lnTo>
                    <a:lnTo>
                      <a:pt x="36" y="32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Freeform 627"/>
              <p:cNvSpPr/>
              <p:nvPr/>
            </p:nvSpPr>
            <p:spPr bwMode="auto">
              <a:xfrm>
                <a:off x="4718" y="1506"/>
                <a:ext cx="44" cy="52"/>
              </a:xfrm>
              <a:custGeom>
                <a:avLst/>
                <a:gdLst>
                  <a:gd name="T0" fmla="*/ 44 w 44"/>
                  <a:gd name="T1" fmla="*/ 0 h 52"/>
                  <a:gd name="T2" fmla="*/ 0 w 44"/>
                  <a:gd name="T3" fmla="*/ 24 h 52"/>
                  <a:gd name="T4" fmla="*/ 0 w 44"/>
                  <a:gd name="T5" fmla="*/ 52 h 52"/>
                  <a:gd name="T6" fmla="*/ 44 w 44"/>
                  <a:gd name="T7" fmla="*/ 26 h 52"/>
                  <a:gd name="T8" fmla="*/ 44 w 44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52">
                    <a:moveTo>
                      <a:pt x="44" y="0"/>
                    </a:moveTo>
                    <a:lnTo>
                      <a:pt x="0" y="24"/>
                    </a:lnTo>
                    <a:lnTo>
                      <a:pt x="0" y="52"/>
                    </a:lnTo>
                    <a:lnTo>
                      <a:pt x="44" y="26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Freeform 628"/>
              <p:cNvSpPr/>
              <p:nvPr/>
            </p:nvSpPr>
            <p:spPr bwMode="auto">
              <a:xfrm>
                <a:off x="4718" y="1506"/>
                <a:ext cx="44" cy="52"/>
              </a:xfrm>
              <a:custGeom>
                <a:avLst/>
                <a:gdLst>
                  <a:gd name="T0" fmla="*/ 44 w 44"/>
                  <a:gd name="T1" fmla="*/ 0 h 52"/>
                  <a:gd name="T2" fmla="*/ 0 w 44"/>
                  <a:gd name="T3" fmla="*/ 24 h 52"/>
                  <a:gd name="T4" fmla="*/ 0 w 44"/>
                  <a:gd name="T5" fmla="*/ 52 h 52"/>
                  <a:gd name="T6" fmla="*/ 44 w 44"/>
                  <a:gd name="T7" fmla="*/ 26 h 52"/>
                  <a:gd name="T8" fmla="*/ 44 w 44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52">
                    <a:moveTo>
                      <a:pt x="44" y="0"/>
                    </a:moveTo>
                    <a:lnTo>
                      <a:pt x="0" y="24"/>
                    </a:lnTo>
                    <a:lnTo>
                      <a:pt x="0" y="52"/>
                    </a:lnTo>
                    <a:lnTo>
                      <a:pt x="44" y="26"/>
                    </a:lnTo>
                    <a:lnTo>
                      <a:pt x="4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629"/>
              <p:cNvSpPr/>
              <p:nvPr/>
            </p:nvSpPr>
            <p:spPr bwMode="auto">
              <a:xfrm>
                <a:off x="4516" y="1682"/>
                <a:ext cx="64" cy="86"/>
              </a:xfrm>
              <a:custGeom>
                <a:avLst/>
                <a:gdLst>
                  <a:gd name="T0" fmla="*/ 64 w 64"/>
                  <a:gd name="T1" fmla="*/ 0 h 86"/>
                  <a:gd name="T2" fmla="*/ 64 w 64"/>
                  <a:gd name="T3" fmla="*/ 0 h 86"/>
                  <a:gd name="T4" fmla="*/ 0 w 64"/>
                  <a:gd name="T5" fmla="*/ 36 h 86"/>
                  <a:gd name="T6" fmla="*/ 0 w 64"/>
                  <a:gd name="T7" fmla="*/ 86 h 86"/>
                  <a:gd name="T8" fmla="*/ 64 w 64"/>
                  <a:gd name="T9" fmla="*/ 42 h 86"/>
                  <a:gd name="T10" fmla="*/ 64 w 64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86">
                    <a:moveTo>
                      <a:pt x="64" y="0"/>
                    </a:moveTo>
                    <a:lnTo>
                      <a:pt x="64" y="0"/>
                    </a:lnTo>
                    <a:lnTo>
                      <a:pt x="0" y="36"/>
                    </a:lnTo>
                    <a:lnTo>
                      <a:pt x="0" y="86"/>
                    </a:lnTo>
                    <a:lnTo>
                      <a:pt x="64" y="4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630"/>
              <p:cNvSpPr/>
              <p:nvPr/>
            </p:nvSpPr>
            <p:spPr bwMode="auto">
              <a:xfrm>
                <a:off x="4516" y="1682"/>
                <a:ext cx="64" cy="86"/>
              </a:xfrm>
              <a:custGeom>
                <a:avLst/>
                <a:gdLst>
                  <a:gd name="T0" fmla="*/ 64 w 64"/>
                  <a:gd name="T1" fmla="*/ 0 h 86"/>
                  <a:gd name="T2" fmla="*/ 64 w 64"/>
                  <a:gd name="T3" fmla="*/ 0 h 86"/>
                  <a:gd name="T4" fmla="*/ 0 w 64"/>
                  <a:gd name="T5" fmla="*/ 36 h 86"/>
                  <a:gd name="T6" fmla="*/ 0 w 64"/>
                  <a:gd name="T7" fmla="*/ 86 h 86"/>
                  <a:gd name="T8" fmla="*/ 64 w 64"/>
                  <a:gd name="T9" fmla="*/ 42 h 86"/>
                  <a:gd name="T10" fmla="*/ 64 w 64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86">
                    <a:moveTo>
                      <a:pt x="64" y="0"/>
                    </a:moveTo>
                    <a:lnTo>
                      <a:pt x="64" y="0"/>
                    </a:lnTo>
                    <a:lnTo>
                      <a:pt x="0" y="36"/>
                    </a:lnTo>
                    <a:lnTo>
                      <a:pt x="0" y="86"/>
                    </a:lnTo>
                    <a:lnTo>
                      <a:pt x="64" y="42"/>
                    </a:lnTo>
                    <a:lnTo>
                      <a:pt x="6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631"/>
              <p:cNvSpPr/>
              <p:nvPr/>
            </p:nvSpPr>
            <p:spPr bwMode="auto">
              <a:xfrm>
                <a:off x="4604" y="1636"/>
                <a:ext cx="54" cy="72"/>
              </a:xfrm>
              <a:custGeom>
                <a:avLst/>
                <a:gdLst>
                  <a:gd name="T0" fmla="*/ 54 w 54"/>
                  <a:gd name="T1" fmla="*/ 0 h 72"/>
                  <a:gd name="T2" fmla="*/ 0 w 54"/>
                  <a:gd name="T3" fmla="*/ 32 h 72"/>
                  <a:gd name="T4" fmla="*/ 0 w 54"/>
                  <a:gd name="T5" fmla="*/ 72 h 72"/>
                  <a:gd name="T6" fmla="*/ 54 w 54"/>
                  <a:gd name="T7" fmla="*/ 34 h 72"/>
                  <a:gd name="T8" fmla="*/ 54 w 5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54" y="0"/>
                    </a:moveTo>
                    <a:lnTo>
                      <a:pt x="0" y="32"/>
                    </a:lnTo>
                    <a:lnTo>
                      <a:pt x="0" y="72"/>
                    </a:lnTo>
                    <a:lnTo>
                      <a:pt x="54" y="34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632"/>
              <p:cNvSpPr/>
              <p:nvPr/>
            </p:nvSpPr>
            <p:spPr bwMode="auto">
              <a:xfrm>
                <a:off x="4604" y="1636"/>
                <a:ext cx="54" cy="72"/>
              </a:xfrm>
              <a:custGeom>
                <a:avLst/>
                <a:gdLst>
                  <a:gd name="T0" fmla="*/ 54 w 54"/>
                  <a:gd name="T1" fmla="*/ 0 h 72"/>
                  <a:gd name="T2" fmla="*/ 0 w 54"/>
                  <a:gd name="T3" fmla="*/ 32 h 72"/>
                  <a:gd name="T4" fmla="*/ 0 w 54"/>
                  <a:gd name="T5" fmla="*/ 72 h 72"/>
                  <a:gd name="T6" fmla="*/ 54 w 54"/>
                  <a:gd name="T7" fmla="*/ 34 h 72"/>
                  <a:gd name="T8" fmla="*/ 54 w 5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54" y="0"/>
                    </a:moveTo>
                    <a:lnTo>
                      <a:pt x="0" y="32"/>
                    </a:lnTo>
                    <a:lnTo>
                      <a:pt x="0" y="72"/>
                    </a:lnTo>
                    <a:lnTo>
                      <a:pt x="54" y="34"/>
                    </a:lnTo>
                    <a:lnTo>
                      <a:pt x="5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633"/>
              <p:cNvSpPr/>
              <p:nvPr/>
            </p:nvSpPr>
            <p:spPr bwMode="auto">
              <a:xfrm>
                <a:off x="4682" y="1576"/>
                <a:ext cx="80" cy="78"/>
              </a:xfrm>
              <a:custGeom>
                <a:avLst/>
                <a:gdLst>
                  <a:gd name="T0" fmla="*/ 80 w 80"/>
                  <a:gd name="T1" fmla="*/ 0 h 78"/>
                  <a:gd name="T2" fmla="*/ 80 w 80"/>
                  <a:gd name="T3" fmla="*/ 0 h 78"/>
                  <a:gd name="T4" fmla="*/ 0 w 80"/>
                  <a:gd name="T5" fmla="*/ 46 h 78"/>
                  <a:gd name="T6" fmla="*/ 0 w 80"/>
                  <a:gd name="T7" fmla="*/ 78 h 78"/>
                  <a:gd name="T8" fmla="*/ 0 w 80"/>
                  <a:gd name="T9" fmla="*/ 78 h 78"/>
                  <a:gd name="T10" fmla="*/ 80 w 80"/>
                  <a:gd name="T11" fmla="*/ 24 h 78"/>
                  <a:gd name="T12" fmla="*/ 80 w 80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78">
                    <a:moveTo>
                      <a:pt x="80" y="0"/>
                    </a:moveTo>
                    <a:lnTo>
                      <a:pt x="80" y="0"/>
                    </a:lnTo>
                    <a:lnTo>
                      <a:pt x="0" y="4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0" y="24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Freeform 634"/>
              <p:cNvSpPr/>
              <p:nvPr/>
            </p:nvSpPr>
            <p:spPr bwMode="auto">
              <a:xfrm>
                <a:off x="4682" y="1576"/>
                <a:ext cx="80" cy="78"/>
              </a:xfrm>
              <a:custGeom>
                <a:avLst/>
                <a:gdLst>
                  <a:gd name="T0" fmla="*/ 80 w 80"/>
                  <a:gd name="T1" fmla="*/ 0 h 78"/>
                  <a:gd name="T2" fmla="*/ 80 w 80"/>
                  <a:gd name="T3" fmla="*/ 0 h 78"/>
                  <a:gd name="T4" fmla="*/ 0 w 80"/>
                  <a:gd name="T5" fmla="*/ 46 h 78"/>
                  <a:gd name="T6" fmla="*/ 0 w 80"/>
                  <a:gd name="T7" fmla="*/ 78 h 78"/>
                  <a:gd name="T8" fmla="*/ 0 w 80"/>
                  <a:gd name="T9" fmla="*/ 78 h 78"/>
                  <a:gd name="T10" fmla="*/ 80 w 80"/>
                  <a:gd name="T11" fmla="*/ 24 h 78"/>
                  <a:gd name="T12" fmla="*/ 80 w 80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78">
                    <a:moveTo>
                      <a:pt x="80" y="0"/>
                    </a:moveTo>
                    <a:lnTo>
                      <a:pt x="80" y="0"/>
                    </a:lnTo>
                    <a:lnTo>
                      <a:pt x="0" y="4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0" y="24"/>
                    </a:lnTo>
                    <a:lnTo>
                      <a:pt x="8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Freeform 635"/>
              <p:cNvSpPr/>
              <p:nvPr/>
            </p:nvSpPr>
            <p:spPr bwMode="auto">
              <a:xfrm>
                <a:off x="4516" y="1776"/>
                <a:ext cx="36" cy="74"/>
              </a:xfrm>
              <a:custGeom>
                <a:avLst/>
                <a:gdLst>
                  <a:gd name="T0" fmla="*/ 36 w 36"/>
                  <a:gd name="T1" fmla="*/ 0 h 74"/>
                  <a:gd name="T2" fmla="*/ 36 w 36"/>
                  <a:gd name="T3" fmla="*/ 0 h 74"/>
                  <a:gd name="T4" fmla="*/ 0 w 36"/>
                  <a:gd name="T5" fmla="*/ 24 h 74"/>
                  <a:gd name="T6" fmla="*/ 0 w 36"/>
                  <a:gd name="T7" fmla="*/ 74 h 74"/>
                  <a:gd name="T8" fmla="*/ 36 w 36"/>
                  <a:gd name="T9" fmla="*/ 46 h 74"/>
                  <a:gd name="T10" fmla="*/ 36 w 36"/>
                  <a:gd name="T1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74">
                    <a:moveTo>
                      <a:pt x="36" y="0"/>
                    </a:moveTo>
                    <a:lnTo>
                      <a:pt x="36" y="0"/>
                    </a:lnTo>
                    <a:lnTo>
                      <a:pt x="0" y="24"/>
                    </a:lnTo>
                    <a:lnTo>
                      <a:pt x="0" y="74"/>
                    </a:lnTo>
                    <a:lnTo>
                      <a:pt x="36" y="46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Freeform 636"/>
              <p:cNvSpPr/>
              <p:nvPr/>
            </p:nvSpPr>
            <p:spPr bwMode="auto">
              <a:xfrm>
                <a:off x="4516" y="1776"/>
                <a:ext cx="36" cy="74"/>
              </a:xfrm>
              <a:custGeom>
                <a:avLst/>
                <a:gdLst>
                  <a:gd name="T0" fmla="*/ 36 w 36"/>
                  <a:gd name="T1" fmla="*/ 0 h 74"/>
                  <a:gd name="T2" fmla="*/ 36 w 36"/>
                  <a:gd name="T3" fmla="*/ 0 h 74"/>
                  <a:gd name="T4" fmla="*/ 0 w 36"/>
                  <a:gd name="T5" fmla="*/ 24 h 74"/>
                  <a:gd name="T6" fmla="*/ 0 w 36"/>
                  <a:gd name="T7" fmla="*/ 74 h 74"/>
                  <a:gd name="T8" fmla="*/ 36 w 36"/>
                  <a:gd name="T9" fmla="*/ 46 h 74"/>
                  <a:gd name="T10" fmla="*/ 36 w 36"/>
                  <a:gd name="T1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74">
                    <a:moveTo>
                      <a:pt x="36" y="0"/>
                    </a:moveTo>
                    <a:lnTo>
                      <a:pt x="36" y="0"/>
                    </a:lnTo>
                    <a:lnTo>
                      <a:pt x="0" y="24"/>
                    </a:lnTo>
                    <a:lnTo>
                      <a:pt x="0" y="74"/>
                    </a:lnTo>
                    <a:lnTo>
                      <a:pt x="36" y="46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637"/>
              <p:cNvSpPr/>
              <p:nvPr/>
            </p:nvSpPr>
            <p:spPr bwMode="auto">
              <a:xfrm>
                <a:off x="4630" y="1674"/>
                <a:ext cx="76" cy="90"/>
              </a:xfrm>
              <a:custGeom>
                <a:avLst/>
                <a:gdLst>
                  <a:gd name="T0" fmla="*/ 76 w 76"/>
                  <a:gd name="T1" fmla="*/ 0 h 90"/>
                  <a:gd name="T2" fmla="*/ 0 w 76"/>
                  <a:gd name="T3" fmla="*/ 50 h 90"/>
                  <a:gd name="T4" fmla="*/ 0 w 76"/>
                  <a:gd name="T5" fmla="*/ 90 h 90"/>
                  <a:gd name="T6" fmla="*/ 0 w 76"/>
                  <a:gd name="T7" fmla="*/ 90 h 90"/>
                  <a:gd name="T8" fmla="*/ 76 w 76"/>
                  <a:gd name="T9" fmla="*/ 30 h 90"/>
                  <a:gd name="T10" fmla="*/ 76 w 76"/>
                  <a:gd name="T11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90">
                    <a:moveTo>
                      <a:pt x="76" y="0"/>
                    </a:moveTo>
                    <a:lnTo>
                      <a:pt x="0" y="5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6" y="30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638"/>
              <p:cNvSpPr/>
              <p:nvPr/>
            </p:nvSpPr>
            <p:spPr bwMode="auto">
              <a:xfrm>
                <a:off x="4630" y="1674"/>
                <a:ext cx="76" cy="90"/>
              </a:xfrm>
              <a:custGeom>
                <a:avLst/>
                <a:gdLst>
                  <a:gd name="T0" fmla="*/ 76 w 76"/>
                  <a:gd name="T1" fmla="*/ 0 h 90"/>
                  <a:gd name="T2" fmla="*/ 0 w 76"/>
                  <a:gd name="T3" fmla="*/ 50 h 90"/>
                  <a:gd name="T4" fmla="*/ 0 w 76"/>
                  <a:gd name="T5" fmla="*/ 90 h 90"/>
                  <a:gd name="T6" fmla="*/ 0 w 76"/>
                  <a:gd name="T7" fmla="*/ 90 h 90"/>
                  <a:gd name="T8" fmla="*/ 76 w 76"/>
                  <a:gd name="T9" fmla="*/ 30 h 90"/>
                  <a:gd name="T10" fmla="*/ 76 w 76"/>
                  <a:gd name="T11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90">
                    <a:moveTo>
                      <a:pt x="76" y="0"/>
                    </a:moveTo>
                    <a:lnTo>
                      <a:pt x="0" y="5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6" y="30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639"/>
              <p:cNvSpPr/>
              <p:nvPr/>
            </p:nvSpPr>
            <p:spPr bwMode="auto">
              <a:xfrm>
                <a:off x="4730" y="1638"/>
                <a:ext cx="32" cy="48"/>
              </a:xfrm>
              <a:custGeom>
                <a:avLst/>
                <a:gdLst>
                  <a:gd name="T0" fmla="*/ 32 w 32"/>
                  <a:gd name="T1" fmla="*/ 0 h 48"/>
                  <a:gd name="T2" fmla="*/ 32 w 32"/>
                  <a:gd name="T3" fmla="*/ 0 h 48"/>
                  <a:gd name="T4" fmla="*/ 0 w 32"/>
                  <a:gd name="T5" fmla="*/ 20 h 48"/>
                  <a:gd name="T6" fmla="*/ 0 w 32"/>
                  <a:gd name="T7" fmla="*/ 48 h 48"/>
                  <a:gd name="T8" fmla="*/ 32 w 32"/>
                  <a:gd name="T9" fmla="*/ 24 h 48"/>
                  <a:gd name="T10" fmla="*/ 32 w 32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48">
                    <a:moveTo>
                      <a:pt x="32" y="0"/>
                    </a:moveTo>
                    <a:lnTo>
                      <a:pt x="32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32" y="24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640"/>
              <p:cNvSpPr/>
              <p:nvPr/>
            </p:nvSpPr>
            <p:spPr bwMode="auto">
              <a:xfrm>
                <a:off x="4730" y="1638"/>
                <a:ext cx="32" cy="48"/>
              </a:xfrm>
              <a:custGeom>
                <a:avLst/>
                <a:gdLst>
                  <a:gd name="T0" fmla="*/ 32 w 32"/>
                  <a:gd name="T1" fmla="*/ 0 h 48"/>
                  <a:gd name="T2" fmla="*/ 32 w 32"/>
                  <a:gd name="T3" fmla="*/ 0 h 48"/>
                  <a:gd name="T4" fmla="*/ 0 w 32"/>
                  <a:gd name="T5" fmla="*/ 20 h 48"/>
                  <a:gd name="T6" fmla="*/ 0 w 32"/>
                  <a:gd name="T7" fmla="*/ 48 h 48"/>
                  <a:gd name="T8" fmla="*/ 32 w 32"/>
                  <a:gd name="T9" fmla="*/ 24 h 48"/>
                  <a:gd name="T10" fmla="*/ 32 w 32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48">
                    <a:moveTo>
                      <a:pt x="32" y="0"/>
                    </a:moveTo>
                    <a:lnTo>
                      <a:pt x="32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32" y="24"/>
                    </a:lnTo>
                    <a:lnTo>
                      <a:pt x="3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641"/>
              <p:cNvSpPr/>
              <p:nvPr/>
            </p:nvSpPr>
            <p:spPr bwMode="auto">
              <a:xfrm>
                <a:off x="4516" y="1814"/>
                <a:ext cx="92" cy="114"/>
              </a:xfrm>
              <a:custGeom>
                <a:avLst/>
                <a:gdLst>
                  <a:gd name="T0" fmla="*/ 92 w 92"/>
                  <a:gd name="T1" fmla="*/ 0 h 114"/>
                  <a:gd name="T2" fmla="*/ 92 w 92"/>
                  <a:gd name="T3" fmla="*/ 0 h 114"/>
                  <a:gd name="T4" fmla="*/ 0 w 92"/>
                  <a:gd name="T5" fmla="*/ 64 h 114"/>
                  <a:gd name="T6" fmla="*/ 0 w 92"/>
                  <a:gd name="T7" fmla="*/ 114 h 114"/>
                  <a:gd name="T8" fmla="*/ 92 w 92"/>
                  <a:gd name="T9" fmla="*/ 40 h 114"/>
                  <a:gd name="T10" fmla="*/ 92 w 9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14">
                    <a:moveTo>
                      <a:pt x="92" y="0"/>
                    </a:moveTo>
                    <a:lnTo>
                      <a:pt x="92" y="0"/>
                    </a:lnTo>
                    <a:lnTo>
                      <a:pt x="0" y="64"/>
                    </a:lnTo>
                    <a:lnTo>
                      <a:pt x="0" y="114"/>
                    </a:lnTo>
                    <a:lnTo>
                      <a:pt x="92" y="40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642"/>
              <p:cNvSpPr/>
              <p:nvPr/>
            </p:nvSpPr>
            <p:spPr bwMode="auto">
              <a:xfrm>
                <a:off x="4516" y="1814"/>
                <a:ext cx="92" cy="114"/>
              </a:xfrm>
              <a:custGeom>
                <a:avLst/>
                <a:gdLst>
                  <a:gd name="T0" fmla="*/ 92 w 92"/>
                  <a:gd name="T1" fmla="*/ 0 h 114"/>
                  <a:gd name="T2" fmla="*/ 92 w 92"/>
                  <a:gd name="T3" fmla="*/ 0 h 114"/>
                  <a:gd name="T4" fmla="*/ 0 w 92"/>
                  <a:gd name="T5" fmla="*/ 64 h 114"/>
                  <a:gd name="T6" fmla="*/ 0 w 92"/>
                  <a:gd name="T7" fmla="*/ 114 h 114"/>
                  <a:gd name="T8" fmla="*/ 92 w 92"/>
                  <a:gd name="T9" fmla="*/ 40 h 114"/>
                  <a:gd name="T10" fmla="*/ 92 w 9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14">
                    <a:moveTo>
                      <a:pt x="92" y="0"/>
                    </a:moveTo>
                    <a:lnTo>
                      <a:pt x="92" y="0"/>
                    </a:lnTo>
                    <a:lnTo>
                      <a:pt x="0" y="64"/>
                    </a:lnTo>
                    <a:lnTo>
                      <a:pt x="0" y="114"/>
                    </a:lnTo>
                    <a:lnTo>
                      <a:pt x="92" y="40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643"/>
              <p:cNvSpPr/>
              <p:nvPr/>
            </p:nvSpPr>
            <p:spPr bwMode="auto">
              <a:xfrm>
                <a:off x="4632" y="1776"/>
                <a:ext cx="30" cy="58"/>
              </a:xfrm>
              <a:custGeom>
                <a:avLst/>
                <a:gdLst>
                  <a:gd name="T0" fmla="*/ 30 w 30"/>
                  <a:gd name="T1" fmla="*/ 0 h 58"/>
                  <a:gd name="T2" fmla="*/ 30 w 30"/>
                  <a:gd name="T3" fmla="*/ 0 h 58"/>
                  <a:gd name="T4" fmla="*/ 0 w 30"/>
                  <a:gd name="T5" fmla="*/ 20 h 58"/>
                  <a:gd name="T6" fmla="*/ 0 w 30"/>
                  <a:gd name="T7" fmla="*/ 58 h 58"/>
                  <a:gd name="T8" fmla="*/ 0 w 30"/>
                  <a:gd name="T9" fmla="*/ 58 h 58"/>
                  <a:gd name="T10" fmla="*/ 30 w 30"/>
                  <a:gd name="T11" fmla="*/ 34 h 58"/>
                  <a:gd name="T12" fmla="*/ 3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30" y="0"/>
                    </a:moveTo>
                    <a:lnTo>
                      <a:pt x="30" y="0"/>
                    </a:lnTo>
                    <a:lnTo>
                      <a:pt x="0" y="20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30" y="34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644"/>
              <p:cNvSpPr/>
              <p:nvPr/>
            </p:nvSpPr>
            <p:spPr bwMode="auto">
              <a:xfrm>
                <a:off x="4632" y="1776"/>
                <a:ext cx="30" cy="58"/>
              </a:xfrm>
              <a:custGeom>
                <a:avLst/>
                <a:gdLst>
                  <a:gd name="T0" fmla="*/ 30 w 30"/>
                  <a:gd name="T1" fmla="*/ 0 h 58"/>
                  <a:gd name="T2" fmla="*/ 30 w 30"/>
                  <a:gd name="T3" fmla="*/ 0 h 58"/>
                  <a:gd name="T4" fmla="*/ 0 w 30"/>
                  <a:gd name="T5" fmla="*/ 20 h 58"/>
                  <a:gd name="T6" fmla="*/ 0 w 30"/>
                  <a:gd name="T7" fmla="*/ 58 h 58"/>
                  <a:gd name="T8" fmla="*/ 0 w 30"/>
                  <a:gd name="T9" fmla="*/ 58 h 58"/>
                  <a:gd name="T10" fmla="*/ 30 w 30"/>
                  <a:gd name="T11" fmla="*/ 34 h 58"/>
                  <a:gd name="T12" fmla="*/ 3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30" y="0"/>
                    </a:moveTo>
                    <a:lnTo>
                      <a:pt x="30" y="0"/>
                    </a:lnTo>
                    <a:lnTo>
                      <a:pt x="0" y="20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30" y="34"/>
                    </a:lnTo>
                    <a:lnTo>
                      <a:pt x="3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645"/>
              <p:cNvSpPr/>
              <p:nvPr/>
            </p:nvSpPr>
            <p:spPr bwMode="auto">
              <a:xfrm>
                <a:off x="4686" y="1704"/>
                <a:ext cx="76" cy="86"/>
              </a:xfrm>
              <a:custGeom>
                <a:avLst/>
                <a:gdLst>
                  <a:gd name="T0" fmla="*/ 76 w 76"/>
                  <a:gd name="T1" fmla="*/ 0 h 86"/>
                  <a:gd name="T2" fmla="*/ 76 w 76"/>
                  <a:gd name="T3" fmla="*/ 0 h 86"/>
                  <a:gd name="T4" fmla="*/ 0 w 76"/>
                  <a:gd name="T5" fmla="*/ 54 h 86"/>
                  <a:gd name="T6" fmla="*/ 0 w 76"/>
                  <a:gd name="T7" fmla="*/ 86 h 86"/>
                  <a:gd name="T8" fmla="*/ 76 w 76"/>
                  <a:gd name="T9" fmla="*/ 26 h 86"/>
                  <a:gd name="T10" fmla="*/ 76 w 7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6">
                    <a:moveTo>
                      <a:pt x="76" y="0"/>
                    </a:moveTo>
                    <a:lnTo>
                      <a:pt x="76" y="0"/>
                    </a:lnTo>
                    <a:lnTo>
                      <a:pt x="0" y="54"/>
                    </a:lnTo>
                    <a:lnTo>
                      <a:pt x="0" y="86"/>
                    </a:lnTo>
                    <a:lnTo>
                      <a:pt x="76" y="26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646"/>
              <p:cNvSpPr/>
              <p:nvPr/>
            </p:nvSpPr>
            <p:spPr bwMode="auto">
              <a:xfrm>
                <a:off x="4686" y="1704"/>
                <a:ext cx="76" cy="86"/>
              </a:xfrm>
              <a:custGeom>
                <a:avLst/>
                <a:gdLst>
                  <a:gd name="T0" fmla="*/ 76 w 76"/>
                  <a:gd name="T1" fmla="*/ 0 h 86"/>
                  <a:gd name="T2" fmla="*/ 76 w 76"/>
                  <a:gd name="T3" fmla="*/ 0 h 86"/>
                  <a:gd name="T4" fmla="*/ 0 w 76"/>
                  <a:gd name="T5" fmla="*/ 54 h 86"/>
                  <a:gd name="T6" fmla="*/ 0 w 76"/>
                  <a:gd name="T7" fmla="*/ 86 h 86"/>
                  <a:gd name="T8" fmla="*/ 76 w 76"/>
                  <a:gd name="T9" fmla="*/ 26 h 86"/>
                  <a:gd name="T10" fmla="*/ 76 w 7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6">
                    <a:moveTo>
                      <a:pt x="76" y="0"/>
                    </a:moveTo>
                    <a:lnTo>
                      <a:pt x="76" y="0"/>
                    </a:lnTo>
                    <a:lnTo>
                      <a:pt x="0" y="54"/>
                    </a:lnTo>
                    <a:lnTo>
                      <a:pt x="0" y="86"/>
                    </a:lnTo>
                    <a:lnTo>
                      <a:pt x="76" y="26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647"/>
              <p:cNvSpPr/>
              <p:nvPr/>
            </p:nvSpPr>
            <p:spPr bwMode="auto">
              <a:xfrm>
                <a:off x="4516" y="1918"/>
                <a:ext cx="52" cy="91"/>
              </a:xfrm>
              <a:custGeom>
                <a:avLst/>
                <a:gdLst>
                  <a:gd name="T0" fmla="*/ 52 w 52"/>
                  <a:gd name="T1" fmla="*/ 0 h 91"/>
                  <a:gd name="T2" fmla="*/ 52 w 52"/>
                  <a:gd name="T3" fmla="*/ 0 h 91"/>
                  <a:gd name="T4" fmla="*/ 0 w 52"/>
                  <a:gd name="T5" fmla="*/ 40 h 91"/>
                  <a:gd name="T6" fmla="*/ 0 w 52"/>
                  <a:gd name="T7" fmla="*/ 91 h 91"/>
                  <a:gd name="T8" fmla="*/ 52 w 52"/>
                  <a:gd name="T9" fmla="*/ 47 h 91"/>
                  <a:gd name="T10" fmla="*/ 52 w 52"/>
                  <a:gd name="T1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91">
                    <a:moveTo>
                      <a:pt x="52" y="0"/>
                    </a:moveTo>
                    <a:lnTo>
                      <a:pt x="52" y="0"/>
                    </a:lnTo>
                    <a:lnTo>
                      <a:pt x="0" y="40"/>
                    </a:lnTo>
                    <a:lnTo>
                      <a:pt x="0" y="91"/>
                    </a:lnTo>
                    <a:lnTo>
                      <a:pt x="52" y="47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648"/>
              <p:cNvSpPr/>
              <p:nvPr/>
            </p:nvSpPr>
            <p:spPr bwMode="auto">
              <a:xfrm>
                <a:off x="4516" y="1918"/>
                <a:ext cx="52" cy="91"/>
              </a:xfrm>
              <a:custGeom>
                <a:avLst/>
                <a:gdLst>
                  <a:gd name="T0" fmla="*/ 52 w 52"/>
                  <a:gd name="T1" fmla="*/ 0 h 91"/>
                  <a:gd name="T2" fmla="*/ 52 w 52"/>
                  <a:gd name="T3" fmla="*/ 0 h 91"/>
                  <a:gd name="T4" fmla="*/ 0 w 52"/>
                  <a:gd name="T5" fmla="*/ 40 h 91"/>
                  <a:gd name="T6" fmla="*/ 0 w 52"/>
                  <a:gd name="T7" fmla="*/ 91 h 91"/>
                  <a:gd name="T8" fmla="*/ 52 w 52"/>
                  <a:gd name="T9" fmla="*/ 47 h 91"/>
                  <a:gd name="T10" fmla="*/ 52 w 52"/>
                  <a:gd name="T1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91">
                    <a:moveTo>
                      <a:pt x="52" y="0"/>
                    </a:moveTo>
                    <a:lnTo>
                      <a:pt x="52" y="0"/>
                    </a:lnTo>
                    <a:lnTo>
                      <a:pt x="0" y="40"/>
                    </a:lnTo>
                    <a:lnTo>
                      <a:pt x="0" y="91"/>
                    </a:lnTo>
                    <a:lnTo>
                      <a:pt x="52" y="47"/>
                    </a:lnTo>
                    <a:lnTo>
                      <a:pt x="5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649"/>
              <p:cNvSpPr/>
              <p:nvPr/>
            </p:nvSpPr>
            <p:spPr bwMode="auto">
              <a:xfrm>
                <a:off x="4592" y="1830"/>
                <a:ext cx="90" cy="112"/>
              </a:xfrm>
              <a:custGeom>
                <a:avLst/>
                <a:gdLst>
                  <a:gd name="T0" fmla="*/ 90 w 90"/>
                  <a:gd name="T1" fmla="*/ 0 h 112"/>
                  <a:gd name="T2" fmla="*/ 0 w 90"/>
                  <a:gd name="T3" fmla="*/ 70 h 112"/>
                  <a:gd name="T4" fmla="*/ 0 w 90"/>
                  <a:gd name="T5" fmla="*/ 112 h 112"/>
                  <a:gd name="T6" fmla="*/ 0 w 90"/>
                  <a:gd name="T7" fmla="*/ 112 h 112"/>
                  <a:gd name="T8" fmla="*/ 90 w 90"/>
                  <a:gd name="T9" fmla="*/ 32 h 112"/>
                  <a:gd name="T10" fmla="*/ 90 w 90"/>
                  <a:gd name="T1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12">
                    <a:moveTo>
                      <a:pt x="90" y="0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90" y="32"/>
                    </a:lnTo>
                    <a:lnTo>
                      <a:pt x="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650"/>
              <p:cNvSpPr/>
              <p:nvPr/>
            </p:nvSpPr>
            <p:spPr bwMode="auto">
              <a:xfrm>
                <a:off x="4592" y="1830"/>
                <a:ext cx="90" cy="112"/>
              </a:xfrm>
              <a:custGeom>
                <a:avLst/>
                <a:gdLst>
                  <a:gd name="T0" fmla="*/ 90 w 90"/>
                  <a:gd name="T1" fmla="*/ 0 h 112"/>
                  <a:gd name="T2" fmla="*/ 0 w 90"/>
                  <a:gd name="T3" fmla="*/ 70 h 112"/>
                  <a:gd name="T4" fmla="*/ 0 w 90"/>
                  <a:gd name="T5" fmla="*/ 112 h 112"/>
                  <a:gd name="T6" fmla="*/ 0 w 90"/>
                  <a:gd name="T7" fmla="*/ 112 h 112"/>
                  <a:gd name="T8" fmla="*/ 90 w 90"/>
                  <a:gd name="T9" fmla="*/ 32 h 112"/>
                  <a:gd name="T10" fmla="*/ 90 w 90"/>
                  <a:gd name="T1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12">
                    <a:moveTo>
                      <a:pt x="90" y="0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90" y="32"/>
                    </a:lnTo>
                    <a:lnTo>
                      <a:pt x="9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651"/>
              <p:cNvSpPr/>
              <p:nvPr/>
            </p:nvSpPr>
            <p:spPr bwMode="auto">
              <a:xfrm>
                <a:off x="4736" y="1768"/>
                <a:ext cx="26" cy="48"/>
              </a:xfrm>
              <a:custGeom>
                <a:avLst/>
                <a:gdLst>
                  <a:gd name="T0" fmla="*/ 26 w 26"/>
                  <a:gd name="T1" fmla="*/ 0 h 48"/>
                  <a:gd name="T2" fmla="*/ 26 w 26"/>
                  <a:gd name="T3" fmla="*/ 0 h 48"/>
                  <a:gd name="T4" fmla="*/ 0 w 26"/>
                  <a:gd name="T5" fmla="*/ 20 h 48"/>
                  <a:gd name="T6" fmla="*/ 0 w 26"/>
                  <a:gd name="T7" fmla="*/ 48 h 48"/>
                  <a:gd name="T8" fmla="*/ 0 w 26"/>
                  <a:gd name="T9" fmla="*/ 48 h 48"/>
                  <a:gd name="T10" fmla="*/ 26 w 26"/>
                  <a:gd name="T11" fmla="*/ 24 h 48"/>
                  <a:gd name="T12" fmla="*/ 26 w 2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8">
                    <a:moveTo>
                      <a:pt x="26" y="0"/>
                    </a:moveTo>
                    <a:lnTo>
                      <a:pt x="26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24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652"/>
              <p:cNvSpPr/>
              <p:nvPr/>
            </p:nvSpPr>
            <p:spPr bwMode="auto">
              <a:xfrm>
                <a:off x="4736" y="1768"/>
                <a:ext cx="26" cy="48"/>
              </a:xfrm>
              <a:custGeom>
                <a:avLst/>
                <a:gdLst>
                  <a:gd name="T0" fmla="*/ 26 w 26"/>
                  <a:gd name="T1" fmla="*/ 0 h 48"/>
                  <a:gd name="T2" fmla="*/ 26 w 26"/>
                  <a:gd name="T3" fmla="*/ 0 h 48"/>
                  <a:gd name="T4" fmla="*/ 0 w 26"/>
                  <a:gd name="T5" fmla="*/ 20 h 48"/>
                  <a:gd name="T6" fmla="*/ 0 w 26"/>
                  <a:gd name="T7" fmla="*/ 48 h 48"/>
                  <a:gd name="T8" fmla="*/ 0 w 26"/>
                  <a:gd name="T9" fmla="*/ 48 h 48"/>
                  <a:gd name="T10" fmla="*/ 26 w 26"/>
                  <a:gd name="T11" fmla="*/ 24 h 48"/>
                  <a:gd name="T12" fmla="*/ 26 w 2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8">
                    <a:moveTo>
                      <a:pt x="26" y="0"/>
                    </a:moveTo>
                    <a:lnTo>
                      <a:pt x="26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24"/>
                    </a:lnTo>
                    <a:lnTo>
                      <a:pt x="2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Freeform 653"/>
              <p:cNvSpPr/>
              <p:nvPr/>
            </p:nvSpPr>
            <p:spPr bwMode="auto">
              <a:xfrm>
                <a:off x="4516" y="2017"/>
                <a:ext cx="28" cy="72"/>
              </a:xfrm>
              <a:custGeom>
                <a:avLst/>
                <a:gdLst>
                  <a:gd name="T0" fmla="*/ 28 w 28"/>
                  <a:gd name="T1" fmla="*/ 0 h 72"/>
                  <a:gd name="T2" fmla="*/ 28 w 28"/>
                  <a:gd name="T3" fmla="*/ 0 h 72"/>
                  <a:gd name="T4" fmla="*/ 0 w 28"/>
                  <a:gd name="T5" fmla="*/ 22 h 72"/>
                  <a:gd name="T6" fmla="*/ 0 w 28"/>
                  <a:gd name="T7" fmla="*/ 72 h 72"/>
                  <a:gd name="T8" fmla="*/ 28 w 28"/>
                  <a:gd name="T9" fmla="*/ 46 h 72"/>
                  <a:gd name="T10" fmla="*/ 28 w 28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72">
                    <a:moveTo>
                      <a:pt x="28" y="0"/>
                    </a:moveTo>
                    <a:lnTo>
                      <a:pt x="28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28" y="46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9" name="Freeform 654"/>
              <p:cNvSpPr/>
              <p:nvPr/>
            </p:nvSpPr>
            <p:spPr bwMode="auto">
              <a:xfrm>
                <a:off x="4516" y="2017"/>
                <a:ext cx="28" cy="72"/>
              </a:xfrm>
              <a:custGeom>
                <a:avLst/>
                <a:gdLst>
                  <a:gd name="T0" fmla="*/ 28 w 28"/>
                  <a:gd name="T1" fmla="*/ 0 h 72"/>
                  <a:gd name="T2" fmla="*/ 28 w 28"/>
                  <a:gd name="T3" fmla="*/ 0 h 72"/>
                  <a:gd name="T4" fmla="*/ 0 w 28"/>
                  <a:gd name="T5" fmla="*/ 22 h 72"/>
                  <a:gd name="T6" fmla="*/ 0 w 28"/>
                  <a:gd name="T7" fmla="*/ 72 h 72"/>
                  <a:gd name="T8" fmla="*/ 28 w 28"/>
                  <a:gd name="T9" fmla="*/ 46 h 72"/>
                  <a:gd name="T10" fmla="*/ 28 w 28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72">
                    <a:moveTo>
                      <a:pt x="28" y="0"/>
                    </a:moveTo>
                    <a:lnTo>
                      <a:pt x="28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28" y="46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0" name="Freeform 655"/>
              <p:cNvSpPr/>
              <p:nvPr/>
            </p:nvSpPr>
            <p:spPr bwMode="auto">
              <a:xfrm>
                <a:off x="4568" y="1922"/>
                <a:ext cx="86" cy="119"/>
              </a:xfrm>
              <a:custGeom>
                <a:avLst/>
                <a:gdLst>
                  <a:gd name="T0" fmla="*/ 86 w 86"/>
                  <a:gd name="T1" fmla="*/ 0 h 119"/>
                  <a:gd name="T2" fmla="*/ 86 w 86"/>
                  <a:gd name="T3" fmla="*/ 0 h 119"/>
                  <a:gd name="T4" fmla="*/ 0 w 86"/>
                  <a:gd name="T5" fmla="*/ 75 h 119"/>
                  <a:gd name="T6" fmla="*/ 0 w 86"/>
                  <a:gd name="T7" fmla="*/ 119 h 119"/>
                  <a:gd name="T8" fmla="*/ 86 w 86"/>
                  <a:gd name="T9" fmla="*/ 36 h 119"/>
                  <a:gd name="T10" fmla="*/ 86 w 86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19">
                    <a:moveTo>
                      <a:pt x="86" y="0"/>
                    </a:moveTo>
                    <a:lnTo>
                      <a:pt x="86" y="0"/>
                    </a:lnTo>
                    <a:lnTo>
                      <a:pt x="0" y="75"/>
                    </a:lnTo>
                    <a:lnTo>
                      <a:pt x="0" y="119"/>
                    </a:lnTo>
                    <a:lnTo>
                      <a:pt x="86" y="36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1" name="Freeform 656"/>
              <p:cNvSpPr/>
              <p:nvPr/>
            </p:nvSpPr>
            <p:spPr bwMode="auto">
              <a:xfrm>
                <a:off x="4568" y="1922"/>
                <a:ext cx="86" cy="119"/>
              </a:xfrm>
              <a:custGeom>
                <a:avLst/>
                <a:gdLst>
                  <a:gd name="T0" fmla="*/ 86 w 86"/>
                  <a:gd name="T1" fmla="*/ 0 h 119"/>
                  <a:gd name="T2" fmla="*/ 86 w 86"/>
                  <a:gd name="T3" fmla="*/ 0 h 119"/>
                  <a:gd name="T4" fmla="*/ 0 w 86"/>
                  <a:gd name="T5" fmla="*/ 75 h 119"/>
                  <a:gd name="T6" fmla="*/ 0 w 86"/>
                  <a:gd name="T7" fmla="*/ 119 h 119"/>
                  <a:gd name="T8" fmla="*/ 86 w 86"/>
                  <a:gd name="T9" fmla="*/ 36 h 119"/>
                  <a:gd name="T10" fmla="*/ 86 w 86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19">
                    <a:moveTo>
                      <a:pt x="86" y="0"/>
                    </a:moveTo>
                    <a:lnTo>
                      <a:pt x="86" y="0"/>
                    </a:lnTo>
                    <a:lnTo>
                      <a:pt x="0" y="75"/>
                    </a:lnTo>
                    <a:lnTo>
                      <a:pt x="0" y="119"/>
                    </a:lnTo>
                    <a:lnTo>
                      <a:pt x="86" y="36"/>
                    </a:lnTo>
                    <a:lnTo>
                      <a:pt x="8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2" name="Freeform 657"/>
              <p:cNvSpPr/>
              <p:nvPr/>
            </p:nvSpPr>
            <p:spPr bwMode="auto">
              <a:xfrm>
                <a:off x="4678" y="1832"/>
                <a:ext cx="84" cy="104"/>
              </a:xfrm>
              <a:custGeom>
                <a:avLst/>
                <a:gdLst>
                  <a:gd name="T0" fmla="*/ 84 w 84"/>
                  <a:gd name="T1" fmla="*/ 0 h 104"/>
                  <a:gd name="T2" fmla="*/ 84 w 84"/>
                  <a:gd name="T3" fmla="*/ 0 h 104"/>
                  <a:gd name="T4" fmla="*/ 0 w 84"/>
                  <a:gd name="T5" fmla="*/ 70 h 104"/>
                  <a:gd name="T6" fmla="*/ 0 w 84"/>
                  <a:gd name="T7" fmla="*/ 104 h 104"/>
                  <a:gd name="T8" fmla="*/ 84 w 84"/>
                  <a:gd name="T9" fmla="*/ 26 h 104"/>
                  <a:gd name="T10" fmla="*/ 84 w 84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04">
                    <a:moveTo>
                      <a:pt x="84" y="0"/>
                    </a:moveTo>
                    <a:lnTo>
                      <a:pt x="84" y="0"/>
                    </a:lnTo>
                    <a:lnTo>
                      <a:pt x="0" y="70"/>
                    </a:lnTo>
                    <a:lnTo>
                      <a:pt x="0" y="104"/>
                    </a:lnTo>
                    <a:lnTo>
                      <a:pt x="84" y="26"/>
                    </a:ln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3" name="Freeform 658"/>
              <p:cNvSpPr/>
              <p:nvPr/>
            </p:nvSpPr>
            <p:spPr bwMode="auto">
              <a:xfrm>
                <a:off x="4678" y="1832"/>
                <a:ext cx="84" cy="104"/>
              </a:xfrm>
              <a:custGeom>
                <a:avLst/>
                <a:gdLst>
                  <a:gd name="T0" fmla="*/ 84 w 84"/>
                  <a:gd name="T1" fmla="*/ 0 h 104"/>
                  <a:gd name="T2" fmla="*/ 84 w 84"/>
                  <a:gd name="T3" fmla="*/ 0 h 104"/>
                  <a:gd name="T4" fmla="*/ 0 w 84"/>
                  <a:gd name="T5" fmla="*/ 70 h 104"/>
                  <a:gd name="T6" fmla="*/ 0 w 84"/>
                  <a:gd name="T7" fmla="*/ 104 h 104"/>
                  <a:gd name="T8" fmla="*/ 84 w 84"/>
                  <a:gd name="T9" fmla="*/ 26 h 104"/>
                  <a:gd name="T10" fmla="*/ 84 w 84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04">
                    <a:moveTo>
                      <a:pt x="84" y="0"/>
                    </a:moveTo>
                    <a:lnTo>
                      <a:pt x="84" y="0"/>
                    </a:lnTo>
                    <a:lnTo>
                      <a:pt x="0" y="70"/>
                    </a:lnTo>
                    <a:lnTo>
                      <a:pt x="0" y="104"/>
                    </a:lnTo>
                    <a:lnTo>
                      <a:pt x="84" y="26"/>
                    </a:lnTo>
                    <a:lnTo>
                      <a:pt x="8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4" name="Freeform 659"/>
              <p:cNvSpPr/>
              <p:nvPr/>
            </p:nvSpPr>
            <p:spPr bwMode="auto">
              <a:xfrm>
                <a:off x="4516" y="2069"/>
                <a:ext cx="60" cy="104"/>
              </a:xfrm>
              <a:custGeom>
                <a:avLst/>
                <a:gdLst>
                  <a:gd name="T0" fmla="*/ 60 w 60"/>
                  <a:gd name="T1" fmla="*/ 0 h 104"/>
                  <a:gd name="T2" fmla="*/ 60 w 60"/>
                  <a:gd name="T3" fmla="*/ 0 h 104"/>
                  <a:gd name="T4" fmla="*/ 0 w 60"/>
                  <a:gd name="T5" fmla="*/ 54 h 104"/>
                  <a:gd name="T6" fmla="*/ 0 w 60"/>
                  <a:gd name="T7" fmla="*/ 104 h 104"/>
                  <a:gd name="T8" fmla="*/ 60 w 60"/>
                  <a:gd name="T9" fmla="*/ 44 h 104"/>
                  <a:gd name="T10" fmla="*/ 60 w 60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4">
                    <a:moveTo>
                      <a:pt x="60" y="0"/>
                    </a:moveTo>
                    <a:lnTo>
                      <a:pt x="60" y="0"/>
                    </a:lnTo>
                    <a:lnTo>
                      <a:pt x="0" y="54"/>
                    </a:lnTo>
                    <a:lnTo>
                      <a:pt x="0" y="104"/>
                    </a:lnTo>
                    <a:lnTo>
                      <a:pt x="60" y="44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5" name="Freeform 660"/>
              <p:cNvSpPr/>
              <p:nvPr/>
            </p:nvSpPr>
            <p:spPr bwMode="auto">
              <a:xfrm>
                <a:off x="4516" y="2069"/>
                <a:ext cx="60" cy="104"/>
              </a:xfrm>
              <a:custGeom>
                <a:avLst/>
                <a:gdLst>
                  <a:gd name="T0" fmla="*/ 60 w 60"/>
                  <a:gd name="T1" fmla="*/ 0 h 104"/>
                  <a:gd name="T2" fmla="*/ 60 w 60"/>
                  <a:gd name="T3" fmla="*/ 0 h 104"/>
                  <a:gd name="T4" fmla="*/ 0 w 60"/>
                  <a:gd name="T5" fmla="*/ 54 h 104"/>
                  <a:gd name="T6" fmla="*/ 0 w 60"/>
                  <a:gd name="T7" fmla="*/ 104 h 104"/>
                  <a:gd name="T8" fmla="*/ 60 w 60"/>
                  <a:gd name="T9" fmla="*/ 44 h 104"/>
                  <a:gd name="T10" fmla="*/ 60 w 60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4">
                    <a:moveTo>
                      <a:pt x="60" y="0"/>
                    </a:moveTo>
                    <a:lnTo>
                      <a:pt x="60" y="0"/>
                    </a:lnTo>
                    <a:lnTo>
                      <a:pt x="0" y="54"/>
                    </a:lnTo>
                    <a:lnTo>
                      <a:pt x="0" y="104"/>
                    </a:lnTo>
                    <a:lnTo>
                      <a:pt x="60" y="44"/>
                    </a:lnTo>
                    <a:lnTo>
                      <a:pt x="6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6" name="Freeform 661"/>
              <p:cNvSpPr/>
              <p:nvPr/>
            </p:nvSpPr>
            <p:spPr bwMode="auto">
              <a:xfrm>
                <a:off x="4600" y="2025"/>
                <a:ext cx="24" cy="64"/>
              </a:xfrm>
              <a:custGeom>
                <a:avLst/>
                <a:gdLst>
                  <a:gd name="T0" fmla="*/ 24 w 24"/>
                  <a:gd name="T1" fmla="*/ 0 h 64"/>
                  <a:gd name="T2" fmla="*/ 0 w 24"/>
                  <a:gd name="T3" fmla="*/ 22 h 64"/>
                  <a:gd name="T4" fmla="*/ 0 w 24"/>
                  <a:gd name="T5" fmla="*/ 64 h 64"/>
                  <a:gd name="T6" fmla="*/ 24 w 24"/>
                  <a:gd name="T7" fmla="*/ 40 h 64"/>
                  <a:gd name="T8" fmla="*/ 24 w 24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0"/>
                    </a:moveTo>
                    <a:lnTo>
                      <a:pt x="0" y="22"/>
                    </a:lnTo>
                    <a:lnTo>
                      <a:pt x="0" y="64"/>
                    </a:lnTo>
                    <a:lnTo>
                      <a:pt x="24" y="4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7" name="Freeform 662"/>
              <p:cNvSpPr/>
              <p:nvPr/>
            </p:nvSpPr>
            <p:spPr bwMode="auto">
              <a:xfrm>
                <a:off x="4600" y="2025"/>
                <a:ext cx="24" cy="64"/>
              </a:xfrm>
              <a:custGeom>
                <a:avLst/>
                <a:gdLst>
                  <a:gd name="T0" fmla="*/ 24 w 24"/>
                  <a:gd name="T1" fmla="*/ 0 h 64"/>
                  <a:gd name="T2" fmla="*/ 0 w 24"/>
                  <a:gd name="T3" fmla="*/ 22 h 64"/>
                  <a:gd name="T4" fmla="*/ 0 w 24"/>
                  <a:gd name="T5" fmla="*/ 64 h 64"/>
                  <a:gd name="T6" fmla="*/ 24 w 24"/>
                  <a:gd name="T7" fmla="*/ 40 h 64"/>
                  <a:gd name="T8" fmla="*/ 24 w 24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0"/>
                    </a:moveTo>
                    <a:lnTo>
                      <a:pt x="0" y="22"/>
                    </a:lnTo>
                    <a:lnTo>
                      <a:pt x="0" y="64"/>
                    </a:lnTo>
                    <a:lnTo>
                      <a:pt x="24" y="40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8" name="Freeform 663"/>
              <p:cNvSpPr/>
              <p:nvPr/>
            </p:nvSpPr>
            <p:spPr bwMode="auto">
              <a:xfrm>
                <a:off x="4648" y="1960"/>
                <a:ext cx="46" cy="81"/>
              </a:xfrm>
              <a:custGeom>
                <a:avLst/>
                <a:gdLst>
                  <a:gd name="T0" fmla="*/ 46 w 46"/>
                  <a:gd name="T1" fmla="*/ 0 h 81"/>
                  <a:gd name="T2" fmla="*/ 0 w 46"/>
                  <a:gd name="T3" fmla="*/ 43 h 81"/>
                  <a:gd name="T4" fmla="*/ 0 w 46"/>
                  <a:gd name="T5" fmla="*/ 81 h 81"/>
                  <a:gd name="T6" fmla="*/ 46 w 46"/>
                  <a:gd name="T7" fmla="*/ 33 h 81"/>
                  <a:gd name="T8" fmla="*/ 46 w 46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81">
                    <a:moveTo>
                      <a:pt x="46" y="0"/>
                    </a:moveTo>
                    <a:lnTo>
                      <a:pt x="0" y="43"/>
                    </a:lnTo>
                    <a:lnTo>
                      <a:pt x="0" y="81"/>
                    </a:lnTo>
                    <a:lnTo>
                      <a:pt x="46" y="33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9" name="Freeform 664"/>
              <p:cNvSpPr/>
              <p:nvPr/>
            </p:nvSpPr>
            <p:spPr bwMode="auto">
              <a:xfrm>
                <a:off x="4648" y="1960"/>
                <a:ext cx="46" cy="81"/>
              </a:xfrm>
              <a:custGeom>
                <a:avLst/>
                <a:gdLst>
                  <a:gd name="T0" fmla="*/ 46 w 46"/>
                  <a:gd name="T1" fmla="*/ 0 h 81"/>
                  <a:gd name="T2" fmla="*/ 0 w 46"/>
                  <a:gd name="T3" fmla="*/ 43 h 81"/>
                  <a:gd name="T4" fmla="*/ 0 w 46"/>
                  <a:gd name="T5" fmla="*/ 81 h 81"/>
                  <a:gd name="T6" fmla="*/ 46 w 46"/>
                  <a:gd name="T7" fmla="*/ 33 h 81"/>
                  <a:gd name="T8" fmla="*/ 46 w 46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81">
                    <a:moveTo>
                      <a:pt x="46" y="0"/>
                    </a:moveTo>
                    <a:lnTo>
                      <a:pt x="0" y="43"/>
                    </a:lnTo>
                    <a:lnTo>
                      <a:pt x="0" y="81"/>
                    </a:lnTo>
                    <a:lnTo>
                      <a:pt x="46" y="33"/>
                    </a:lnTo>
                    <a:lnTo>
                      <a:pt x="4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0" name="Freeform 665"/>
              <p:cNvSpPr/>
              <p:nvPr/>
            </p:nvSpPr>
            <p:spPr bwMode="auto">
              <a:xfrm>
                <a:off x="4740" y="1900"/>
                <a:ext cx="22" cy="46"/>
              </a:xfrm>
              <a:custGeom>
                <a:avLst/>
                <a:gdLst>
                  <a:gd name="T0" fmla="*/ 22 w 22"/>
                  <a:gd name="T1" fmla="*/ 0 h 46"/>
                  <a:gd name="T2" fmla="*/ 22 w 22"/>
                  <a:gd name="T3" fmla="*/ 0 h 46"/>
                  <a:gd name="T4" fmla="*/ 0 w 22"/>
                  <a:gd name="T5" fmla="*/ 20 h 46"/>
                  <a:gd name="T6" fmla="*/ 0 w 22"/>
                  <a:gd name="T7" fmla="*/ 46 h 46"/>
                  <a:gd name="T8" fmla="*/ 22 w 22"/>
                  <a:gd name="T9" fmla="*/ 26 h 46"/>
                  <a:gd name="T10" fmla="*/ 22 w 22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6">
                    <a:moveTo>
                      <a:pt x="22" y="0"/>
                    </a:moveTo>
                    <a:lnTo>
                      <a:pt x="22" y="0"/>
                    </a:lnTo>
                    <a:lnTo>
                      <a:pt x="0" y="20"/>
                    </a:lnTo>
                    <a:lnTo>
                      <a:pt x="0" y="46"/>
                    </a:lnTo>
                    <a:lnTo>
                      <a:pt x="22" y="26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1" name="Freeform 666"/>
              <p:cNvSpPr/>
              <p:nvPr/>
            </p:nvSpPr>
            <p:spPr bwMode="auto">
              <a:xfrm>
                <a:off x="4740" y="1900"/>
                <a:ext cx="22" cy="46"/>
              </a:xfrm>
              <a:custGeom>
                <a:avLst/>
                <a:gdLst>
                  <a:gd name="T0" fmla="*/ 22 w 22"/>
                  <a:gd name="T1" fmla="*/ 0 h 46"/>
                  <a:gd name="T2" fmla="*/ 22 w 22"/>
                  <a:gd name="T3" fmla="*/ 0 h 46"/>
                  <a:gd name="T4" fmla="*/ 0 w 22"/>
                  <a:gd name="T5" fmla="*/ 20 h 46"/>
                  <a:gd name="T6" fmla="*/ 0 w 22"/>
                  <a:gd name="T7" fmla="*/ 46 h 46"/>
                  <a:gd name="T8" fmla="*/ 22 w 22"/>
                  <a:gd name="T9" fmla="*/ 26 h 46"/>
                  <a:gd name="T10" fmla="*/ 22 w 22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6">
                    <a:moveTo>
                      <a:pt x="22" y="0"/>
                    </a:moveTo>
                    <a:lnTo>
                      <a:pt x="22" y="0"/>
                    </a:lnTo>
                    <a:lnTo>
                      <a:pt x="0" y="20"/>
                    </a:lnTo>
                    <a:lnTo>
                      <a:pt x="0" y="46"/>
                    </a:lnTo>
                    <a:lnTo>
                      <a:pt x="22" y="26"/>
                    </a:lnTo>
                    <a:lnTo>
                      <a:pt x="2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2" name="Freeform 667"/>
              <p:cNvSpPr/>
              <p:nvPr/>
            </p:nvSpPr>
            <p:spPr bwMode="auto">
              <a:xfrm>
                <a:off x="4582" y="2047"/>
                <a:ext cx="92" cy="132"/>
              </a:xfrm>
              <a:custGeom>
                <a:avLst/>
                <a:gdLst>
                  <a:gd name="T0" fmla="*/ 92 w 92"/>
                  <a:gd name="T1" fmla="*/ 0 h 132"/>
                  <a:gd name="T2" fmla="*/ 92 w 92"/>
                  <a:gd name="T3" fmla="*/ 0 h 132"/>
                  <a:gd name="T4" fmla="*/ 0 w 92"/>
                  <a:gd name="T5" fmla="*/ 90 h 132"/>
                  <a:gd name="T6" fmla="*/ 0 w 92"/>
                  <a:gd name="T7" fmla="*/ 132 h 132"/>
                  <a:gd name="T8" fmla="*/ 92 w 92"/>
                  <a:gd name="T9" fmla="*/ 34 h 132"/>
                  <a:gd name="T10" fmla="*/ 92 w 92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2">
                    <a:moveTo>
                      <a:pt x="92" y="0"/>
                    </a:moveTo>
                    <a:lnTo>
                      <a:pt x="92" y="0"/>
                    </a:lnTo>
                    <a:lnTo>
                      <a:pt x="0" y="90"/>
                    </a:lnTo>
                    <a:lnTo>
                      <a:pt x="0" y="132"/>
                    </a:lnTo>
                    <a:lnTo>
                      <a:pt x="92" y="34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3" name="Freeform 668"/>
              <p:cNvSpPr/>
              <p:nvPr/>
            </p:nvSpPr>
            <p:spPr bwMode="auto">
              <a:xfrm>
                <a:off x="4582" y="2047"/>
                <a:ext cx="92" cy="132"/>
              </a:xfrm>
              <a:custGeom>
                <a:avLst/>
                <a:gdLst>
                  <a:gd name="T0" fmla="*/ 92 w 92"/>
                  <a:gd name="T1" fmla="*/ 0 h 132"/>
                  <a:gd name="T2" fmla="*/ 92 w 92"/>
                  <a:gd name="T3" fmla="*/ 0 h 132"/>
                  <a:gd name="T4" fmla="*/ 0 w 92"/>
                  <a:gd name="T5" fmla="*/ 90 h 132"/>
                  <a:gd name="T6" fmla="*/ 0 w 92"/>
                  <a:gd name="T7" fmla="*/ 132 h 132"/>
                  <a:gd name="T8" fmla="*/ 92 w 92"/>
                  <a:gd name="T9" fmla="*/ 34 h 132"/>
                  <a:gd name="T10" fmla="*/ 92 w 92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2">
                    <a:moveTo>
                      <a:pt x="92" y="0"/>
                    </a:moveTo>
                    <a:lnTo>
                      <a:pt x="92" y="0"/>
                    </a:lnTo>
                    <a:lnTo>
                      <a:pt x="0" y="90"/>
                    </a:lnTo>
                    <a:lnTo>
                      <a:pt x="0" y="132"/>
                    </a:lnTo>
                    <a:lnTo>
                      <a:pt x="92" y="34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4" name="Freeform 669"/>
              <p:cNvSpPr/>
              <p:nvPr/>
            </p:nvSpPr>
            <p:spPr bwMode="auto">
              <a:xfrm>
                <a:off x="4698" y="1962"/>
                <a:ext cx="64" cy="93"/>
              </a:xfrm>
              <a:custGeom>
                <a:avLst/>
                <a:gdLst>
                  <a:gd name="T0" fmla="*/ 64 w 64"/>
                  <a:gd name="T1" fmla="*/ 0 h 93"/>
                  <a:gd name="T2" fmla="*/ 64 w 64"/>
                  <a:gd name="T3" fmla="*/ 0 h 93"/>
                  <a:gd name="T4" fmla="*/ 0 w 64"/>
                  <a:gd name="T5" fmla="*/ 61 h 93"/>
                  <a:gd name="T6" fmla="*/ 0 w 64"/>
                  <a:gd name="T7" fmla="*/ 93 h 93"/>
                  <a:gd name="T8" fmla="*/ 0 w 64"/>
                  <a:gd name="T9" fmla="*/ 93 h 93"/>
                  <a:gd name="T10" fmla="*/ 64 w 64"/>
                  <a:gd name="T11" fmla="*/ 25 h 93"/>
                  <a:gd name="T12" fmla="*/ 64 w 6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93">
                    <a:moveTo>
                      <a:pt x="64" y="0"/>
                    </a:moveTo>
                    <a:lnTo>
                      <a:pt x="64" y="0"/>
                    </a:lnTo>
                    <a:lnTo>
                      <a:pt x="0" y="61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64" y="25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5" name="Freeform 670"/>
              <p:cNvSpPr/>
              <p:nvPr/>
            </p:nvSpPr>
            <p:spPr bwMode="auto">
              <a:xfrm>
                <a:off x="4698" y="1962"/>
                <a:ext cx="64" cy="93"/>
              </a:xfrm>
              <a:custGeom>
                <a:avLst/>
                <a:gdLst>
                  <a:gd name="T0" fmla="*/ 64 w 64"/>
                  <a:gd name="T1" fmla="*/ 0 h 93"/>
                  <a:gd name="T2" fmla="*/ 64 w 64"/>
                  <a:gd name="T3" fmla="*/ 0 h 93"/>
                  <a:gd name="T4" fmla="*/ 0 w 64"/>
                  <a:gd name="T5" fmla="*/ 61 h 93"/>
                  <a:gd name="T6" fmla="*/ 0 w 64"/>
                  <a:gd name="T7" fmla="*/ 93 h 93"/>
                  <a:gd name="T8" fmla="*/ 0 w 64"/>
                  <a:gd name="T9" fmla="*/ 93 h 93"/>
                  <a:gd name="T10" fmla="*/ 64 w 64"/>
                  <a:gd name="T11" fmla="*/ 25 h 93"/>
                  <a:gd name="T12" fmla="*/ 64 w 6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93">
                    <a:moveTo>
                      <a:pt x="64" y="0"/>
                    </a:moveTo>
                    <a:lnTo>
                      <a:pt x="64" y="0"/>
                    </a:lnTo>
                    <a:lnTo>
                      <a:pt x="0" y="61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64" y="25"/>
                    </a:lnTo>
                    <a:lnTo>
                      <a:pt x="6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6" name="Freeform 671"/>
              <p:cNvSpPr/>
              <p:nvPr/>
            </p:nvSpPr>
            <p:spPr bwMode="auto">
              <a:xfrm>
                <a:off x="4558" y="2143"/>
                <a:ext cx="92" cy="138"/>
              </a:xfrm>
              <a:custGeom>
                <a:avLst/>
                <a:gdLst>
                  <a:gd name="T0" fmla="*/ 92 w 92"/>
                  <a:gd name="T1" fmla="*/ 0 h 138"/>
                  <a:gd name="T2" fmla="*/ 92 w 92"/>
                  <a:gd name="T3" fmla="*/ 0 h 138"/>
                  <a:gd name="T4" fmla="*/ 0 w 92"/>
                  <a:gd name="T5" fmla="*/ 94 h 138"/>
                  <a:gd name="T6" fmla="*/ 0 w 92"/>
                  <a:gd name="T7" fmla="*/ 138 h 138"/>
                  <a:gd name="T8" fmla="*/ 92 w 92"/>
                  <a:gd name="T9" fmla="*/ 36 h 138"/>
                  <a:gd name="T10" fmla="*/ 92 w 92"/>
                  <a:gd name="T11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8">
                    <a:moveTo>
                      <a:pt x="92" y="0"/>
                    </a:moveTo>
                    <a:lnTo>
                      <a:pt x="92" y="0"/>
                    </a:lnTo>
                    <a:lnTo>
                      <a:pt x="0" y="94"/>
                    </a:lnTo>
                    <a:lnTo>
                      <a:pt x="0" y="138"/>
                    </a:lnTo>
                    <a:lnTo>
                      <a:pt x="92" y="36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7" name="Freeform 672"/>
              <p:cNvSpPr/>
              <p:nvPr/>
            </p:nvSpPr>
            <p:spPr bwMode="auto">
              <a:xfrm>
                <a:off x="4558" y="2143"/>
                <a:ext cx="92" cy="138"/>
              </a:xfrm>
              <a:custGeom>
                <a:avLst/>
                <a:gdLst>
                  <a:gd name="T0" fmla="*/ 92 w 92"/>
                  <a:gd name="T1" fmla="*/ 0 h 138"/>
                  <a:gd name="T2" fmla="*/ 92 w 92"/>
                  <a:gd name="T3" fmla="*/ 0 h 138"/>
                  <a:gd name="T4" fmla="*/ 0 w 92"/>
                  <a:gd name="T5" fmla="*/ 94 h 138"/>
                  <a:gd name="T6" fmla="*/ 0 w 92"/>
                  <a:gd name="T7" fmla="*/ 138 h 138"/>
                  <a:gd name="T8" fmla="*/ 92 w 92"/>
                  <a:gd name="T9" fmla="*/ 36 h 138"/>
                  <a:gd name="T10" fmla="*/ 92 w 92"/>
                  <a:gd name="T11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8">
                    <a:moveTo>
                      <a:pt x="92" y="0"/>
                    </a:moveTo>
                    <a:lnTo>
                      <a:pt x="92" y="0"/>
                    </a:lnTo>
                    <a:lnTo>
                      <a:pt x="0" y="94"/>
                    </a:lnTo>
                    <a:lnTo>
                      <a:pt x="0" y="138"/>
                    </a:lnTo>
                    <a:lnTo>
                      <a:pt x="92" y="36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673"/>
              <p:cNvSpPr/>
              <p:nvPr/>
            </p:nvSpPr>
            <p:spPr bwMode="auto">
              <a:xfrm>
                <a:off x="4674" y="2073"/>
                <a:ext cx="44" cy="80"/>
              </a:xfrm>
              <a:custGeom>
                <a:avLst/>
                <a:gdLst>
                  <a:gd name="T0" fmla="*/ 44 w 44"/>
                  <a:gd name="T1" fmla="*/ 0 h 80"/>
                  <a:gd name="T2" fmla="*/ 0 w 44"/>
                  <a:gd name="T3" fmla="*/ 46 h 80"/>
                  <a:gd name="T4" fmla="*/ 0 w 44"/>
                  <a:gd name="T5" fmla="*/ 80 h 80"/>
                  <a:gd name="T6" fmla="*/ 44 w 44"/>
                  <a:gd name="T7" fmla="*/ 30 h 80"/>
                  <a:gd name="T8" fmla="*/ 44 w 44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80">
                    <a:moveTo>
                      <a:pt x="44" y="0"/>
                    </a:moveTo>
                    <a:lnTo>
                      <a:pt x="0" y="46"/>
                    </a:lnTo>
                    <a:lnTo>
                      <a:pt x="0" y="80"/>
                    </a:lnTo>
                    <a:lnTo>
                      <a:pt x="44" y="3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9" name="Freeform 674"/>
              <p:cNvSpPr/>
              <p:nvPr/>
            </p:nvSpPr>
            <p:spPr bwMode="auto">
              <a:xfrm>
                <a:off x="4674" y="2073"/>
                <a:ext cx="44" cy="80"/>
              </a:xfrm>
              <a:custGeom>
                <a:avLst/>
                <a:gdLst>
                  <a:gd name="T0" fmla="*/ 44 w 44"/>
                  <a:gd name="T1" fmla="*/ 0 h 80"/>
                  <a:gd name="T2" fmla="*/ 0 w 44"/>
                  <a:gd name="T3" fmla="*/ 46 h 80"/>
                  <a:gd name="T4" fmla="*/ 0 w 44"/>
                  <a:gd name="T5" fmla="*/ 80 h 80"/>
                  <a:gd name="T6" fmla="*/ 44 w 44"/>
                  <a:gd name="T7" fmla="*/ 30 h 80"/>
                  <a:gd name="T8" fmla="*/ 44 w 44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80">
                    <a:moveTo>
                      <a:pt x="44" y="0"/>
                    </a:moveTo>
                    <a:lnTo>
                      <a:pt x="0" y="46"/>
                    </a:lnTo>
                    <a:lnTo>
                      <a:pt x="0" y="80"/>
                    </a:lnTo>
                    <a:lnTo>
                      <a:pt x="44" y="30"/>
                    </a:lnTo>
                    <a:lnTo>
                      <a:pt x="4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675"/>
              <p:cNvSpPr/>
              <p:nvPr/>
            </p:nvSpPr>
            <p:spPr bwMode="auto">
              <a:xfrm>
                <a:off x="4754" y="2029"/>
                <a:ext cx="8" cy="34"/>
              </a:xfrm>
              <a:custGeom>
                <a:avLst/>
                <a:gdLst>
                  <a:gd name="T0" fmla="*/ 8 w 8"/>
                  <a:gd name="T1" fmla="*/ 0 h 34"/>
                  <a:gd name="T2" fmla="*/ 8 w 8"/>
                  <a:gd name="T3" fmla="*/ 0 h 34"/>
                  <a:gd name="T4" fmla="*/ 0 w 8"/>
                  <a:gd name="T5" fmla="*/ 8 h 34"/>
                  <a:gd name="T6" fmla="*/ 0 w 8"/>
                  <a:gd name="T7" fmla="*/ 34 h 34"/>
                  <a:gd name="T8" fmla="*/ 8 w 8"/>
                  <a:gd name="T9" fmla="*/ 26 h 34"/>
                  <a:gd name="T10" fmla="*/ 8 w 8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4">
                    <a:moveTo>
                      <a:pt x="8" y="0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8" y="26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676"/>
              <p:cNvSpPr/>
              <p:nvPr/>
            </p:nvSpPr>
            <p:spPr bwMode="auto">
              <a:xfrm>
                <a:off x="4754" y="2029"/>
                <a:ext cx="8" cy="34"/>
              </a:xfrm>
              <a:custGeom>
                <a:avLst/>
                <a:gdLst>
                  <a:gd name="T0" fmla="*/ 8 w 8"/>
                  <a:gd name="T1" fmla="*/ 0 h 34"/>
                  <a:gd name="T2" fmla="*/ 8 w 8"/>
                  <a:gd name="T3" fmla="*/ 0 h 34"/>
                  <a:gd name="T4" fmla="*/ 0 w 8"/>
                  <a:gd name="T5" fmla="*/ 8 h 34"/>
                  <a:gd name="T6" fmla="*/ 0 w 8"/>
                  <a:gd name="T7" fmla="*/ 34 h 34"/>
                  <a:gd name="T8" fmla="*/ 8 w 8"/>
                  <a:gd name="T9" fmla="*/ 26 h 34"/>
                  <a:gd name="T10" fmla="*/ 8 w 8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4">
                    <a:moveTo>
                      <a:pt x="8" y="0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8" y="26"/>
                    </a:lnTo>
                    <a:lnTo>
                      <a:pt x="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677"/>
              <p:cNvSpPr/>
              <p:nvPr/>
            </p:nvSpPr>
            <p:spPr bwMode="auto">
              <a:xfrm>
                <a:off x="4564" y="2267"/>
                <a:ext cx="36" cy="84"/>
              </a:xfrm>
              <a:custGeom>
                <a:avLst/>
                <a:gdLst>
                  <a:gd name="T0" fmla="*/ 36 w 36"/>
                  <a:gd name="T1" fmla="*/ 0 h 84"/>
                  <a:gd name="T2" fmla="*/ 36 w 36"/>
                  <a:gd name="T3" fmla="*/ 0 h 84"/>
                  <a:gd name="T4" fmla="*/ 0 w 36"/>
                  <a:gd name="T5" fmla="*/ 40 h 84"/>
                  <a:gd name="T6" fmla="*/ 0 w 36"/>
                  <a:gd name="T7" fmla="*/ 84 h 84"/>
                  <a:gd name="T8" fmla="*/ 0 w 36"/>
                  <a:gd name="T9" fmla="*/ 84 h 84"/>
                  <a:gd name="T10" fmla="*/ 36 w 36"/>
                  <a:gd name="T11" fmla="*/ 42 h 84"/>
                  <a:gd name="T12" fmla="*/ 36 w 36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84">
                    <a:moveTo>
                      <a:pt x="36" y="0"/>
                    </a:moveTo>
                    <a:lnTo>
                      <a:pt x="36" y="0"/>
                    </a:lnTo>
                    <a:lnTo>
                      <a:pt x="0" y="40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36" y="4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678"/>
              <p:cNvSpPr/>
              <p:nvPr/>
            </p:nvSpPr>
            <p:spPr bwMode="auto">
              <a:xfrm>
                <a:off x="4564" y="2267"/>
                <a:ext cx="36" cy="84"/>
              </a:xfrm>
              <a:custGeom>
                <a:avLst/>
                <a:gdLst>
                  <a:gd name="T0" fmla="*/ 36 w 36"/>
                  <a:gd name="T1" fmla="*/ 0 h 84"/>
                  <a:gd name="T2" fmla="*/ 36 w 36"/>
                  <a:gd name="T3" fmla="*/ 0 h 84"/>
                  <a:gd name="T4" fmla="*/ 0 w 36"/>
                  <a:gd name="T5" fmla="*/ 40 h 84"/>
                  <a:gd name="T6" fmla="*/ 0 w 36"/>
                  <a:gd name="T7" fmla="*/ 84 h 84"/>
                  <a:gd name="T8" fmla="*/ 0 w 36"/>
                  <a:gd name="T9" fmla="*/ 84 h 84"/>
                  <a:gd name="T10" fmla="*/ 36 w 36"/>
                  <a:gd name="T11" fmla="*/ 42 h 84"/>
                  <a:gd name="T12" fmla="*/ 36 w 36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84">
                    <a:moveTo>
                      <a:pt x="36" y="0"/>
                    </a:moveTo>
                    <a:lnTo>
                      <a:pt x="36" y="0"/>
                    </a:lnTo>
                    <a:lnTo>
                      <a:pt x="0" y="40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36" y="42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679"/>
              <p:cNvSpPr/>
              <p:nvPr/>
            </p:nvSpPr>
            <p:spPr bwMode="auto">
              <a:xfrm>
                <a:off x="4624" y="2093"/>
                <a:ext cx="138" cy="188"/>
              </a:xfrm>
              <a:custGeom>
                <a:avLst/>
                <a:gdLst>
                  <a:gd name="T0" fmla="*/ 138 w 138"/>
                  <a:gd name="T1" fmla="*/ 0 h 188"/>
                  <a:gd name="T2" fmla="*/ 138 w 138"/>
                  <a:gd name="T3" fmla="*/ 0 h 188"/>
                  <a:gd name="T4" fmla="*/ 0 w 138"/>
                  <a:gd name="T5" fmla="*/ 148 h 188"/>
                  <a:gd name="T6" fmla="*/ 0 w 138"/>
                  <a:gd name="T7" fmla="*/ 188 h 188"/>
                  <a:gd name="T8" fmla="*/ 138 w 138"/>
                  <a:gd name="T9" fmla="*/ 24 h 188"/>
                  <a:gd name="T10" fmla="*/ 138 w 138"/>
                  <a:gd name="T1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88">
                    <a:moveTo>
                      <a:pt x="138" y="0"/>
                    </a:moveTo>
                    <a:lnTo>
                      <a:pt x="138" y="0"/>
                    </a:lnTo>
                    <a:lnTo>
                      <a:pt x="0" y="148"/>
                    </a:lnTo>
                    <a:lnTo>
                      <a:pt x="0" y="188"/>
                    </a:lnTo>
                    <a:lnTo>
                      <a:pt x="138" y="24"/>
                    </a:lnTo>
                    <a:lnTo>
                      <a:pt x="1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680"/>
              <p:cNvSpPr/>
              <p:nvPr/>
            </p:nvSpPr>
            <p:spPr bwMode="auto">
              <a:xfrm>
                <a:off x="4624" y="2093"/>
                <a:ext cx="138" cy="188"/>
              </a:xfrm>
              <a:custGeom>
                <a:avLst/>
                <a:gdLst>
                  <a:gd name="T0" fmla="*/ 138 w 138"/>
                  <a:gd name="T1" fmla="*/ 0 h 188"/>
                  <a:gd name="T2" fmla="*/ 138 w 138"/>
                  <a:gd name="T3" fmla="*/ 0 h 188"/>
                  <a:gd name="T4" fmla="*/ 0 w 138"/>
                  <a:gd name="T5" fmla="*/ 148 h 188"/>
                  <a:gd name="T6" fmla="*/ 0 w 138"/>
                  <a:gd name="T7" fmla="*/ 188 h 188"/>
                  <a:gd name="T8" fmla="*/ 138 w 138"/>
                  <a:gd name="T9" fmla="*/ 24 h 188"/>
                  <a:gd name="T10" fmla="*/ 138 w 138"/>
                  <a:gd name="T1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88">
                    <a:moveTo>
                      <a:pt x="138" y="0"/>
                    </a:moveTo>
                    <a:lnTo>
                      <a:pt x="138" y="0"/>
                    </a:lnTo>
                    <a:lnTo>
                      <a:pt x="0" y="148"/>
                    </a:lnTo>
                    <a:lnTo>
                      <a:pt x="0" y="188"/>
                    </a:lnTo>
                    <a:lnTo>
                      <a:pt x="138" y="24"/>
                    </a:lnTo>
                    <a:lnTo>
                      <a:pt x="13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681"/>
              <p:cNvSpPr/>
              <p:nvPr/>
            </p:nvSpPr>
            <p:spPr bwMode="auto">
              <a:xfrm>
                <a:off x="4678" y="2159"/>
                <a:ext cx="84" cy="128"/>
              </a:xfrm>
              <a:custGeom>
                <a:avLst/>
                <a:gdLst>
                  <a:gd name="T0" fmla="*/ 84 w 84"/>
                  <a:gd name="T1" fmla="*/ 0 h 128"/>
                  <a:gd name="T2" fmla="*/ 84 w 84"/>
                  <a:gd name="T3" fmla="*/ 0 h 128"/>
                  <a:gd name="T4" fmla="*/ 0 w 84"/>
                  <a:gd name="T5" fmla="*/ 94 h 128"/>
                  <a:gd name="T6" fmla="*/ 0 w 84"/>
                  <a:gd name="T7" fmla="*/ 128 h 128"/>
                  <a:gd name="T8" fmla="*/ 84 w 84"/>
                  <a:gd name="T9" fmla="*/ 26 h 128"/>
                  <a:gd name="T10" fmla="*/ 84 w 84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28">
                    <a:moveTo>
                      <a:pt x="84" y="0"/>
                    </a:moveTo>
                    <a:lnTo>
                      <a:pt x="84" y="0"/>
                    </a:lnTo>
                    <a:lnTo>
                      <a:pt x="0" y="94"/>
                    </a:lnTo>
                    <a:lnTo>
                      <a:pt x="0" y="128"/>
                    </a:lnTo>
                    <a:lnTo>
                      <a:pt x="84" y="26"/>
                    </a:ln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682"/>
              <p:cNvSpPr/>
              <p:nvPr/>
            </p:nvSpPr>
            <p:spPr bwMode="auto">
              <a:xfrm>
                <a:off x="4678" y="2159"/>
                <a:ext cx="84" cy="128"/>
              </a:xfrm>
              <a:custGeom>
                <a:avLst/>
                <a:gdLst>
                  <a:gd name="T0" fmla="*/ 84 w 84"/>
                  <a:gd name="T1" fmla="*/ 0 h 128"/>
                  <a:gd name="T2" fmla="*/ 84 w 84"/>
                  <a:gd name="T3" fmla="*/ 0 h 128"/>
                  <a:gd name="T4" fmla="*/ 0 w 84"/>
                  <a:gd name="T5" fmla="*/ 94 h 128"/>
                  <a:gd name="T6" fmla="*/ 0 w 84"/>
                  <a:gd name="T7" fmla="*/ 128 h 128"/>
                  <a:gd name="T8" fmla="*/ 84 w 84"/>
                  <a:gd name="T9" fmla="*/ 26 h 128"/>
                  <a:gd name="T10" fmla="*/ 84 w 84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28">
                    <a:moveTo>
                      <a:pt x="84" y="0"/>
                    </a:moveTo>
                    <a:lnTo>
                      <a:pt x="84" y="0"/>
                    </a:lnTo>
                    <a:lnTo>
                      <a:pt x="0" y="94"/>
                    </a:lnTo>
                    <a:lnTo>
                      <a:pt x="0" y="128"/>
                    </a:lnTo>
                    <a:lnTo>
                      <a:pt x="84" y="26"/>
                    </a:lnTo>
                    <a:lnTo>
                      <a:pt x="8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Rectangle 683"/>
              <p:cNvSpPr>
                <a:spLocks noChangeArrowheads="1"/>
              </p:cNvSpPr>
              <p:nvPr/>
            </p:nvSpPr>
            <p:spPr bwMode="auto">
              <a:xfrm>
                <a:off x="4682" y="1332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684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0" name="Freeform 685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1" name="Freeform 686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Rectangle 687"/>
              <p:cNvSpPr>
                <a:spLocks noChangeArrowheads="1"/>
              </p:cNvSpPr>
              <p:nvPr/>
            </p:nvSpPr>
            <p:spPr bwMode="auto">
              <a:xfrm>
                <a:off x="5550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3" name="Rectangle 688"/>
              <p:cNvSpPr>
                <a:spLocks noChangeArrowheads="1"/>
              </p:cNvSpPr>
              <p:nvPr/>
            </p:nvSpPr>
            <p:spPr bwMode="auto">
              <a:xfrm>
                <a:off x="557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4" name="Rectangle 689"/>
              <p:cNvSpPr>
                <a:spLocks noChangeArrowheads="1"/>
              </p:cNvSpPr>
              <p:nvPr/>
            </p:nvSpPr>
            <p:spPr bwMode="auto">
              <a:xfrm>
                <a:off x="559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" name="Rectangle 690"/>
              <p:cNvSpPr>
                <a:spLocks noChangeArrowheads="1"/>
              </p:cNvSpPr>
              <p:nvPr/>
            </p:nvSpPr>
            <p:spPr bwMode="auto">
              <a:xfrm>
                <a:off x="5550" y="17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6" name="Rectangle 691"/>
              <p:cNvSpPr>
                <a:spLocks noChangeArrowheads="1"/>
              </p:cNvSpPr>
              <p:nvPr/>
            </p:nvSpPr>
            <p:spPr bwMode="auto">
              <a:xfrm>
                <a:off x="5570" y="1710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7" name="Rectangle 692"/>
              <p:cNvSpPr>
                <a:spLocks noChangeArrowheads="1"/>
              </p:cNvSpPr>
              <p:nvPr/>
            </p:nvSpPr>
            <p:spPr bwMode="auto">
              <a:xfrm>
                <a:off x="5550" y="1768"/>
                <a:ext cx="20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8" name="Rectangle 693"/>
              <p:cNvSpPr>
                <a:spLocks noChangeArrowheads="1"/>
              </p:cNvSpPr>
              <p:nvPr/>
            </p:nvSpPr>
            <p:spPr bwMode="auto">
              <a:xfrm>
                <a:off x="5550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9" name="Rectangle 694"/>
              <p:cNvSpPr>
                <a:spLocks noChangeArrowheads="1"/>
              </p:cNvSpPr>
              <p:nvPr/>
            </p:nvSpPr>
            <p:spPr bwMode="auto">
              <a:xfrm>
                <a:off x="5570" y="1824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0" name="Rectangle 695"/>
              <p:cNvSpPr>
                <a:spLocks noChangeArrowheads="1"/>
              </p:cNvSpPr>
              <p:nvPr/>
            </p:nvSpPr>
            <p:spPr bwMode="auto">
              <a:xfrm>
                <a:off x="5614" y="1824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1" name="Rectangle 696"/>
              <p:cNvSpPr>
                <a:spLocks noChangeArrowheads="1"/>
              </p:cNvSpPr>
              <p:nvPr/>
            </p:nvSpPr>
            <p:spPr bwMode="auto">
              <a:xfrm>
                <a:off x="5550" y="1936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2" name="Rectangle 697"/>
              <p:cNvSpPr>
                <a:spLocks noChangeArrowheads="1"/>
              </p:cNvSpPr>
              <p:nvPr/>
            </p:nvSpPr>
            <p:spPr bwMode="auto">
              <a:xfrm>
                <a:off x="5592" y="1936"/>
                <a:ext cx="100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3" name="Rectangle 698"/>
              <p:cNvSpPr>
                <a:spLocks noChangeArrowheads="1"/>
              </p:cNvSpPr>
              <p:nvPr/>
            </p:nvSpPr>
            <p:spPr bwMode="auto">
              <a:xfrm>
                <a:off x="5656" y="1993"/>
                <a:ext cx="3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4" name="Rectangle 699"/>
              <p:cNvSpPr>
                <a:spLocks noChangeArrowheads="1"/>
              </p:cNvSpPr>
              <p:nvPr/>
            </p:nvSpPr>
            <p:spPr bwMode="auto">
              <a:xfrm>
                <a:off x="5550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5" name="Rectangle 700"/>
              <p:cNvSpPr>
                <a:spLocks noChangeArrowheads="1"/>
              </p:cNvSpPr>
              <p:nvPr/>
            </p:nvSpPr>
            <p:spPr bwMode="auto">
              <a:xfrm>
                <a:off x="5592" y="2049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6" name="Rectangle 701"/>
              <p:cNvSpPr>
                <a:spLocks noChangeArrowheads="1"/>
              </p:cNvSpPr>
              <p:nvPr/>
            </p:nvSpPr>
            <p:spPr bwMode="auto">
              <a:xfrm>
                <a:off x="5570" y="21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7" name="Rectangle 702"/>
              <p:cNvSpPr>
                <a:spLocks noChangeArrowheads="1"/>
              </p:cNvSpPr>
              <p:nvPr/>
            </p:nvSpPr>
            <p:spPr bwMode="auto">
              <a:xfrm>
                <a:off x="5614" y="2161"/>
                <a:ext cx="20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8" name="Rectangle 703"/>
              <p:cNvSpPr>
                <a:spLocks noChangeArrowheads="1"/>
              </p:cNvSpPr>
              <p:nvPr/>
            </p:nvSpPr>
            <p:spPr bwMode="auto">
              <a:xfrm>
                <a:off x="5550" y="232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9" name="Rectangle 704"/>
              <p:cNvSpPr>
                <a:spLocks noChangeArrowheads="1"/>
              </p:cNvSpPr>
              <p:nvPr/>
            </p:nvSpPr>
            <p:spPr bwMode="auto">
              <a:xfrm>
                <a:off x="5592" y="2329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0" name="Rectangle 705"/>
              <p:cNvSpPr>
                <a:spLocks noChangeArrowheads="1"/>
              </p:cNvSpPr>
              <p:nvPr/>
            </p:nvSpPr>
            <p:spPr bwMode="auto">
              <a:xfrm>
                <a:off x="5656" y="2329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1" name="Rectangle 706"/>
              <p:cNvSpPr>
                <a:spLocks noChangeArrowheads="1"/>
              </p:cNvSpPr>
              <p:nvPr/>
            </p:nvSpPr>
            <p:spPr bwMode="auto">
              <a:xfrm>
                <a:off x="5570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2" name="Rectangle 707"/>
              <p:cNvSpPr>
                <a:spLocks noChangeArrowheads="1"/>
              </p:cNvSpPr>
              <p:nvPr/>
            </p:nvSpPr>
            <p:spPr bwMode="auto">
              <a:xfrm>
                <a:off x="5570" y="244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3" name="Rectangle 708"/>
              <p:cNvSpPr>
                <a:spLocks noChangeArrowheads="1"/>
              </p:cNvSpPr>
              <p:nvPr/>
            </p:nvSpPr>
            <p:spPr bwMode="auto">
              <a:xfrm>
                <a:off x="5550" y="2499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4" name="Rectangle 709"/>
              <p:cNvSpPr>
                <a:spLocks noChangeArrowheads="1"/>
              </p:cNvSpPr>
              <p:nvPr/>
            </p:nvSpPr>
            <p:spPr bwMode="auto">
              <a:xfrm>
                <a:off x="5592" y="2499"/>
                <a:ext cx="100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5" name="Rectangle 710"/>
              <p:cNvSpPr>
                <a:spLocks noChangeArrowheads="1"/>
              </p:cNvSpPr>
              <p:nvPr/>
            </p:nvSpPr>
            <p:spPr bwMode="auto">
              <a:xfrm>
                <a:off x="5550" y="2555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6" name="Rectangle 711"/>
              <p:cNvSpPr>
                <a:spLocks noChangeArrowheads="1"/>
              </p:cNvSpPr>
              <p:nvPr/>
            </p:nvSpPr>
            <p:spPr bwMode="auto">
              <a:xfrm>
                <a:off x="5592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" name="Rectangle 712"/>
              <p:cNvSpPr>
                <a:spLocks noChangeArrowheads="1"/>
              </p:cNvSpPr>
              <p:nvPr/>
            </p:nvSpPr>
            <p:spPr bwMode="auto">
              <a:xfrm>
                <a:off x="5636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" name="Rectangle 713"/>
              <p:cNvSpPr>
                <a:spLocks noChangeArrowheads="1"/>
              </p:cNvSpPr>
              <p:nvPr/>
            </p:nvSpPr>
            <p:spPr bwMode="auto">
              <a:xfrm>
                <a:off x="5656" y="2611"/>
                <a:ext cx="14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" name="Rectangle 714"/>
              <p:cNvSpPr>
                <a:spLocks noChangeArrowheads="1"/>
              </p:cNvSpPr>
              <p:nvPr/>
            </p:nvSpPr>
            <p:spPr bwMode="auto">
              <a:xfrm>
                <a:off x="5550" y="272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" name="Rectangle 715"/>
              <p:cNvSpPr>
                <a:spLocks noChangeArrowheads="1"/>
              </p:cNvSpPr>
              <p:nvPr/>
            </p:nvSpPr>
            <p:spPr bwMode="auto">
              <a:xfrm>
                <a:off x="5592" y="2724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" name="Rectangle 716"/>
              <p:cNvSpPr>
                <a:spLocks noChangeArrowheads="1"/>
              </p:cNvSpPr>
              <p:nvPr/>
            </p:nvSpPr>
            <p:spPr bwMode="auto">
              <a:xfrm>
                <a:off x="5570" y="278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2" name="Rectangle 717"/>
              <p:cNvSpPr>
                <a:spLocks noChangeArrowheads="1"/>
              </p:cNvSpPr>
              <p:nvPr/>
            </p:nvSpPr>
            <p:spPr bwMode="auto">
              <a:xfrm>
                <a:off x="5614" y="2780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3" name="Rectangle 718"/>
              <p:cNvSpPr>
                <a:spLocks noChangeArrowheads="1"/>
              </p:cNvSpPr>
              <p:nvPr/>
            </p:nvSpPr>
            <p:spPr bwMode="auto">
              <a:xfrm>
                <a:off x="5550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4" name="Rectangle 719"/>
              <p:cNvSpPr>
                <a:spLocks noChangeArrowheads="1"/>
              </p:cNvSpPr>
              <p:nvPr/>
            </p:nvSpPr>
            <p:spPr bwMode="auto">
              <a:xfrm>
                <a:off x="5592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5" name="Rectangle 720"/>
              <p:cNvSpPr>
                <a:spLocks noChangeArrowheads="1"/>
              </p:cNvSpPr>
              <p:nvPr/>
            </p:nvSpPr>
            <p:spPr bwMode="auto">
              <a:xfrm>
                <a:off x="5744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6" name="Rectangle 721"/>
              <p:cNvSpPr>
                <a:spLocks noChangeArrowheads="1"/>
              </p:cNvSpPr>
              <p:nvPr/>
            </p:nvSpPr>
            <p:spPr bwMode="auto">
              <a:xfrm>
                <a:off x="576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7" name="Rectangle 722"/>
              <p:cNvSpPr>
                <a:spLocks noChangeArrowheads="1"/>
              </p:cNvSpPr>
              <p:nvPr/>
            </p:nvSpPr>
            <p:spPr bwMode="auto">
              <a:xfrm>
                <a:off x="5786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8" name="Rectangle 723"/>
              <p:cNvSpPr>
                <a:spLocks noChangeArrowheads="1"/>
              </p:cNvSpPr>
              <p:nvPr/>
            </p:nvSpPr>
            <p:spPr bwMode="auto">
              <a:xfrm>
                <a:off x="5680" y="17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9" name="Rectangle 724"/>
              <p:cNvSpPr>
                <a:spLocks noChangeArrowheads="1"/>
              </p:cNvSpPr>
              <p:nvPr/>
            </p:nvSpPr>
            <p:spPr bwMode="auto">
              <a:xfrm>
                <a:off x="5722" y="1710"/>
                <a:ext cx="2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0" name="Rectangle 725"/>
              <p:cNvSpPr>
                <a:spLocks noChangeArrowheads="1"/>
              </p:cNvSpPr>
              <p:nvPr/>
            </p:nvSpPr>
            <p:spPr bwMode="auto">
              <a:xfrm>
                <a:off x="5680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1" name="Rectangle 726"/>
              <p:cNvSpPr>
                <a:spLocks noChangeArrowheads="1"/>
              </p:cNvSpPr>
              <p:nvPr/>
            </p:nvSpPr>
            <p:spPr bwMode="auto">
              <a:xfrm>
                <a:off x="5786" y="18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2" name="Rectangle 727"/>
              <p:cNvSpPr>
                <a:spLocks noChangeArrowheads="1"/>
              </p:cNvSpPr>
              <p:nvPr/>
            </p:nvSpPr>
            <p:spPr bwMode="auto">
              <a:xfrm>
                <a:off x="5700" y="199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3" name="Rectangle 728"/>
              <p:cNvSpPr>
                <a:spLocks noChangeArrowheads="1"/>
              </p:cNvSpPr>
              <p:nvPr/>
            </p:nvSpPr>
            <p:spPr bwMode="auto">
              <a:xfrm>
                <a:off x="5786" y="2049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4" name="Rectangle 729"/>
              <p:cNvSpPr>
                <a:spLocks noChangeArrowheads="1"/>
              </p:cNvSpPr>
              <p:nvPr/>
            </p:nvSpPr>
            <p:spPr bwMode="auto">
              <a:xfrm>
                <a:off x="5636" y="2273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5" name="Rectangle 730"/>
              <p:cNvSpPr>
                <a:spLocks noChangeArrowheads="1"/>
              </p:cNvSpPr>
              <p:nvPr/>
            </p:nvSpPr>
            <p:spPr bwMode="auto">
              <a:xfrm>
                <a:off x="5744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6" name="Rectangle 731"/>
              <p:cNvSpPr>
                <a:spLocks noChangeArrowheads="1"/>
              </p:cNvSpPr>
              <p:nvPr/>
            </p:nvSpPr>
            <p:spPr bwMode="auto">
              <a:xfrm>
                <a:off x="5786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7" name="Rectangle 732"/>
              <p:cNvSpPr>
                <a:spLocks noChangeArrowheads="1"/>
              </p:cNvSpPr>
              <p:nvPr/>
            </p:nvSpPr>
            <p:spPr bwMode="auto">
              <a:xfrm>
                <a:off x="5656" y="2387"/>
                <a:ext cx="100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8" name="Rectangle 733"/>
              <p:cNvSpPr>
                <a:spLocks noChangeArrowheads="1"/>
              </p:cNvSpPr>
              <p:nvPr/>
            </p:nvSpPr>
            <p:spPr bwMode="auto">
              <a:xfrm>
                <a:off x="5786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9" name="Rectangle 734"/>
              <p:cNvSpPr>
                <a:spLocks noChangeArrowheads="1"/>
              </p:cNvSpPr>
              <p:nvPr/>
            </p:nvSpPr>
            <p:spPr bwMode="auto">
              <a:xfrm>
                <a:off x="5786" y="2499"/>
                <a:ext cx="15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0" name="Rectangle 735"/>
              <p:cNvSpPr>
                <a:spLocks noChangeArrowheads="1"/>
              </p:cNvSpPr>
              <p:nvPr/>
            </p:nvSpPr>
            <p:spPr bwMode="auto">
              <a:xfrm>
                <a:off x="5786" y="2611"/>
                <a:ext cx="14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1" name="Rectangle 736"/>
              <p:cNvSpPr>
                <a:spLocks noChangeArrowheads="1"/>
              </p:cNvSpPr>
              <p:nvPr/>
            </p:nvSpPr>
            <p:spPr bwMode="auto">
              <a:xfrm>
                <a:off x="5700" y="266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2" name="Rectangle 737"/>
              <p:cNvSpPr>
                <a:spLocks noChangeArrowheads="1"/>
              </p:cNvSpPr>
              <p:nvPr/>
            </p:nvSpPr>
            <p:spPr bwMode="auto">
              <a:xfrm>
                <a:off x="572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3" name="Rectangle 738"/>
              <p:cNvSpPr>
                <a:spLocks noChangeArrowheads="1"/>
              </p:cNvSpPr>
              <p:nvPr/>
            </p:nvSpPr>
            <p:spPr bwMode="auto">
              <a:xfrm>
                <a:off x="5786" y="2668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4" name="Rectangle 739"/>
              <p:cNvSpPr>
                <a:spLocks noChangeArrowheads="1"/>
              </p:cNvSpPr>
              <p:nvPr/>
            </p:nvSpPr>
            <p:spPr bwMode="auto">
              <a:xfrm>
                <a:off x="5700" y="278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5" name="Rectangle 740"/>
              <p:cNvSpPr>
                <a:spLocks noChangeArrowheads="1"/>
              </p:cNvSpPr>
              <p:nvPr/>
            </p:nvSpPr>
            <p:spPr bwMode="auto">
              <a:xfrm>
                <a:off x="5592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6" name="Rectangle 741"/>
              <p:cNvSpPr>
                <a:spLocks noChangeArrowheads="1"/>
              </p:cNvSpPr>
              <p:nvPr/>
            </p:nvSpPr>
            <p:spPr bwMode="auto">
              <a:xfrm>
                <a:off x="5722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7" name="Rectangle 742"/>
              <p:cNvSpPr>
                <a:spLocks noChangeArrowheads="1"/>
              </p:cNvSpPr>
              <p:nvPr/>
            </p:nvSpPr>
            <p:spPr bwMode="auto">
              <a:xfrm>
                <a:off x="5550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8" name="Rectangle 743"/>
              <p:cNvSpPr>
                <a:spLocks noChangeArrowheads="1"/>
              </p:cNvSpPr>
              <p:nvPr/>
            </p:nvSpPr>
            <p:spPr bwMode="auto">
              <a:xfrm>
                <a:off x="5636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9" name="Rectangle 744"/>
              <p:cNvSpPr>
                <a:spLocks noChangeArrowheads="1"/>
              </p:cNvSpPr>
              <p:nvPr/>
            </p:nvSpPr>
            <p:spPr bwMode="auto">
              <a:xfrm>
                <a:off x="5658" y="2942"/>
                <a:ext cx="14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0" name="Rectangle 745"/>
              <p:cNvSpPr>
                <a:spLocks noChangeArrowheads="1"/>
              </p:cNvSpPr>
              <p:nvPr/>
            </p:nvSpPr>
            <p:spPr bwMode="auto">
              <a:xfrm>
                <a:off x="5656" y="299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1" name="Rectangle 746"/>
              <p:cNvSpPr>
                <a:spLocks noChangeArrowheads="1"/>
              </p:cNvSpPr>
              <p:nvPr/>
            </p:nvSpPr>
            <p:spPr bwMode="auto">
              <a:xfrm>
                <a:off x="5614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2" name="Rectangle 747"/>
              <p:cNvSpPr>
                <a:spLocks noChangeArrowheads="1"/>
              </p:cNvSpPr>
              <p:nvPr/>
            </p:nvSpPr>
            <p:spPr bwMode="auto">
              <a:xfrm>
                <a:off x="5550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3" name="Rectangle 748"/>
              <p:cNvSpPr>
                <a:spLocks noChangeArrowheads="1"/>
              </p:cNvSpPr>
              <p:nvPr/>
            </p:nvSpPr>
            <p:spPr bwMode="auto">
              <a:xfrm>
                <a:off x="5592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4" name="Rectangle 749"/>
              <p:cNvSpPr>
                <a:spLocks noChangeArrowheads="1"/>
              </p:cNvSpPr>
              <p:nvPr/>
            </p:nvSpPr>
            <p:spPr bwMode="auto">
              <a:xfrm>
                <a:off x="5614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5" name="Rectangle 750"/>
              <p:cNvSpPr>
                <a:spLocks noChangeArrowheads="1"/>
              </p:cNvSpPr>
              <p:nvPr/>
            </p:nvSpPr>
            <p:spPr bwMode="auto">
              <a:xfrm>
                <a:off x="5722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6" name="Rectangle 751"/>
              <p:cNvSpPr>
                <a:spLocks noChangeArrowheads="1"/>
              </p:cNvSpPr>
              <p:nvPr/>
            </p:nvSpPr>
            <p:spPr bwMode="auto">
              <a:xfrm>
                <a:off x="5550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7" name="Rectangle 752"/>
              <p:cNvSpPr>
                <a:spLocks noChangeArrowheads="1"/>
              </p:cNvSpPr>
              <p:nvPr/>
            </p:nvSpPr>
            <p:spPr bwMode="auto">
              <a:xfrm>
                <a:off x="5700" y="31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8" name="Rectangle 753"/>
              <p:cNvSpPr>
                <a:spLocks noChangeArrowheads="1"/>
              </p:cNvSpPr>
              <p:nvPr/>
            </p:nvSpPr>
            <p:spPr bwMode="auto">
              <a:xfrm>
                <a:off x="5614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9" name="Rectangle 754"/>
              <p:cNvSpPr>
                <a:spLocks noChangeArrowheads="1"/>
              </p:cNvSpPr>
              <p:nvPr/>
            </p:nvSpPr>
            <p:spPr bwMode="auto">
              <a:xfrm>
                <a:off x="5680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0" name="Rectangle 755"/>
              <p:cNvSpPr>
                <a:spLocks noChangeArrowheads="1"/>
              </p:cNvSpPr>
              <p:nvPr/>
            </p:nvSpPr>
            <p:spPr bwMode="auto">
              <a:xfrm>
                <a:off x="5550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1" name="Rectangle 756"/>
              <p:cNvSpPr>
                <a:spLocks noChangeArrowheads="1"/>
              </p:cNvSpPr>
              <p:nvPr/>
            </p:nvSpPr>
            <p:spPr bwMode="auto">
              <a:xfrm>
                <a:off x="5656" y="3294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2" name="Rectangle 757"/>
              <p:cNvSpPr>
                <a:spLocks noChangeArrowheads="1"/>
              </p:cNvSpPr>
              <p:nvPr/>
            </p:nvSpPr>
            <p:spPr bwMode="auto">
              <a:xfrm>
                <a:off x="5614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3" name="Rectangle 758"/>
              <p:cNvSpPr>
                <a:spLocks noChangeArrowheads="1"/>
              </p:cNvSpPr>
              <p:nvPr/>
            </p:nvSpPr>
            <p:spPr bwMode="auto">
              <a:xfrm>
                <a:off x="5550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4" name="Rectangle 759"/>
              <p:cNvSpPr>
                <a:spLocks noChangeArrowheads="1"/>
              </p:cNvSpPr>
              <p:nvPr/>
            </p:nvSpPr>
            <p:spPr bwMode="auto">
              <a:xfrm>
                <a:off x="5656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5" name="Rectangle 760"/>
              <p:cNvSpPr>
                <a:spLocks noChangeArrowheads="1"/>
              </p:cNvSpPr>
              <p:nvPr/>
            </p:nvSpPr>
            <p:spPr bwMode="auto">
              <a:xfrm>
                <a:off x="5786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6" name="Rectangle 761"/>
              <p:cNvSpPr>
                <a:spLocks noChangeArrowheads="1"/>
              </p:cNvSpPr>
              <p:nvPr/>
            </p:nvSpPr>
            <p:spPr bwMode="auto">
              <a:xfrm>
                <a:off x="5786" y="350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7" name="Rectangle 762"/>
              <p:cNvSpPr>
                <a:spLocks noChangeArrowheads="1"/>
              </p:cNvSpPr>
              <p:nvPr/>
            </p:nvSpPr>
            <p:spPr bwMode="auto">
              <a:xfrm>
                <a:off x="5550" y="356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8" name="Rectangle 763"/>
              <p:cNvSpPr>
                <a:spLocks noChangeArrowheads="1"/>
              </p:cNvSpPr>
              <p:nvPr/>
            </p:nvSpPr>
            <p:spPr bwMode="auto">
              <a:xfrm>
                <a:off x="5656" y="362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9" name="Rectangle 764"/>
              <p:cNvSpPr>
                <a:spLocks noChangeArrowheads="1"/>
              </p:cNvSpPr>
              <p:nvPr/>
            </p:nvSpPr>
            <p:spPr bwMode="auto">
              <a:xfrm>
                <a:off x="5656" y="367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0" name="Rectangle 765"/>
              <p:cNvSpPr>
                <a:spLocks noChangeArrowheads="1"/>
              </p:cNvSpPr>
              <p:nvPr/>
            </p:nvSpPr>
            <p:spPr bwMode="auto">
              <a:xfrm>
                <a:off x="5786" y="362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1" name="Rectangle 766"/>
              <p:cNvSpPr>
                <a:spLocks noChangeArrowheads="1"/>
              </p:cNvSpPr>
              <p:nvPr/>
            </p:nvSpPr>
            <p:spPr bwMode="auto">
              <a:xfrm>
                <a:off x="5784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2" name="Rectangle 767"/>
              <p:cNvSpPr>
                <a:spLocks noChangeArrowheads="1"/>
              </p:cNvSpPr>
              <p:nvPr/>
            </p:nvSpPr>
            <p:spPr bwMode="auto">
              <a:xfrm>
                <a:off x="580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3" name="Rectangle 768"/>
              <p:cNvSpPr>
                <a:spLocks noChangeArrowheads="1"/>
              </p:cNvSpPr>
              <p:nvPr/>
            </p:nvSpPr>
            <p:spPr bwMode="auto">
              <a:xfrm>
                <a:off x="5828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4" name="Rectangle 769"/>
              <p:cNvSpPr>
                <a:spLocks noChangeArrowheads="1"/>
              </p:cNvSpPr>
              <p:nvPr/>
            </p:nvSpPr>
            <p:spPr bwMode="auto">
              <a:xfrm>
                <a:off x="587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5" name="Rectangle 770"/>
              <p:cNvSpPr>
                <a:spLocks noChangeArrowheads="1"/>
              </p:cNvSpPr>
              <p:nvPr/>
            </p:nvSpPr>
            <p:spPr bwMode="auto">
              <a:xfrm>
                <a:off x="589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6" name="Rectangle 771"/>
              <p:cNvSpPr>
                <a:spLocks noChangeArrowheads="1"/>
              </p:cNvSpPr>
              <p:nvPr/>
            </p:nvSpPr>
            <p:spPr bwMode="auto">
              <a:xfrm>
                <a:off x="5892" y="1768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7" name="Rectangle 772"/>
              <p:cNvSpPr>
                <a:spLocks noChangeArrowheads="1"/>
              </p:cNvSpPr>
              <p:nvPr/>
            </p:nvSpPr>
            <p:spPr bwMode="auto">
              <a:xfrm>
                <a:off x="5806" y="1880"/>
                <a:ext cx="12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8" name="Rectangle 773"/>
              <p:cNvSpPr>
                <a:spLocks noChangeArrowheads="1"/>
              </p:cNvSpPr>
              <p:nvPr/>
            </p:nvSpPr>
            <p:spPr bwMode="auto">
              <a:xfrm>
                <a:off x="5784" y="2049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9" name="Rectangle 774"/>
              <p:cNvSpPr>
                <a:spLocks noChangeArrowheads="1"/>
              </p:cNvSpPr>
              <p:nvPr/>
            </p:nvSpPr>
            <p:spPr bwMode="auto">
              <a:xfrm>
                <a:off x="5592" y="2105"/>
                <a:ext cx="22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0" name="Rectangle 775"/>
              <p:cNvSpPr>
                <a:spLocks noChangeArrowheads="1"/>
              </p:cNvSpPr>
              <p:nvPr/>
            </p:nvSpPr>
            <p:spPr bwMode="auto">
              <a:xfrm>
                <a:off x="5850" y="2105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1" name="Rectangle 776"/>
              <p:cNvSpPr>
                <a:spLocks noChangeArrowheads="1"/>
              </p:cNvSpPr>
              <p:nvPr/>
            </p:nvSpPr>
            <p:spPr bwMode="auto">
              <a:xfrm>
                <a:off x="5684" y="2217"/>
                <a:ext cx="220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2" name="Rectangle 777"/>
              <p:cNvSpPr>
                <a:spLocks noChangeArrowheads="1"/>
              </p:cNvSpPr>
              <p:nvPr/>
            </p:nvSpPr>
            <p:spPr bwMode="auto">
              <a:xfrm>
                <a:off x="5784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3" name="Rectangle 778"/>
              <p:cNvSpPr>
                <a:spLocks noChangeArrowheads="1"/>
              </p:cNvSpPr>
              <p:nvPr/>
            </p:nvSpPr>
            <p:spPr bwMode="auto">
              <a:xfrm>
                <a:off x="580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4" name="Rectangle 779"/>
              <p:cNvSpPr>
                <a:spLocks noChangeArrowheads="1"/>
              </p:cNvSpPr>
              <p:nvPr/>
            </p:nvSpPr>
            <p:spPr bwMode="auto">
              <a:xfrm>
                <a:off x="5806" y="2387"/>
                <a:ext cx="12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5" name="Rectangle 780"/>
              <p:cNvSpPr>
                <a:spLocks noChangeArrowheads="1"/>
              </p:cNvSpPr>
              <p:nvPr/>
            </p:nvSpPr>
            <p:spPr bwMode="auto">
              <a:xfrm>
                <a:off x="5892" y="244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6" name="Rectangle 781"/>
              <p:cNvSpPr>
                <a:spLocks noChangeArrowheads="1"/>
              </p:cNvSpPr>
              <p:nvPr/>
            </p:nvSpPr>
            <p:spPr bwMode="auto">
              <a:xfrm>
                <a:off x="5784" y="2499"/>
                <a:ext cx="15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7" name="Rectangle 782"/>
              <p:cNvSpPr>
                <a:spLocks noChangeArrowheads="1"/>
              </p:cNvSpPr>
              <p:nvPr/>
            </p:nvSpPr>
            <p:spPr bwMode="auto">
              <a:xfrm>
                <a:off x="5784" y="2668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8" name="Rectangle 783"/>
              <p:cNvSpPr>
                <a:spLocks noChangeArrowheads="1"/>
              </p:cNvSpPr>
              <p:nvPr/>
            </p:nvSpPr>
            <p:spPr bwMode="auto">
              <a:xfrm>
                <a:off x="589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9" name="Rectangle 784"/>
              <p:cNvSpPr>
                <a:spLocks noChangeArrowheads="1"/>
              </p:cNvSpPr>
              <p:nvPr/>
            </p:nvSpPr>
            <p:spPr bwMode="auto">
              <a:xfrm>
                <a:off x="5806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0" name="Rectangle 785"/>
              <p:cNvSpPr>
                <a:spLocks noChangeArrowheads="1"/>
              </p:cNvSpPr>
              <p:nvPr/>
            </p:nvSpPr>
            <p:spPr bwMode="auto">
              <a:xfrm>
                <a:off x="5828" y="2780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1" name="Rectangle 786"/>
              <p:cNvSpPr>
                <a:spLocks noChangeArrowheads="1"/>
              </p:cNvSpPr>
              <p:nvPr/>
            </p:nvSpPr>
            <p:spPr bwMode="auto">
              <a:xfrm>
                <a:off x="5914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2" name="Rectangle 787"/>
              <p:cNvSpPr>
                <a:spLocks noChangeArrowheads="1"/>
              </p:cNvSpPr>
              <p:nvPr/>
            </p:nvSpPr>
            <p:spPr bwMode="auto">
              <a:xfrm>
                <a:off x="593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3" name="Rectangle 788"/>
              <p:cNvSpPr>
                <a:spLocks noChangeArrowheads="1"/>
              </p:cNvSpPr>
              <p:nvPr/>
            </p:nvSpPr>
            <p:spPr bwMode="auto">
              <a:xfrm>
                <a:off x="5980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4" name="Rectangle 789"/>
              <p:cNvSpPr>
                <a:spLocks noChangeArrowheads="1"/>
              </p:cNvSpPr>
              <p:nvPr/>
            </p:nvSpPr>
            <p:spPr bwMode="auto">
              <a:xfrm>
                <a:off x="600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5" name="Rectangle 790"/>
              <p:cNvSpPr>
                <a:spLocks noChangeArrowheads="1"/>
              </p:cNvSpPr>
              <p:nvPr/>
            </p:nvSpPr>
            <p:spPr bwMode="auto">
              <a:xfrm>
                <a:off x="602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6" name="Rectangle 791"/>
              <p:cNvSpPr>
                <a:spLocks noChangeArrowheads="1"/>
              </p:cNvSpPr>
              <p:nvPr/>
            </p:nvSpPr>
            <p:spPr bwMode="auto">
              <a:xfrm>
                <a:off x="6022" y="1768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7" name="Rectangle 792"/>
              <p:cNvSpPr>
                <a:spLocks noChangeArrowheads="1"/>
              </p:cNvSpPr>
              <p:nvPr/>
            </p:nvSpPr>
            <p:spPr bwMode="auto">
              <a:xfrm>
                <a:off x="5700" y="1824"/>
                <a:ext cx="228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8" name="Rectangle 793"/>
              <p:cNvSpPr>
                <a:spLocks noChangeArrowheads="1"/>
              </p:cNvSpPr>
              <p:nvPr/>
            </p:nvSpPr>
            <p:spPr bwMode="auto">
              <a:xfrm>
                <a:off x="5942" y="1824"/>
                <a:ext cx="7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9" name="Rectangle 794"/>
              <p:cNvSpPr>
                <a:spLocks noChangeArrowheads="1"/>
              </p:cNvSpPr>
              <p:nvPr/>
            </p:nvSpPr>
            <p:spPr bwMode="auto">
              <a:xfrm>
                <a:off x="6022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0" name="Rectangle 795"/>
              <p:cNvSpPr>
                <a:spLocks noChangeArrowheads="1"/>
              </p:cNvSpPr>
              <p:nvPr/>
            </p:nvSpPr>
            <p:spPr bwMode="auto">
              <a:xfrm>
                <a:off x="6022" y="18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1" name="Rectangle 796"/>
              <p:cNvSpPr>
                <a:spLocks noChangeArrowheads="1"/>
              </p:cNvSpPr>
              <p:nvPr/>
            </p:nvSpPr>
            <p:spPr bwMode="auto">
              <a:xfrm>
                <a:off x="5700" y="1936"/>
                <a:ext cx="228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2" name="Rectangle 797"/>
              <p:cNvSpPr>
                <a:spLocks noChangeArrowheads="1"/>
              </p:cNvSpPr>
              <p:nvPr/>
            </p:nvSpPr>
            <p:spPr bwMode="auto">
              <a:xfrm>
                <a:off x="5958" y="1936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3" name="Rectangle 798"/>
              <p:cNvSpPr>
                <a:spLocks noChangeArrowheads="1"/>
              </p:cNvSpPr>
              <p:nvPr/>
            </p:nvSpPr>
            <p:spPr bwMode="auto">
              <a:xfrm>
                <a:off x="5978" y="1936"/>
                <a:ext cx="36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4" name="Rectangle 799"/>
              <p:cNvSpPr>
                <a:spLocks noChangeArrowheads="1"/>
              </p:cNvSpPr>
              <p:nvPr/>
            </p:nvSpPr>
            <p:spPr bwMode="auto">
              <a:xfrm>
                <a:off x="5914" y="2049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5" name="Rectangle 800"/>
              <p:cNvSpPr>
                <a:spLocks noChangeArrowheads="1"/>
              </p:cNvSpPr>
              <p:nvPr/>
            </p:nvSpPr>
            <p:spPr bwMode="auto">
              <a:xfrm>
                <a:off x="5958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6" name="Rectangle 801"/>
              <p:cNvSpPr>
                <a:spLocks noChangeArrowheads="1"/>
              </p:cNvSpPr>
              <p:nvPr/>
            </p:nvSpPr>
            <p:spPr bwMode="auto">
              <a:xfrm>
                <a:off x="6022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7" name="Rectangle 802"/>
              <p:cNvSpPr>
                <a:spLocks noChangeArrowheads="1"/>
              </p:cNvSpPr>
              <p:nvPr/>
            </p:nvSpPr>
            <p:spPr bwMode="auto">
              <a:xfrm>
                <a:off x="5936" y="21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8" name="Rectangle 803"/>
              <p:cNvSpPr>
                <a:spLocks noChangeArrowheads="1"/>
              </p:cNvSpPr>
              <p:nvPr/>
            </p:nvSpPr>
            <p:spPr bwMode="auto">
              <a:xfrm>
                <a:off x="6000" y="21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9" name="Rectangle 804"/>
              <p:cNvSpPr>
                <a:spLocks noChangeArrowheads="1"/>
              </p:cNvSpPr>
              <p:nvPr/>
            </p:nvSpPr>
            <p:spPr bwMode="auto">
              <a:xfrm>
                <a:off x="6022" y="21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0" name="Rectangle 805"/>
              <p:cNvSpPr>
                <a:spLocks noChangeArrowheads="1"/>
              </p:cNvSpPr>
              <p:nvPr/>
            </p:nvSpPr>
            <p:spPr bwMode="auto">
              <a:xfrm>
                <a:off x="5980" y="21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1" name="Rectangle 806"/>
              <p:cNvSpPr>
                <a:spLocks noChangeArrowheads="1"/>
              </p:cNvSpPr>
              <p:nvPr/>
            </p:nvSpPr>
            <p:spPr bwMode="auto">
              <a:xfrm>
                <a:off x="6022" y="21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2" name="Rectangle 807"/>
              <p:cNvSpPr>
                <a:spLocks noChangeArrowheads="1"/>
              </p:cNvSpPr>
              <p:nvPr/>
            </p:nvSpPr>
            <p:spPr bwMode="auto">
              <a:xfrm>
                <a:off x="5980" y="2217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3" name="Rectangle 808"/>
              <p:cNvSpPr>
                <a:spLocks noChangeArrowheads="1"/>
              </p:cNvSpPr>
              <p:nvPr/>
            </p:nvSpPr>
            <p:spPr bwMode="auto">
              <a:xfrm>
                <a:off x="6022" y="22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4" name="Rectangle 809"/>
              <p:cNvSpPr>
                <a:spLocks noChangeArrowheads="1"/>
              </p:cNvSpPr>
              <p:nvPr/>
            </p:nvSpPr>
            <p:spPr bwMode="auto">
              <a:xfrm>
                <a:off x="5870" y="2273"/>
                <a:ext cx="5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5" name="Rectangle 810"/>
              <p:cNvSpPr>
                <a:spLocks noChangeArrowheads="1"/>
              </p:cNvSpPr>
              <p:nvPr/>
            </p:nvSpPr>
            <p:spPr bwMode="auto">
              <a:xfrm>
                <a:off x="5980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1" name="Group 1012"/>
            <p:cNvGrpSpPr/>
            <p:nvPr/>
          </p:nvGrpSpPr>
          <p:grpSpPr bwMode="auto">
            <a:xfrm>
              <a:off x="-3900818" y="-1035049"/>
              <a:ext cx="2209875" cy="4397375"/>
              <a:chOff x="4814" y="935"/>
              <a:chExt cx="1392" cy="2770"/>
            </a:xfrm>
            <a:grpFill/>
          </p:grpSpPr>
          <p:sp>
            <p:nvSpPr>
              <p:cNvPr id="966" name="Rectangle 812"/>
              <p:cNvSpPr>
                <a:spLocks noChangeArrowheads="1"/>
              </p:cNvSpPr>
              <p:nvPr/>
            </p:nvSpPr>
            <p:spPr bwMode="auto">
              <a:xfrm>
                <a:off x="6022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Rectangle 813"/>
              <p:cNvSpPr>
                <a:spLocks noChangeArrowheads="1"/>
              </p:cNvSpPr>
              <p:nvPr/>
            </p:nvSpPr>
            <p:spPr bwMode="auto">
              <a:xfrm>
                <a:off x="6002" y="2329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Rectangle 814"/>
              <p:cNvSpPr>
                <a:spLocks noChangeArrowheads="1"/>
              </p:cNvSpPr>
              <p:nvPr/>
            </p:nvSpPr>
            <p:spPr bwMode="auto">
              <a:xfrm>
                <a:off x="5936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Rectangle 815"/>
              <p:cNvSpPr>
                <a:spLocks noChangeArrowheads="1"/>
              </p:cNvSpPr>
              <p:nvPr/>
            </p:nvSpPr>
            <p:spPr bwMode="auto">
              <a:xfrm>
                <a:off x="5980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Rectangle 816"/>
              <p:cNvSpPr>
                <a:spLocks noChangeArrowheads="1"/>
              </p:cNvSpPr>
              <p:nvPr/>
            </p:nvSpPr>
            <p:spPr bwMode="auto">
              <a:xfrm>
                <a:off x="6000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Rectangle 817"/>
              <p:cNvSpPr>
                <a:spLocks noChangeArrowheads="1"/>
              </p:cNvSpPr>
              <p:nvPr/>
            </p:nvSpPr>
            <p:spPr bwMode="auto">
              <a:xfrm>
                <a:off x="6022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Rectangle 818"/>
              <p:cNvSpPr>
                <a:spLocks noChangeArrowheads="1"/>
              </p:cNvSpPr>
              <p:nvPr/>
            </p:nvSpPr>
            <p:spPr bwMode="auto">
              <a:xfrm>
                <a:off x="5936" y="2443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Rectangle 819"/>
              <p:cNvSpPr>
                <a:spLocks noChangeArrowheads="1"/>
              </p:cNvSpPr>
              <p:nvPr/>
            </p:nvSpPr>
            <p:spPr bwMode="auto">
              <a:xfrm>
                <a:off x="6022" y="244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Rectangle 820"/>
              <p:cNvSpPr>
                <a:spLocks noChangeArrowheads="1"/>
              </p:cNvSpPr>
              <p:nvPr/>
            </p:nvSpPr>
            <p:spPr bwMode="auto">
              <a:xfrm>
                <a:off x="6022" y="2499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Rectangle 821"/>
              <p:cNvSpPr>
                <a:spLocks noChangeArrowheads="1"/>
              </p:cNvSpPr>
              <p:nvPr/>
            </p:nvSpPr>
            <p:spPr bwMode="auto">
              <a:xfrm>
                <a:off x="5914" y="255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Rectangle 822"/>
              <p:cNvSpPr>
                <a:spLocks noChangeArrowheads="1"/>
              </p:cNvSpPr>
              <p:nvPr/>
            </p:nvSpPr>
            <p:spPr bwMode="auto">
              <a:xfrm>
                <a:off x="5980" y="255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Rectangle 823"/>
              <p:cNvSpPr>
                <a:spLocks noChangeArrowheads="1"/>
              </p:cNvSpPr>
              <p:nvPr/>
            </p:nvSpPr>
            <p:spPr bwMode="auto">
              <a:xfrm>
                <a:off x="6002" y="2555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Rectangle 824"/>
              <p:cNvSpPr>
                <a:spLocks noChangeArrowheads="1"/>
              </p:cNvSpPr>
              <p:nvPr/>
            </p:nvSpPr>
            <p:spPr bwMode="auto">
              <a:xfrm>
                <a:off x="6022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Rectangle 825"/>
              <p:cNvSpPr>
                <a:spLocks noChangeArrowheads="1"/>
              </p:cNvSpPr>
              <p:nvPr/>
            </p:nvSpPr>
            <p:spPr bwMode="auto">
              <a:xfrm>
                <a:off x="5958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Rectangle 826"/>
              <p:cNvSpPr>
                <a:spLocks noChangeArrowheads="1"/>
              </p:cNvSpPr>
              <p:nvPr/>
            </p:nvSpPr>
            <p:spPr bwMode="auto">
              <a:xfrm>
                <a:off x="602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Rectangle 827"/>
              <p:cNvSpPr>
                <a:spLocks noChangeArrowheads="1"/>
              </p:cNvSpPr>
              <p:nvPr/>
            </p:nvSpPr>
            <p:spPr bwMode="auto">
              <a:xfrm>
                <a:off x="6000" y="272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Rectangle 828"/>
              <p:cNvSpPr>
                <a:spLocks noChangeArrowheads="1"/>
              </p:cNvSpPr>
              <p:nvPr/>
            </p:nvSpPr>
            <p:spPr bwMode="auto">
              <a:xfrm>
                <a:off x="5936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Rectangle 829"/>
              <p:cNvSpPr>
                <a:spLocks noChangeArrowheads="1"/>
              </p:cNvSpPr>
              <p:nvPr/>
            </p:nvSpPr>
            <p:spPr bwMode="auto">
              <a:xfrm>
                <a:off x="5980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Rectangle 830"/>
              <p:cNvSpPr>
                <a:spLocks noChangeArrowheads="1"/>
              </p:cNvSpPr>
              <p:nvPr/>
            </p:nvSpPr>
            <p:spPr bwMode="auto">
              <a:xfrm>
                <a:off x="6022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Rectangle 831"/>
              <p:cNvSpPr>
                <a:spLocks noChangeArrowheads="1"/>
              </p:cNvSpPr>
              <p:nvPr/>
            </p:nvSpPr>
            <p:spPr bwMode="auto">
              <a:xfrm>
                <a:off x="5914" y="283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Rectangle 832"/>
              <p:cNvSpPr>
                <a:spLocks noChangeArrowheads="1"/>
              </p:cNvSpPr>
              <p:nvPr/>
            </p:nvSpPr>
            <p:spPr bwMode="auto">
              <a:xfrm>
                <a:off x="6022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Rectangle 833"/>
              <p:cNvSpPr>
                <a:spLocks noChangeArrowheads="1"/>
              </p:cNvSpPr>
              <p:nvPr/>
            </p:nvSpPr>
            <p:spPr bwMode="auto">
              <a:xfrm>
                <a:off x="5914" y="289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Rectangle 834"/>
              <p:cNvSpPr>
                <a:spLocks noChangeArrowheads="1"/>
              </p:cNvSpPr>
              <p:nvPr/>
            </p:nvSpPr>
            <p:spPr bwMode="auto">
              <a:xfrm>
                <a:off x="5958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Rectangle 835"/>
              <p:cNvSpPr>
                <a:spLocks noChangeArrowheads="1"/>
              </p:cNvSpPr>
              <p:nvPr/>
            </p:nvSpPr>
            <p:spPr bwMode="auto">
              <a:xfrm>
                <a:off x="5656" y="2942"/>
                <a:ext cx="14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Rectangle 836"/>
              <p:cNvSpPr>
                <a:spLocks noChangeArrowheads="1"/>
              </p:cNvSpPr>
              <p:nvPr/>
            </p:nvSpPr>
            <p:spPr bwMode="auto">
              <a:xfrm>
                <a:off x="5806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Rectangle 837"/>
              <p:cNvSpPr>
                <a:spLocks noChangeArrowheads="1"/>
              </p:cNvSpPr>
              <p:nvPr/>
            </p:nvSpPr>
            <p:spPr bwMode="auto">
              <a:xfrm>
                <a:off x="5870" y="29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Rectangle 838"/>
              <p:cNvSpPr>
                <a:spLocks noChangeArrowheads="1"/>
              </p:cNvSpPr>
              <p:nvPr/>
            </p:nvSpPr>
            <p:spPr bwMode="auto">
              <a:xfrm>
                <a:off x="5914" y="29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Rectangle 839"/>
              <p:cNvSpPr>
                <a:spLocks noChangeArrowheads="1"/>
              </p:cNvSpPr>
              <p:nvPr/>
            </p:nvSpPr>
            <p:spPr bwMode="auto">
              <a:xfrm>
                <a:off x="6022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Rectangle 840"/>
              <p:cNvSpPr>
                <a:spLocks noChangeArrowheads="1"/>
              </p:cNvSpPr>
              <p:nvPr/>
            </p:nvSpPr>
            <p:spPr bwMode="auto">
              <a:xfrm>
                <a:off x="5850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Rectangle 841"/>
              <p:cNvSpPr>
                <a:spLocks noChangeArrowheads="1"/>
              </p:cNvSpPr>
              <p:nvPr/>
            </p:nvSpPr>
            <p:spPr bwMode="auto">
              <a:xfrm>
                <a:off x="6000" y="299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Rectangle 842"/>
              <p:cNvSpPr>
                <a:spLocks noChangeArrowheads="1"/>
              </p:cNvSpPr>
              <p:nvPr/>
            </p:nvSpPr>
            <p:spPr bwMode="auto">
              <a:xfrm>
                <a:off x="6022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Rectangle 843"/>
              <p:cNvSpPr>
                <a:spLocks noChangeArrowheads="1"/>
              </p:cNvSpPr>
              <p:nvPr/>
            </p:nvSpPr>
            <p:spPr bwMode="auto">
              <a:xfrm>
                <a:off x="5936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Rectangle 844"/>
              <p:cNvSpPr>
                <a:spLocks noChangeArrowheads="1"/>
              </p:cNvSpPr>
              <p:nvPr/>
            </p:nvSpPr>
            <p:spPr bwMode="auto">
              <a:xfrm>
                <a:off x="5980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Rectangle 845"/>
              <p:cNvSpPr>
                <a:spLocks noChangeArrowheads="1"/>
              </p:cNvSpPr>
              <p:nvPr/>
            </p:nvSpPr>
            <p:spPr bwMode="auto">
              <a:xfrm>
                <a:off x="6022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Rectangle 846"/>
              <p:cNvSpPr>
                <a:spLocks noChangeArrowheads="1"/>
              </p:cNvSpPr>
              <p:nvPr/>
            </p:nvSpPr>
            <p:spPr bwMode="auto">
              <a:xfrm>
                <a:off x="5850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Rectangle 847"/>
              <p:cNvSpPr>
                <a:spLocks noChangeArrowheads="1"/>
              </p:cNvSpPr>
              <p:nvPr/>
            </p:nvSpPr>
            <p:spPr bwMode="auto">
              <a:xfrm>
                <a:off x="5806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Rectangle 848"/>
              <p:cNvSpPr>
                <a:spLocks noChangeArrowheads="1"/>
              </p:cNvSpPr>
              <p:nvPr/>
            </p:nvSpPr>
            <p:spPr bwMode="auto">
              <a:xfrm>
                <a:off x="5958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Rectangle 849"/>
              <p:cNvSpPr>
                <a:spLocks noChangeArrowheads="1"/>
              </p:cNvSpPr>
              <p:nvPr/>
            </p:nvSpPr>
            <p:spPr bwMode="auto">
              <a:xfrm>
                <a:off x="5980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Rectangle 850"/>
              <p:cNvSpPr>
                <a:spLocks noChangeArrowheads="1"/>
              </p:cNvSpPr>
              <p:nvPr/>
            </p:nvSpPr>
            <p:spPr bwMode="auto">
              <a:xfrm>
                <a:off x="5936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Rectangle 851"/>
              <p:cNvSpPr>
                <a:spLocks noChangeArrowheads="1"/>
              </p:cNvSpPr>
              <p:nvPr/>
            </p:nvSpPr>
            <p:spPr bwMode="auto">
              <a:xfrm>
                <a:off x="5892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Rectangle 852"/>
              <p:cNvSpPr>
                <a:spLocks noChangeArrowheads="1"/>
              </p:cNvSpPr>
              <p:nvPr/>
            </p:nvSpPr>
            <p:spPr bwMode="auto">
              <a:xfrm>
                <a:off x="6022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Rectangle 853"/>
              <p:cNvSpPr>
                <a:spLocks noChangeArrowheads="1"/>
              </p:cNvSpPr>
              <p:nvPr/>
            </p:nvSpPr>
            <p:spPr bwMode="auto">
              <a:xfrm>
                <a:off x="5850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Rectangle 854"/>
              <p:cNvSpPr>
                <a:spLocks noChangeArrowheads="1"/>
              </p:cNvSpPr>
              <p:nvPr/>
            </p:nvSpPr>
            <p:spPr bwMode="auto">
              <a:xfrm>
                <a:off x="6022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Rectangle 855"/>
              <p:cNvSpPr>
                <a:spLocks noChangeArrowheads="1"/>
              </p:cNvSpPr>
              <p:nvPr/>
            </p:nvSpPr>
            <p:spPr bwMode="auto">
              <a:xfrm>
                <a:off x="5936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Rectangle 856"/>
              <p:cNvSpPr>
                <a:spLocks noChangeArrowheads="1"/>
              </p:cNvSpPr>
              <p:nvPr/>
            </p:nvSpPr>
            <p:spPr bwMode="auto">
              <a:xfrm>
                <a:off x="5828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Rectangle 857"/>
              <p:cNvSpPr>
                <a:spLocks noChangeArrowheads="1"/>
              </p:cNvSpPr>
              <p:nvPr/>
            </p:nvSpPr>
            <p:spPr bwMode="auto">
              <a:xfrm>
                <a:off x="5892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Rectangle 858"/>
              <p:cNvSpPr>
                <a:spLocks noChangeArrowheads="1"/>
              </p:cNvSpPr>
              <p:nvPr/>
            </p:nvSpPr>
            <p:spPr bwMode="auto">
              <a:xfrm>
                <a:off x="5892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Rectangle 859"/>
              <p:cNvSpPr>
                <a:spLocks noChangeArrowheads="1"/>
              </p:cNvSpPr>
              <p:nvPr/>
            </p:nvSpPr>
            <p:spPr bwMode="auto">
              <a:xfrm>
                <a:off x="6022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Rectangle 860"/>
              <p:cNvSpPr>
                <a:spLocks noChangeArrowheads="1"/>
              </p:cNvSpPr>
              <p:nvPr/>
            </p:nvSpPr>
            <p:spPr bwMode="auto">
              <a:xfrm>
                <a:off x="5936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Rectangle 861"/>
              <p:cNvSpPr>
                <a:spLocks noChangeArrowheads="1"/>
              </p:cNvSpPr>
              <p:nvPr/>
            </p:nvSpPr>
            <p:spPr bwMode="auto">
              <a:xfrm>
                <a:off x="5850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Rectangle 862"/>
              <p:cNvSpPr>
                <a:spLocks noChangeArrowheads="1"/>
              </p:cNvSpPr>
              <p:nvPr/>
            </p:nvSpPr>
            <p:spPr bwMode="auto">
              <a:xfrm>
                <a:off x="5784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Rectangle 863"/>
              <p:cNvSpPr>
                <a:spLocks noChangeArrowheads="1"/>
              </p:cNvSpPr>
              <p:nvPr/>
            </p:nvSpPr>
            <p:spPr bwMode="auto">
              <a:xfrm>
                <a:off x="5892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Rectangle 864"/>
              <p:cNvSpPr>
                <a:spLocks noChangeArrowheads="1"/>
              </p:cNvSpPr>
              <p:nvPr/>
            </p:nvSpPr>
            <p:spPr bwMode="auto">
              <a:xfrm>
                <a:off x="6022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Rectangle 865"/>
              <p:cNvSpPr>
                <a:spLocks noChangeArrowheads="1"/>
              </p:cNvSpPr>
              <p:nvPr/>
            </p:nvSpPr>
            <p:spPr bwMode="auto">
              <a:xfrm>
                <a:off x="6022" y="34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Rectangle 866"/>
              <p:cNvSpPr>
                <a:spLocks noChangeArrowheads="1"/>
              </p:cNvSpPr>
              <p:nvPr/>
            </p:nvSpPr>
            <p:spPr bwMode="auto">
              <a:xfrm>
                <a:off x="5892" y="350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Rectangle 867"/>
              <p:cNvSpPr>
                <a:spLocks noChangeArrowheads="1"/>
              </p:cNvSpPr>
              <p:nvPr/>
            </p:nvSpPr>
            <p:spPr bwMode="auto">
              <a:xfrm>
                <a:off x="6022" y="350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Rectangle 868"/>
              <p:cNvSpPr>
                <a:spLocks noChangeArrowheads="1"/>
              </p:cNvSpPr>
              <p:nvPr/>
            </p:nvSpPr>
            <p:spPr bwMode="auto">
              <a:xfrm>
                <a:off x="5914" y="356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Rectangle 869"/>
              <p:cNvSpPr>
                <a:spLocks noChangeArrowheads="1"/>
              </p:cNvSpPr>
              <p:nvPr/>
            </p:nvSpPr>
            <p:spPr bwMode="auto">
              <a:xfrm>
                <a:off x="5892" y="367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Rectangle 870"/>
              <p:cNvSpPr>
                <a:spLocks noChangeArrowheads="1"/>
              </p:cNvSpPr>
              <p:nvPr/>
            </p:nvSpPr>
            <p:spPr bwMode="auto">
              <a:xfrm>
                <a:off x="6022" y="362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871"/>
              <p:cNvSpPr/>
              <p:nvPr/>
            </p:nvSpPr>
            <p:spPr bwMode="auto">
              <a:xfrm>
                <a:off x="6052" y="1656"/>
                <a:ext cx="154" cy="351"/>
              </a:xfrm>
              <a:custGeom>
                <a:avLst/>
                <a:gdLst>
                  <a:gd name="T0" fmla="*/ 0 w 154"/>
                  <a:gd name="T1" fmla="*/ 0 h 351"/>
                  <a:gd name="T2" fmla="*/ 0 w 154"/>
                  <a:gd name="T3" fmla="*/ 32 h 351"/>
                  <a:gd name="T4" fmla="*/ 154 w 154"/>
                  <a:gd name="T5" fmla="*/ 351 h 351"/>
                  <a:gd name="T6" fmla="*/ 154 w 154"/>
                  <a:gd name="T7" fmla="*/ 335 h 351"/>
                  <a:gd name="T8" fmla="*/ 0 w 154"/>
                  <a:gd name="T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51">
                    <a:moveTo>
                      <a:pt x="0" y="0"/>
                    </a:moveTo>
                    <a:lnTo>
                      <a:pt x="0" y="32"/>
                    </a:lnTo>
                    <a:lnTo>
                      <a:pt x="154" y="351"/>
                    </a:lnTo>
                    <a:lnTo>
                      <a:pt x="154" y="33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6" name="Freeform 872"/>
              <p:cNvSpPr/>
              <p:nvPr/>
            </p:nvSpPr>
            <p:spPr bwMode="auto">
              <a:xfrm>
                <a:off x="6052" y="1712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54 w 54"/>
                  <a:gd name="T3" fmla="*/ 110 h 136"/>
                  <a:gd name="T4" fmla="*/ 54 w 54"/>
                  <a:gd name="T5" fmla="*/ 136 h 136"/>
                  <a:gd name="T6" fmla="*/ 0 w 54"/>
                  <a:gd name="T7" fmla="*/ 32 h 136"/>
                  <a:gd name="T8" fmla="*/ 0 w 54"/>
                  <a:gd name="T9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54" y="110"/>
                    </a:lnTo>
                    <a:lnTo>
                      <a:pt x="54" y="13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7" name="Freeform 873"/>
              <p:cNvSpPr/>
              <p:nvPr/>
            </p:nvSpPr>
            <p:spPr bwMode="auto">
              <a:xfrm>
                <a:off x="6122" y="1854"/>
                <a:ext cx="48" cy="119"/>
              </a:xfrm>
              <a:custGeom>
                <a:avLst/>
                <a:gdLst>
                  <a:gd name="T0" fmla="*/ 48 w 48"/>
                  <a:gd name="T1" fmla="*/ 100 h 119"/>
                  <a:gd name="T2" fmla="*/ 48 w 48"/>
                  <a:gd name="T3" fmla="*/ 119 h 119"/>
                  <a:gd name="T4" fmla="*/ 0 w 48"/>
                  <a:gd name="T5" fmla="*/ 24 h 119"/>
                  <a:gd name="T6" fmla="*/ 0 w 48"/>
                  <a:gd name="T7" fmla="*/ 0 h 119"/>
                  <a:gd name="T8" fmla="*/ 48 w 48"/>
                  <a:gd name="T9" fmla="*/ 10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19">
                    <a:moveTo>
                      <a:pt x="48" y="100"/>
                    </a:moveTo>
                    <a:lnTo>
                      <a:pt x="48" y="119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48" y="1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874"/>
              <p:cNvSpPr/>
              <p:nvPr/>
            </p:nvSpPr>
            <p:spPr bwMode="auto">
              <a:xfrm>
                <a:off x="6186" y="1985"/>
                <a:ext cx="20" cy="56"/>
              </a:xfrm>
              <a:custGeom>
                <a:avLst/>
                <a:gdLst>
                  <a:gd name="T0" fmla="*/ 20 w 20"/>
                  <a:gd name="T1" fmla="*/ 40 h 56"/>
                  <a:gd name="T2" fmla="*/ 20 w 20"/>
                  <a:gd name="T3" fmla="*/ 56 h 56"/>
                  <a:gd name="T4" fmla="*/ 0 w 20"/>
                  <a:gd name="T5" fmla="*/ 18 h 56"/>
                  <a:gd name="T6" fmla="*/ 0 w 20"/>
                  <a:gd name="T7" fmla="*/ 0 h 56"/>
                  <a:gd name="T8" fmla="*/ 20 w 20"/>
                  <a:gd name="T9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6">
                    <a:moveTo>
                      <a:pt x="20" y="40"/>
                    </a:moveTo>
                    <a:lnTo>
                      <a:pt x="20" y="5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875"/>
              <p:cNvSpPr/>
              <p:nvPr/>
            </p:nvSpPr>
            <p:spPr bwMode="auto">
              <a:xfrm>
                <a:off x="6052" y="1768"/>
                <a:ext cx="154" cy="307"/>
              </a:xfrm>
              <a:custGeom>
                <a:avLst/>
                <a:gdLst>
                  <a:gd name="T0" fmla="*/ 0 w 154"/>
                  <a:gd name="T1" fmla="*/ 0 h 307"/>
                  <a:gd name="T2" fmla="*/ 0 w 154"/>
                  <a:gd name="T3" fmla="*/ 32 h 307"/>
                  <a:gd name="T4" fmla="*/ 154 w 154"/>
                  <a:gd name="T5" fmla="*/ 307 h 307"/>
                  <a:gd name="T6" fmla="*/ 154 w 154"/>
                  <a:gd name="T7" fmla="*/ 291 h 307"/>
                  <a:gd name="T8" fmla="*/ 0 w 154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7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7"/>
                    </a:lnTo>
                    <a:lnTo>
                      <a:pt x="154" y="29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876"/>
              <p:cNvSpPr/>
              <p:nvPr/>
            </p:nvSpPr>
            <p:spPr bwMode="auto">
              <a:xfrm>
                <a:off x="6052" y="1824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877"/>
              <p:cNvSpPr/>
              <p:nvPr/>
            </p:nvSpPr>
            <p:spPr bwMode="auto">
              <a:xfrm>
                <a:off x="6084" y="1882"/>
                <a:ext cx="34" cy="85"/>
              </a:xfrm>
              <a:custGeom>
                <a:avLst/>
                <a:gdLst>
                  <a:gd name="T0" fmla="*/ 34 w 34"/>
                  <a:gd name="T1" fmla="*/ 60 h 85"/>
                  <a:gd name="T2" fmla="*/ 34 w 34"/>
                  <a:gd name="T3" fmla="*/ 85 h 85"/>
                  <a:gd name="T4" fmla="*/ 0 w 34"/>
                  <a:gd name="T5" fmla="*/ 28 h 85"/>
                  <a:gd name="T6" fmla="*/ 0 w 34"/>
                  <a:gd name="T7" fmla="*/ 0 h 85"/>
                  <a:gd name="T8" fmla="*/ 34 w 34"/>
                  <a:gd name="T9" fmla="*/ 6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5">
                    <a:moveTo>
                      <a:pt x="34" y="60"/>
                    </a:moveTo>
                    <a:lnTo>
                      <a:pt x="34" y="85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4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878"/>
              <p:cNvSpPr/>
              <p:nvPr/>
            </p:nvSpPr>
            <p:spPr bwMode="auto">
              <a:xfrm>
                <a:off x="6172" y="2039"/>
                <a:ext cx="10" cy="36"/>
              </a:xfrm>
              <a:custGeom>
                <a:avLst/>
                <a:gdLst>
                  <a:gd name="T0" fmla="*/ 0 w 10"/>
                  <a:gd name="T1" fmla="*/ 0 h 36"/>
                  <a:gd name="T2" fmla="*/ 10 w 10"/>
                  <a:gd name="T3" fmla="*/ 18 h 36"/>
                  <a:gd name="T4" fmla="*/ 10 w 10"/>
                  <a:gd name="T5" fmla="*/ 36 h 36"/>
                  <a:gd name="T6" fmla="*/ 0 w 10"/>
                  <a:gd name="T7" fmla="*/ 18 h 36"/>
                  <a:gd name="T8" fmla="*/ 0 w 1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6">
                    <a:moveTo>
                      <a:pt x="0" y="0"/>
                    </a:moveTo>
                    <a:lnTo>
                      <a:pt x="10" y="18"/>
                    </a:lnTo>
                    <a:lnTo>
                      <a:pt x="10" y="36"/>
                    </a:lnTo>
                    <a:lnTo>
                      <a:pt x="0" y="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879"/>
              <p:cNvSpPr/>
              <p:nvPr/>
            </p:nvSpPr>
            <p:spPr bwMode="auto">
              <a:xfrm>
                <a:off x="6198" y="2083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880"/>
              <p:cNvSpPr/>
              <p:nvPr/>
            </p:nvSpPr>
            <p:spPr bwMode="auto">
              <a:xfrm>
                <a:off x="6052" y="1880"/>
                <a:ext cx="34" cy="87"/>
              </a:xfrm>
              <a:custGeom>
                <a:avLst/>
                <a:gdLst>
                  <a:gd name="T0" fmla="*/ 34 w 34"/>
                  <a:gd name="T1" fmla="*/ 58 h 87"/>
                  <a:gd name="T2" fmla="*/ 34 w 34"/>
                  <a:gd name="T3" fmla="*/ 87 h 87"/>
                  <a:gd name="T4" fmla="*/ 0 w 34"/>
                  <a:gd name="T5" fmla="*/ 32 h 87"/>
                  <a:gd name="T6" fmla="*/ 0 w 34"/>
                  <a:gd name="T7" fmla="*/ 0 h 87"/>
                  <a:gd name="T8" fmla="*/ 34 w 34"/>
                  <a:gd name="T9" fmla="*/ 5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7">
                    <a:moveTo>
                      <a:pt x="34" y="58"/>
                    </a:moveTo>
                    <a:lnTo>
                      <a:pt x="34" y="87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34" y="5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881"/>
              <p:cNvSpPr/>
              <p:nvPr/>
            </p:nvSpPr>
            <p:spPr bwMode="auto">
              <a:xfrm>
                <a:off x="6052" y="1940"/>
                <a:ext cx="58" cy="115"/>
              </a:xfrm>
              <a:custGeom>
                <a:avLst/>
                <a:gdLst>
                  <a:gd name="T0" fmla="*/ 58 w 58"/>
                  <a:gd name="T1" fmla="*/ 89 h 115"/>
                  <a:gd name="T2" fmla="*/ 58 w 58"/>
                  <a:gd name="T3" fmla="*/ 115 h 115"/>
                  <a:gd name="T4" fmla="*/ 0 w 58"/>
                  <a:gd name="T5" fmla="*/ 33 h 115"/>
                  <a:gd name="T6" fmla="*/ 0 w 58"/>
                  <a:gd name="T7" fmla="*/ 0 h 115"/>
                  <a:gd name="T8" fmla="*/ 58 w 58"/>
                  <a:gd name="T9" fmla="*/ 89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5">
                    <a:moveTo>
                      <a:pt x="58" y="89"/>
                    </a:moveTo>
                    <a:lnTo>
                      <a:pt x="58" y="115"/>
                    </a:lnTo>
                    <a:lnTo>
                      <a:pt x="0" y="33"/>
                    </a:lnTo>
                    <a:lnTo>
                      <a:pt x="0" y="0"/>
                    </a:lnTo>
                    <a:lnTo>
                      <a:pt x="58" y="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882"/>
              <p:cNvSpPr/>
              <p:nvPr/>
            </p:nvSpPr>
            <p:spPr bwMode="auto">
              <a:xfrm>
                <a:off x="6170" y="2117"/>
                <a:ext cx="36" cy="70"/>
              </a:xfrm>
              <a:custGeom>
                <a:avLst/>
                <a:gdLst>
                  <a:gd name="T0" fmla="*/ 36 w 36"/>
                  <a:gd name="T1" fmla="*/ 56 h 70"/>
                  <a:gd name="T2" fmla="*/ 36 w 36"/>
                  <a:gd name="T3" fmla="*/ 70 h 70"/>
                  <a:gd name="T4" fmla="*/ 0 w 36"/>
                  <a:gd name="T5" fmla="*/ 20 h 70"/>
                  <a:gd name="T6" fmla="*/ 0 w 36"/>
                  <a:gd name="T7" fmla="*/ 0 h 70"/>
                  <a:gd name="T8" fmla="*/ 36 w 36"/>
                  <a:gd name="T9" fmla="*/ 5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70">
                    <a:moveTo>
                      <a:pt x="36" y="56"/>
                    </a:moveTo>
                    <a:lnTo>
                      <a:pt x="36" y="70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36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883"/>
              <p:cNvSpPr/>
              <p:nvPr/>
            </p:nvSpPr>
            <p:spPr bwMode="auto">
              <a:xfrm>
                <a:off x="6052" y="1993"/>
                <a:ext cx="16" cy="54"/>
              </a:xfrm>
              <a:custGeom>
                <a:avLst/>
                <a:gdLst>
                  <a:gd name="T0" fmla="*/ 0 w 16"/>
                  <a:gd name="T1" fmla="*/ 0 h 54"/>
                  <a:gd name="T2" fmla="*/ 16 w 16"/>
                  <a:gd name="T3" fmla="*/ 24 h 54"/>
                  <a:gd name="T4" fmla="*/ 16 w 16"/>
                  <a:gd name="T5" fmla="*/ 54 h 54"/>
                  <a:gd name="T6" fmla="*/ 0 w 16"/>
                  <a:gd name="T7" fmla="*/ 32 h 54"/>
                  <a:gd name="T8" fmla="*/ 0 w 16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4">
                    <a:moveTo>
                      <a:pt x="0" y="0"/>
                    </a:moveTo>
                    <a:lnTo>
                      <a:pt x="16" y="24"/>
                    </a:lnTo>
                    <a:lnTo>
                      <a:pt x="16" y="5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884"/>
              <p:cNvSpPr/>
              <p:nvPr/>
            </p:nvSpPr>
            <p:spPr bwMode="auto">
              <a:xfrm>
                <a:off x="6084" y="2039"/>
                <a:ext cx="56" cy="102"/>
              </a:xfrm>
              <a:custGeom>
                <a:avLst/>
                <a:gdLst>
                  <a:gd name="T0" fmla="*/ 56 w 56"/>
                  <a:gd name="T1" fmla="*/ 78 h 102"/>
                  <a:gd name="T2" fmla="*/ 56 w 56"/>
                  <a:gd name="T3" fmla="*/ 102 h 102"/>
                  <a:gd name="T4" fmla="*/ 0 w 56"/>
                  <a:gd name="T5" fmla="*/ 28 h 102"/>
                  <a:gd name="T6" fmla="*/ 0 w 56"/>
                  <a:gd name="T7" fmla="*/ 0 h 102"/>
                  <a:gd name="T8" fmla="*/ 56 w 56"/>
                  <a:gd name="T9" fmla="*/ 7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2">
                    <a:moveTo>
                      <a:pt x="56" y="78"/>
                    </a:moveTo>
                    <a:lnTo>
                      <a:pt x="56" y="10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7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885"/>
              <p:cNvSpPr/>
              <p:nvPr/>
            </p:nvSpPr>
            <p:spPr bwMode="auto">
              <a:xfrm>
                <a:off x="6156" y="2139"/>
                <a:ext cx="10" cy="34"/>
              </a:xfrm>
              <a:custGeom>
                <a:avLst/>
                <a:gdLst>
                  <a:gd name="T0" fmla="*/ 0 w 10"/>
                  <a:gd name="T1" fmla="*/ 0 h 34"/>
                  <a:gd name="T2" fmla="*/ 10 w 10"/>
                  <a:gd name="T3" fmla="*/ 14 h 34"/>
                  <a:gd name="T4" fmla="*/ 10 w 10"/>
                  <a:gd name="T5" fmla="*/ 34 h 34"/>
                  <a:gd name="T6" fmla="*/ 0 w 10"/>
                  <a:gd name="T7" fmla="*/ 20 h 34"/>
                  <a:gd name="T8" fmla="*/ 0 w 1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4">
                    <a:moveTo>
                      <a:pt x="0" y="0"/>
                    </a:moveTo>
                    <a:lnTo>
                      <a:pt x="10" y="14"/>
                    </a:lnTo>
                    <a:lnTo>
                      <a:pt x="10" y="34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886"/>
              <p:cNvSpPr/>
              <p:nvPr/>
            </p:nvSpPr>
            <p:spPr bwMode="auto">
              <a:xfrm>
                <a:off x="6180" y="2173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18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887"/>
              <p:cNvSpPr/>
              <p:nvPr/>
            </p:nvSpPr>
            <p:spPr bwMode="auto">
              <a:xfrm>
                <a:off x="6052" y="2051"/>
                <a:ext cx="48" cy="86"/>
              </a:xfrm>
              <a:custGeom>
                <a:avLst/>
                <a:gdLst>
                  <a:gd name="T0" fmla="*/ 0 w 48"/>
                  <a:gd name="T1" fmla="*/ 0 h 86"/>
                  <a:gd name="T2" fmla="*/ 48 w 48"/>
                  <a:gd name="T3" fmla="*/ 60 h 86"/>
                  <a:gd name="T4" fmla="*/ 48 w 48"/>
                  <a:gd name="T5" fmla="*/ 86 h 86"/>
                  <a:gd name="T6" fmla="*/ 0 w 48"/>
                  <a:gd name="T7" fmla="*/ 30 h 86"/>
                  <a:gd name="T8" fmla="*/ 0 w 48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6">
                    <a:moveTo>
                      <a:pt x="0" y="0"/>
                    </a:moveTo>
                    <a:lnTo>
                      <a:pt x="48" y="60"/>
                    </a:lnTo>
                    <a:lnTo>
                      <a:pt x="48" y="86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Freeform 888"/>
              <p:cNvSpPr/>
              <p:nvPr/>
            </p:nvSpPr>
            <p:spPr bwMode="auto">
              <a:xfrm>
                <a:off x="6116" y="2131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4 h 38"/>
                  <a:gd name="T4" fmla="*/ 0 w 10"/>
                  <a:gd name="T5" fmla="*/ 0 h 38"/>
                  <a:gd name="T6" fmla="*/ 10 w 10"/>
                  <a:gd name="T7" fmla="*/ 14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4"/>
                    </a:lnTo>
                    <a:lnTo>
                      <a:pt x="0" y="0"/>
                    </a:lnTo>
                    <a:lnTo>
                      <a:pt x="10" y="14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889"/>
              <p:cNvSpPr/>
              <p:nvPr/>
            </p:nvSpPr>
            <p:spPr bwMode="auto">
              <a:xfrm>
                <a:off x="6140" y="2163"/>
                <a:ext cx="32" cy="60"/>
              </a:xfrm>
              <a:custGeom>
                <a:avLst/>
                <a:gdLst>
                  <a:gd name="T0" fmla="*/ 32 w 32"/>
                  <a:gd name="T1" fmla="*/ 40 h 60"/>
                  <a:gd name="T2" fmla="*/ 32 w 32"/>
                  <a:gd name="T3" fmla="*/ 60 h 60"/>
                  <a:gd name="T4" fmla="*/ 0 w 32"/>
                  <a:gd name="T5" fmla="*/ 22 h 60"/>
                  <a:gd name="T6" fmla="*/ 0 w 32"/>
                  <a:gd name="T7" fmla="*/ 0 h 60"/>
                  <a:gd name="T8" fmla="*/ 32 w 32"/>
                  <a:gd name="T9" fmla="*/ 4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60">
                    <a:moveTo>
                      <a:pt x="32" y="40"/>
                    </a:moveTo>
                    <a:lnTo>
                      <a:pt x="32" y="6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890"/>
              <p:cNvSpPr/>
              <p:nvPr/>
            </p:nvSpPr>
            <p:spPr bwMode="auto">
              <a:xfrm>
                <a:off x="6052" y="2107"/>
                <a:ext cx="20" cy="50"/>
              </a:xfrm>
              <a:custGeom>
                <a:avLst/>
                <a:gdLst>
                  <a:gd name="T0" fmla="*/ 0 w 20"/>
                  <a:gd name="T1" fmla="*/ 0 h 50"/>
                  <a:gd name="T2" fmla="*/ 20 w 20"/>
                  <a:gd name="T3" fmla="*/ 22 h 50"/>
                  <a:gd name="T4" fmla="*/ 20 w 20"/>
                  <a:gd name="T5" fmla="*/ 50 h 50"/>
                  <a:gd name="T6" fmla="*/ 0 w 20"/>
                  <a:gd name="T7" fmla="*/ 30 h 50"/>
                  <a:gd name="T8" fmla="*/ 0 w 2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0"/>
                    </a:moveTo>
                    <a:lnTo>
                      <a:pt x="20" y="22"/>
                    </a:lnTo>
                    <a:lnTo>
                      <a:pt x="20" y="50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891"/>
              <p:cNvSpPr/>
              <p:nvPr/>
            </p:nvSpPr>
            <p:spPr bwMode="auto">
              <a:xfrm>
                <a:off x="6118" y="2231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6 h 38"/>
                  <a:gd name="T4" fmla="*/ 14 w 14"/>
                  <a:gd name="T5" fmla="*/ 38 h 38"/>
                  <a:gd name="T6" fmla="*/ 0 w 14"/>
                  <a:gd name="T7" fmla="*/ 24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6"/>
                    </a:lnTo>
                    <a:lnTo>
                      <a:pt x="14" y="3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892"/>
              <p:cNvSpPr/>
              <p:nvPr/>
            </p:nvSpPr>
            <p:spPr bwMode="auto">
              <a:xfrm>
                <a:off x="6146" y="2261"/>
                <a:ext cx="60" cy="76"/>
              </a:xfrm>
              <a:custGeom>
                <a:avLst/>
                <a:gdLst>
                  <a:gd name="T0" fmla="*/ 60 w 60"/>
                  <a:gd name="T1" fmla="*/ 60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0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893"/>
              <p:cNvSpPr/>
              <p:nvPr/>
            </p:nvSpPr>
            <p:spPr bwMode="auto">
              <a:xfrm>
                <a:off x="6052" y="2219"/>
                <a:ext cx="24" cy="50"/>
              </a:xfrm>
              <a:custGeom>
                <a:avLst/>
                <a:gdLst>
                  <a:gd name="T0" fmla="*/ 0 w 24"/>
                  <a:gd name="T1" fmla="*/ 0 h 50"/>
                  <a:gd name="T2" fmla="*/ 24 w 24"/>
                  <a:gd name="T3" fmla="*/ 22 h 50"/>
                  <a:gd name="T4" fmla="*/ 24 w 24"/>
                  <a:gd name="T5" fmla="*/ 50 h 50"/>
                  <a:gd name="T6" fmla="*/ 0 w 24"/>
                  <a:gd name="T7" fmla="*/ 32 h 50"/>
                  <a:gd name="T8" fmla="*/ 0 w 2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0" y="0"/>
                    </a:moveTo>
                    <a:lnTo>
                      <a:pt x="24" y="22"/>
                    </a:lnTo>
                    <a:lnTo>
                      <a:pt x="24" y="5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894"/>
              <p:cNvSpPr/>
              <p:nvPr/>
            </p:nvSpPr>
            <p:spPr bwMode="auto">
              <a:xfrm>
                <a:off x="6192" y="2345"/>
                <a:ext cx="14" cy="28"/>
              </a:xfrm>
              <a:custGeom>
                <a:avLst/>
                <a:gdLst>
                  <a:gd name="T0" fmla="*/ 14 w 14"/>
                  <a:gd name="T1" fmla="*/ 14 h 28"/>
                  <a:gd name="T2" fmla="*/ 14 w 14"/>
                  <a:gd name="T3" fmla="*/ 28 h 28"/>
                  <a:gd name="T4" fmla="*/ 0 w 14"/>
                  <a:gd name="T5" fmla="*/ 18 h 28"/>
                  <a:gd name="T6" fmla="*/ 0 w 14"/>
                  <a:gd name="T7" fmla="*/ 0 h 28"/>
                  <a:gd name="T8" fmla="*/ 14 w 14"/>
                  <a:gd name="T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8">
                    <a:moveTo>
                      <a:pt x="14" y="14"/>
                    </a:moveTo>
                    <a:lnTo>
                      <a:pt x="14" y="2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4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895"/>
              <p:cNvSpPr/>
              <p:nvPr/>
            </p:nvSpPr>
            <p:spPr bwMode="auto">
              <a:xfrm>
                <a:off x="6052" y="2275"/>
                <a:ext cx="58" cy="72"/>
              </a:xfrm>
              <a:custGeom>
                <a:avLst/>
                <a:gdLst>
                  <a:gd name="T0" fmla="*/ 0 w 58"/>
                  <a:gd name="T1" fmla="*/ 0 h 72"/>
                  <a:gd name="T2" fmla="*/ 58 w 58"/>
                  <a:gd name="T3" fmla="*/ 46 h 72"/>
                  <a:gd name="T4" fmla="*/ 58 w 58"/>
                  <a:gd name="T5" fmla="*/ 72 h 72"/>
                  <a:gd name="T6" fmla="*/ 0 w 58"/>
                  <a:gd name="T7" fmla="*/ 32 h 72"/>
                  <a:gd name="T8" fmla="*/ 0 w 58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0"/>
                    </a:moveTo>
                    <a:lnTo>
                      <a:pt x="58" y="46"/>
                    </a:lnTo>
                    <a:lnTo>
                      <a:pt x="58" y="7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896"/>
              <p:cNvSpPr/>
              <p:nvPr/>
            </p:nvSpPr>
            <p:spPr bwMode="auto">
              <a:xfrm>
                <a:off x="6124" y="2331"/>
                <a:ext cx="18" cy="36"/>
              </a:xfrm>
              <a:custGeom>
                <a:avLst/>
                <a:gdLst>
                  <a:gd name="T0" fmla="*/ 0 w 18"/>
                  <a:gd name="T1" fmla="*/ 0 h 36"/>
                  <a:gd name="T2" fmla="*/ 18 w 18"/>
                  <a:gd name="T3" fmla="*/ 14 h 36"/>
                  <a:gd name="T4" fmla="*/ 18 w 18"/>
                  <a:gd name="T5" fmla="*/ 36 h 36"/>
                  <a:gd name="T6" fmla="*/ 2 w 18"/>
                  <a:gd name="T7" fmla="*/ 26 h 36"/>
                  <a:gd name="T8" fmla="*/ 2 w 18"/>
                  <a:gd name="T9" fmla="*/ 2 h 36"/>
                  <a:gd name="T10" fmla="*/ 0 w 18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0" y="0"/>
                    </a:moveTo>
                    <a:lnTo>
                      <a:pt x="18" y="14"/>
                    </a:lnTo>
                    <a:lnTo>
                      <a:pt x="18" y="36"/>
                    </a:lnTo>
                    <a:lnTo>
                      <a:pt x="2" y="26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897"/>
              <p:cNvSpPr/>
              <p:nvPr/>
            </p:nvSpPr>
            <p:spPr bwMode="auto">
              <a:xfrm>
                <a:off x="6158" y="2357"/>
                <a:ext cx="48" cy="54"/>
              </a:xfrm>
              <a:custGeom>
                <a:avLst/>
                <a:gdLst>
                  <a:gd name="T0" fmla="*/ 48 w 48"/>
                  <a:gd name="T1" fmla="*/ 38 h 54"/>
                  <a:gd name="T2" fmla="*/ 48 w 48"/>
                  <a:gd name="T3" fmla="*/ 54 h 54"/>
                  <a:gd name="T4" fmla="*/ 0 w 48"/>
                  <a:gd name="T5" fmla="*/ 20 h 54"/>
                  <a:gd name="T6" fmla="*/ 0 w 48"/>
                  <a:gd name="T7" fmla="*/ 0 h 54"/>
                  <a:gd name="T8" fmla="*/ 48 w 48"/>
                  <a:gd name="T9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38"/>
                    </a:moveTo>
                    <a:lnTo>
                      <a:pt x="48" y="54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48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898"/>
              <p:cNvSpPr/>
              <p:nvPr/>
            </p:nvSpPr>
            <p:spPr bwMode="auto">
              <a:xfrm>
                <a:off x="6086" y="2353"/>
                <a:ext cx="18" cy="38"/>
              </a:xfrm>
              <a:custGeom>
                <a:avLst/>
                <a:gdLst>
                  <a:gd name="T0" fmla="*/ 18 w 18"/>
                  <a:gd name="T1" fmla="*/ 12 h 38"/>
                  <a:gd name="T2" fmla="*/ 18 w 18"/>
                  <a:gd name="T3" fmla="*/ 38 h 38"/>
                  <a:gd name="T4" fmla="*/ 0 w 18"/>
                  <a:gd name="T5" fmla="*/ 28 h 38"/>
                  <a:gd name="T6" fmla="*/ 0 w 18"/>
                  <a:gd name="T7" fmla="*/ 0 h 38"/>
                  <a:gd name="T8" fmla="*/ 18 w 18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18" y="12"/>
                    </a:moveTo>
                    <a:lnTo>
                      <a:pt x="18" y="38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899"/>
              <p:cNvSpPr/>
              <p:nvPr/>
            </p:nvSpPr>
            <p:spPr bwMode="auto">
              <a:xfrm>
                <a:off x="6118" y="2373"/>
                <a:ext cx="88" cy="74"/>
              </a:xfrm>
              <a:custGeom>
                <a:avLst/>
                <a:gdLst>
                  <a:gd name="T0" fmla="*/ 88 w 88"/>
                  <a:gd name="T1" fmla="*/ 58 h 74"/>
                  <a:gd name="T2" fmla="*/ 88 w 88"/>
                  <a:gd name="T3" fmla="*/ 74 h 74"/>
                  <a:gd name="T4" fmla="*/ 66 w 88"/>
                  <a:gd name="T5" fmla="*/ 62 h 74"/>
                  <a:gd name="T6" fmla="*/ 50 w 88"/>
                  <a:gd name="T7" fmla="*/ 52 h 74"/>
                  <a:gd name="T8" fmla="*/ 0 w 88"/>
                  <a:gd name="T9" fmla="*/ 26 h 74"/>
                  <a:gd name="T10" fmla="*/ 0 w 88"/>
                  <a:gd name="T11" fmla="*/ 0 h 74"/>
                  <a:gd name="T12" fmla="*/ 50 w 88"/>
                  <a:gd name="T13" fmla="*/ 34 h 74"/>
                  <a:gd name="T14" fmla="*/ 66 w 88"/>
                  <a:gd name="T15" fmla="*/ 44 h 74"/>
                  <a:gd name="T16" fmla="*/ 88 w 88"/>
                  <a:gd name="T17" fmla="*/ 5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" h="74">
                    <a:moveTo>
                      <a:pt x="88" y="58"/>
                    </a:moveTo>
                    <a:lnTo>
                      <a:pt x="88" y="74"/>
                    </a:lnTo>
                    <a:lnTo>
                      <a:pt x="66" y="62"/>
                    </a:lnTo>
                    <a:lnTo>
                      <a:pt x="50" y="52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50" y="34"/>
                    </a:lnTo>
                    <a:lnTo>
                      <a:pt x="66" y="44"/>
                    </a:lnTo>
                    <a:lnTo>
                      <a:pt x="88" y="5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900"/>
              <p:cNvSpPr/>
              <p:nvPr/>
            </p:nvSpPr>
            <p:spPr bwMode="auto">
              <a:xfrm>
                <a:off x="6052" y="2387"/>
                <a:ext cx="32" cy="44"/>
              </a:xfrm>
              <a:custGeom>
                <a:avLst/>
                <a:gdLst>
                  <a:gd name="T0" fmla="*/ 0 w 32"/>
                  <a:gd name="T1" fmla="*/ 0 h 44"/>
                  <a:gd name="T2" fmla="*/ 32 w 32"/>
                  <a:gd name="T3" fmla="*/ 16 h 44"/>
                  <a:gd name="T4" fmla="*/ 32 w 32"/>
                  <a:gd name="T5" fmla="*/ 44 h 44"/>
                  <a:gd name="T6" fmla="*/ 0 w 32"/>
                  <a:gd name="T7" fmla="*/ 32 h 44"/>
                  <a:gd name="T8" fmla="*/ 0 w 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4">
                    <a:moveTo>
                      <a:pt x="0" y="0"/>
                    </a:moveTo>
                    <a:lnTo>
                      <a:pt x="32" y="16"/>
                    </a:lnTo>
                    <a:lnTo>
                      <a:pt x="32" y="4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901"/>
              <p:cNvSpPr/>
              <p:nvPr/>
            </p:nvSpPr>
            <p:spPr bwMode="auto">
              <a:xfrm>
                <a:off x="6098" y="2411"/>
                <a:ext cx="32" cy="40"/>
              </a:xfrm>
              <a:custGeom>
                <a:avLst/>
                <a:gdLst>
                  <a:gd name="T0" fmla="*/ 32 w 32"/>
                  <a:gd name="T1" fmla="*/ 16 h 40"/>
                  <a:gd name="T2" fmla="*/ 32 w 32"/>
                  <a:gd name="T3" fmla="*/ 40 h 40"/>
                  <a:gd name="T4" fmla="*/ 0 w 32"/>
                  <a:gd name="T5" fmla="*/ 26 h 40"/>
                  <a:gd name="T6" fmla="*/ 0 w 32"/>
                  <a:gd name="T7" fmla="*/ 0 h 40"/>
                  <a:gd name="T8" fmla="*/ 32 w 32"/>
                  <a:gd name="T9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0">
                    <a:moveTo>
                      <a:pt x="32" y="16"/>
                    </a:moveTo>
                    <a:lnTo>
                      <a:pt x="32" y="40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3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902"/>
              <p:cNvSpPr/>
              <p:nvPr/>
            </p:nvSpPr>
            <p:spPr bwMode="auto">
              <a:xfrm>
                <a:off x="6146" y="2435"/>
                <a:ext cx="60" cy="48"/>
              </a:xfrm>
              <a:custGeom>
                <a:avLst/>
                <a:gdLst>
                  <a:gd name="T0" fmla="*/ 60 w 60"/>
                  <a:gd name="T1" fmla="*/ 32 h 48"/>
                  <a:gd name="T2" fmla="*/ 60 w 60"/>
                  <a:gd name="T3" fmla="*/ 48 h 48"/>
                  <a:gd name="T4" fmla="*/ 0 w 60"/>
                  <a:gd name="T5" fmla="*/ 22 h 48"/>
                  <a:gd name="T6" fmla="*/ 0 w 60"/>
                  <a:gd name="T7" fmla="*/ 0 h 48"/>
                  <a:gd name="T8" fmla="*/ 60 w 60"/>
                  <a:gd name="T9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8">
                    <a:moveTo>
                      <a:pt x="60" y="32"/>
                    </a:moveTo>
                    <a:lnTo>
                      <a:pt x="60" y="48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60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903"/>
              <p:cNvSpPr/>
              <p:nvPr/>
            </p:nvSpPr>
            <p:spPr bwMode="auto">
              <a:xfrm>
                <a:off x="6126" y="2471"/>
                <a:ext cx="42" cy="36"/>
              </a:xfrm>
              <a:custGeom>
                <a:avLst/>
                <a:gdLst>
                  <a:gd name="T0" fmla="*/ 0 w 42"/>
                  <a:gd name="T1" fmla="*/ 0 h 36"/>
                  <a:gd name="T2" fmla="*/ 42 w 42"/>
                  <a:gd name="T3" fmla="*/ 18 h 36"/>
                  <a:gd name="T4" fmla="*/ 42 w 42"/>
                  <a:gd name="T5" fmla="*/ 36 h 36"/>
                  <a:gd name="T6" fmla="*/ 0 w 42"/>
                  <a:gd name="T7" fmla="*/ 24 h 36"/>
                  <a:gd name="T8" fmla="*/ 0 w 42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0" y="0"/>
                    </a:moveTo>
                    <a:lnTo>
                      <a:pt x="42" y="18"/>
                    </a:ln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904"/>
              <p:cNvSpPr/>
              <p:nvPr/>
            </p:nvSpPr>
            <p:spPr bwMode="auto">
              <a:xfrm>
                <a:off x="6090" y="2509"/>
                <a:ext cx="36" cy="34"/>
              </a:xfrm>
              <a:custGeom>
                <a:avLst/>
                <a:gdLst>
                  <a:gd name="T0" fmla="*/ 0 w 36"/>
                  <a:gd name="T1" fmla="*/ 0 h 34"/>
                  <a:gd name="T2" fmla="*/ 36 w 36"/>
                  <a:gd name="T3" fmla="*/ 10 h 34"/>
                  <a:gd name="T4" fmla="*/ 36 w 36"/>
                  <a:gd name="T5" fmla="*/ 34 h 34"/>
                  <a:gd name="T6" fmla="*/ 0 w 36"/>
                  <a:gd name="T7" fmla="*/ 28 h 34"/>
                  <a:gd name="T8" fmla="*/ 0 w 36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4">
                    <a:moveTo>
                      <a:pt x="0" y="0"/>
                    </a:moveTo>
                    <a:lnTo>
                      <a:pt x="36" y="10"/>
                    </a:lnTo>
                    <a:lnTo>
                      <a:pt x="36" y="34"/>
                    </a:lnTo>
                    <a:lnTo>
                      <a:pt x="0" y="2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905"/>
              <p:cNvSpPr/>
              <p:nvPr/>
            </p:nvSpPr>
            <p:spPr bwMode="auto">
              <a:xfrm>
                <a:off x="6140" y="2523"/>
                <a:ext cx="20" cy="24"/>
              </a:xfrm>
              <a:custGeom>
                <a:avLst/>
                <a:gdLst>
                  <a:gd name="T0" fmla="*/ 0 w 20"/>
                  <a:gd name="T1" fmla="*/ 0 h 24"/>
                  <a:gd name="T2" fmla="*/ 20 w 20"/>
                  <a:gd name="T3" fmla="*/ 4 h 24"/>
                  <a:gd name="T4" fmla="*/ 20 w 20"/>
                  <a:gd name="T5" fmla="*/ 24 h 24"/>
                  <a:gd name="T6" fmla="*/ 0 w 20"/>
                  <a:gd name="T7" fmla="*/ 22 h 24"/>
                  <a:gd name="T8" fmla="*/ 0 w 20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4">
                    <a:moveTo>
                      <a:pt x="0" y="0"/>
                    </a:moveTo>
                    <a:lnTo>
                      <a:pt x="20" y="4"/>
                    </a:lnTo>
                    <a:lnTo>
                      <a:pt x="20" y="24"/>
                    </a:lnTo>
                    <a:lnTo>
                      <a:pt x="0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906"/>
              <p:cNvSpPr/>
              <p:nvPr/>
            </p:nvSpPr>
            <p:spPr bwMode="auto">
              <a:xfrm>
                <a:off x="6174" y="2531"/>
                <a:ext cx="32" cy="24"/>
              </a:xfrm>
              <a:custGeom>
                <a:avLst/>
                <a:gdLst>
                  <a:gd name="T0" fmla="*/ 32 w 32"/>
                  <a:gd name="T1" fmla="*/ 8 h 24"/>
                  <a:gd name="T2" fmla="*/ 32 w 32"/>
                  <a:gd name="T3" fmla="*/ 24 h 24"/>
                  <a:gd name="T4" fmla="*/ 0 w 32"/>
                  <a:gd name="T5" fmla="*/ 18 h 24"/>
                  <a:gd name="T6" fmla="*/ 0 w 32"/>
                  <a:gd name="T7" fmla="*/ 0 h 24"/>
                  <a:gd name="T8" fmla="*/ 32 w 32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4">
                    <a:moveTo>
                      <a:pt x="32" y="8"/>
                    </a:moveTo>
                    <a:lnTo>
                      <a:pt x="3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907"/>
              <p:cNvSpPr/>
              <p:nvPr/>
            </p:nvSpPr>
            <p:spPr bwMode="auto">
              <a:xfrm>
                <a:off x="6052" y="2555"/>
                <a:ext cx="38" cy="34"/>
              </a:xfrm>
              <a:custGeom>
                <a:avLst/>
                <a:gdLst>
                  <a:gd name="T0" fmla="*/ 0 w 38"/>
                  <a:gd name="T1" fmla="*/ 0 h 34"/>
                  <a:gd name="T2" fmla="*/ 38 w 38"/>
                  <a:gd name="T3" fmla="*/ 6 h 34"/>
                  <a:gd name="T4" fmla="*/ 38 w 38"/>
                  <a:gd name="T5" fmla="*/ 34 h 34"/>
                  <a:gd name="T6" fmla="*/ 0 w 38"/>
                  <a:gd name="T7" fmla="*/ 32 h 34"/>
                  <a:gd name="T8" fmla="*/ 0 w 3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4">
                    <a:moveTo>
                      <a:pt x="0" y="0"/>
                    </a:moveTo>
                    <a:lnTo>
                      <a:pt x="38" y="6"/>
                    </a:lnTo>
                    <a:lnTo>
                      <a:pt x="38" y="3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908"/>
              <p:cNvSpPr/>
              <p:nvPr/>
            </p:nvSpPr>
            <p:spPr bwMode="auto">
              <a:xfrm>
                <a:off x="6156" y="2571"/>
                <a:ext cx="50" cy="22"/>
              </a:xfrm>
              <a:custGeom>
                <a:avLst/>
                <a:gdLst>
                  <a:gd name="T0" fmla="*/ 50 w 50"/>
                  <a:gd name="T1" fmla="*/ 6 h 22"/>
                  <a:gd name="T2" fmla="*/ 50 w 50"/>
                  <a:gd name="T3" fmla="*/ 22 h 22"/>
                  <a:gd name="T4" fmla="*/ 0 w 50"/>
                  <a:gd name="T5" fmla="*/ 20 h 22"/>
                  <a:gd name="T6" fmla="*/ 0 w 50"/>
                  <a:gd name="T7" fmla="*/ 0 h 22"/>
                  <a:gd name="T8" fmla="*/ 50 w 50"/>
                  <a:gd name="T9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50" y="6"/>
                    </a:moveTo>
                    <a:lnTo>
                      <a:pt x="50" y="2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5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909"/>
              <p:cNvSpPr/>
              <p:nvPr/>
            </p:nvSpPr>
            <p:spPr bwMode="auto">
              <a:xfrm>
                <a:off x="6052" y="2611"/>
                <a:ext cx="24" cy="33"/>
              </a:xfrm>
              <a:custGeom>
                <a:avLst/>
                <a:gdLst>
                  <a:gd name="T0" fmla="*/ 0 w 24"/>
                  <a:gd name="T1" fmla="*/ 0 h 33"/>
                  <a:gd name="T2" fmla="*/ 24 w 24"/>
                  <a:gd name="T3" fmla="*/ 2 h 33"/>
                  <a:gd name="T4" fmla="*/ 24 w 24"/>
                  <a:gd name="T5" fmla="*/ 31 h 33"/>
                  <a:gd name="T6" fmla="*/ 0 w 24"/>
                  <a:gd name="T7" fmla="*/ 33 h 33"/>
                  <a:gd name="T8" fmla="*/ 0 w 24"/>
                  <a:gd name="T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3">
                    <a:moveTo>
                      <a:pt x="0" y="0"/>
                    </a:moveTo>
                    <a:lnTo>
                      <a:pt x="24" y="2"/>
                    </a:lnTo>
                    <a:lnTo>
                      <a:pt x="24" y="31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910"/>
              <p:cNvSpPr/>
              <p:nvPr/>
            </p:nvSpPr>
            <p:spPr bwMode="auto">
              <a:xfrm>
                <a:off x="6156" y="2613"/>
                <a:ext cx="22" cy="23"/>
              </a:xfrm>
              <a:custGeom>
                <a:avLst/>
                <a:gdLst>
                  <a:gd name="T0" fmla="*/ 0 w 22"/>
                  <a:gd name="T1" fmla="*/ 0 h 23"/>
                  <a:gd name="T2" fmla="*/ 22 w 22"/>
                  <a:gd name="T3" fmla="*/ 0 h 23"/>
                  <a:gd name="T4" fmla="*/ 22 w 22"/>
                  <a:gd name="T5" fmla="*/ 20 h 23"/>
                  <a:gd name="T6" fmla="*/ 0 w 22"/>
                  <a:gd name="T7" fmla="*/ 23 h 23"/>
                  <a:gd name="T8" fmla="*/ 0 w 22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3">
                    <a:moveTo>
                      <a:pt x="0" y="0"/>
                    </a:moveTo>
                    <a:lnTo>
                      <a:pt x="22" y="0"/>
                    </a:lnTo>
                    <a:lnTo>
                      <a:pt x="22" y="20"/>
                    </a:lnTo>
                    <a:lnTo>
                      <a:pt x="0" y="2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911"/>
              <p:cNvSpPr/>
              <p:nvPr/>
            </p:nvSpPr>
            <p:spPr bwMode="auto">
              <a:xfrm>
                <a:off x="6110" y="2658"/>
                <a:ext cx="30" cy="30"/>
              </a:xfrm>
              <a:custGeom>
                <a:avLst/>
                <a:gdLst>
                  <a:gd name="T0" fmla="*/ 30 w 30"/>
                  <a:gd name="T1" fmla="*/ 0 h 30"/>
                  <a:gd name="T2" fmla="*/ 30 w 30"/>
                  <a:gd name="T3" fmla="*/ 22 h 30"/>
                  <a:gd name="T4" fmla="*/ 16 w 30"/>
                  <a:gd name="T5" fmla="*/ 26 h 30"/>
                  <a:gd name="T6" fmla="*/ 0 w 30"/>
                  <a:gd name="T7" fmla="*/ 30 h 30"/>
                  <a:gd name="T8" fmla="*/ 0 w 30"/>
                  <a:gd name="T9" fmla="*/ 4 h 30"/>
                  <a:gd name="T10" fmla="*/ 30 w 30"/>
                  <a:gd name="T1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0">
                    <a:moveTo>
                      <a:pt x="30" y="0"/>
                    </a:moveTo>
                    <a:lnTo>
                      <a:pt x="30" y="22"/>
                    </a:lnTo>
                    <a:lnTo>
                      <a:pt x="16" y="26"/>
                    </a:lnTo>
                    <a:lnTo>
                      <a:pt x="0" y="30"/>
                    </a:lnTo>
                    <a:lnTo>
                      <a:pt x="0" y="4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912"/>
              <p:cNvSpPr/>
              <p:nvPr/>
            </p:nvSpPr>
            <p:spPr bwMode="auto">
              <a:xfrm>
                <a:off x="6154" y="2650"/>
                <a:ext cx="52" cy="28"/>
              </a:xfrm>
              <a:custGeom>
                <a:avLst/>
                <a:gdLst>
                  <a:gd name="T0" fmla="*/ 52 w 52"/>
                  <a:gd name="T1" fmla="*/ 0 h 28"/>
                  <a:gd name="T2" fmla="*/ 52 w 52"/>
                  <a:gd name="T3" fmla="*/ 16 h 28"/>
                  <a:gd name="T4" fmla="*/ 2 w 52"/>
                  <a:gd name="T5" fmla="*/ 28 h 28"/>
                  <a:gd name="T6" fmla="*/ 2 w 52"/>
                  <a:gd name="T7" fmla="*/ 8 h 28"/>
                  <a:gd name="T8" fmla="*/ 0 w 52"/>
                  <a:gd name="T9" fmla="*/ 8 h 28"/>
                  <a:gd name="T10" fmla="*/ 2 w 52"/>
                  <a:gd name="T11" fmla="*/ 6 h 28"/>
                  <a:gd name="T12" fmla="*/ 52 w 52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8">
                    <a:moveTo>
                      <a:pt x="52" y="0"/>
                    </a:moveTo>
                    <a:lnTo>
                      <a:pt x="52" y="16"/>
                    </a:lnTo>
                    <a:lnTo>
                      <a:pt x="2" y="28"/>
                    </a:lnTo>
                    <a:lnTo>
                      <a:pt x="2" y="8"/>
                    </a:lnTo>
                    <a:lnTo>
                      <a:pt x="0" y="8"/>
                    </a:lnTo>
                    <a:lnTo>
                      <a:pt x="2" y="6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913"/>
              <p:cNvSpPr/>
              <p:nvPr/>
            </p:nvSpPr>
            <p:spPr bwMode="auto">
              <a:xfrm>
                <a:off x="6052" y="2716"/>
                <a:ext cx="30" cy="38"/>
              </a:xfrm>
              <a:custGeom>
                <a:avLst/>
                <a:gdLst>
                  <a:gd name="T0" fmla="*/ 0 w 30"/>
                  <a:gd name="T1" fmla="*/ 6 h 38"/>
                  <a:gd name="T2" fmla="*/ 30 w 30"/>
                  <a:gd name="T3" fmla="*/ 0 h 38"/>
                  <a:gd name="T4" fmla="*/ 30 w 30"/>
                  <a:gd name="T5" fmla="*/ 28 h 38"/>
                  <a:gd name="T6" fmla="*/ 0 w 30"/>
                  <a:gd name="T7" fmla="*/ 38 h 38"/>
                  <a:gd name="T8" fmla="*/ 0 w 30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8">
                    <a:moveTo>
                      <a:pt x="0" y="6"/>
                    </a:moveTo>
                    <a:lnTo>
                      <a:pt x="30" y="0"/>
                    </a:lnTo>
                    <a:lnTo>
                      <a:pt x="30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914"/>
              <p:cNvSpPr/>
              <p:nvPr/>
            </p:nvSpPr>
            <p:spPr bwMode="auto">
              <a:xfrm>
                <a:off x="6156" y="2696"/>
                <a:ext cx="20" cy="24"/>
              </a:xfrm>
              <a:custGeom>
                <a:avLst/>
                <a:gdLst>
                  <a:gd name="T0" fmla="*/ 0 w 20"/>
                  <a:gd name="T1" fmla="*/ 4 h 24"/>
                  <a:gd name="T2" fmla="*/ 20 w 20"/>
                  <a:gd name="T3" fmla="*/ 0 h 24"/>
                  <a:gd name="T4" fmla="*/ 20 w 20"/>
                  <a:gd name="T5" fmla="*/ 18 h 24"/>
                  <a:gd name="T6" fmla="*/ 0 w 20"/>
                  <a:gd name="T7" fmla="*/ 24 h 24"/>
                  <a:gd name="T8" fmla="*/ 0 w 20"/>
                  <a:gd name="T9" fmla="*/ 4 h 24"/>
                  <a:gd name="T10" fmla="*/ 0 w 20"/>
                  <a:gd name="T11" fmla="*/ 4 h 24"/>
                  <a:gd name="T12" fmla="*/ 0 w 20"/>
                  <a:gd name="T13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4">
                    <a:moveTo>
                      <a:pt x="0" y="4"/>
                    </a:moveTo>
                    <a:lnTo>
                      <a:pt x="20" y="0"/>
                    </a:lnTo>
                    <a:lnTo>
                      <a:pt x="20" y="18"/>
                    </a:lnTo>
                    <a:lnTo>
                      <a:pt x="0" y="2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915"/>
              <p:cNvSpPr/>
              <p:nvPr/>
            </p:nvSpPr>
            <p:spPr bwMode="auto">
              <a:xfrm>
                <a:off x="6192" y="2690"/>
                <a:ext cx="14" cy="20"/>
              </a:xfrm>
              <a:custGeom>
                <a:avLst/>
                <a:gdLst>
                  <a:gd name="T0" fmla="*/ 14 w 14"/>
                  <a:gd name="T1" fmla="*/ 0 h 20"/>
                  <a:gd name="T2" fmla="*/ 14 w 14"/>
                  <a:gd name="T3" fmla="*/ 16 h 20"/>
                  <a:gd name="T4" fmla="*/ 0 w 14"/>
                  <a:gd name="T5" fmla="*/ 20 h 20"/>
                  <a:gd name="T6" fmla="*/ 0 w 14"/>
                  <a:gd name="T7" fmla="*/ 2 h 20"/>
                  <a:gd name="T8" fmla="*/ 14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14" y="0"/>
                    </a:moveTo>
                    <a:lnTo>
                      <a:pt x="14" y="16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916"/>
              <p:cNvSpPr/>
              <p:nvPr/>
            </p:nvSpPr>
            <p:spPr bwMode="auto">
              <a:xfrm>
                <a:off x="6052" y="2774"/>
                <a:ext cx="22" cy="38"/>
              </a:xfrm>
              <a:custGeom>
                <a:avLst/>
                <a:gdLst>
                  <a:gd name="T0" fmla="*/ 0 w 22"/>
                  <a:gd name="T1" fmla="*/ 8 h 38"/>
                  <a:gd name="T2" fmla="*/ 22 w 22"/>
                  <a:gd name="T3" fmla="*/ 0 h 38"/>
                  <a:gd name="T4" fmla="*/ 22 w 22"/>
                  <a:gd name="T5" fmla="*/ 28 h 38"/>
                  <a:gd name="T6" fmla="*/ 0 w 22"/>
                  <a:gd name="T7" fmla="*/ 38 h 38"/>
                  <a:gd name="T8" fmla="*/ 0 w 22"/>
                  <a:gd name="T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0" y="8"/>
                    </a:moveTo>
                    <a:lnTo>
                      <a:pt x="22" y="0"/>
                    </a:lnTo>
                    <a:lnTo>
                      <a:pt x="22" y="28"/>
                    </a:lnTo>
                    <a:lnTo>
                      <a:pt x="0" y="3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917"/>
              <p:cNvSpPr/>
              <p:nvPr/>
            </p:nvSpPr>
            <p:spPr bwMode="auto">
              <a:xfrm>
                <a:off x="6090" y="2746"/>
                <a:ext cx="64" cy="50"/>
              </a:xfrm>
              <a:custGeom>
                <a:avLst/>
                <a:gdLst>
                  <a:gd name="T0" fmla="*/ 64 w 64"/>
                  <a:gd name="T1" fmla="*/ 0 h 50"/>
                  <a:gd name="T2" fmla="*/ 64 w 64"/>
                  <a:gd name="T3" fmla="*/ 20 h 50"/>
                  <a:gd name="T4" fmla="*/ 0 w 64"/>
                  <a:gd name="T5" fmla="*/ 50 h 50"/>
                  <a:gd name="T6" fmla="*/ 0 w 64"/>
                  <a:gd name="T7" fmla="*/ 22 h 50"/>
                  <a:gd name="T8" fmla="*/ 64 w 6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50">
                    <a:moveTo>
                      <a:pt x="64" y="0"/>
                    </a:moveTo>
                    <a:lnTo>
                      <a:pt x="64" y="20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918"/>
              <p:cNvSpPr/>
              <p:nvPr/>
            </p:nvSpPr>
            <p:spPr bwMode="auto">
              <a:xfrm>
                <a:off x="6170" y="2728"/>
                <a:ext cx="36" cy="32"/>
              </a:xfrm>
              <a:custGeom>
                <a:avLst/>
                <a:gdLst>
                  <a:gd name="T0" fmla="*/ 36 w 36"/>
                  <a:gd name="T1" fmla="*/ 0 h 32"/>
                  <a:gd name="T2" fmla="*/ 36 w 36"/>
                  <a:gd name="T3" fmla="*/ 16 h 32"/>
                  <a:gd name="T4" fmla="*/ 0 w 36"/>
                  <a:gd name="T5" fmla="*/ 32 h 32"/>
                  <a:gd name="T6" fmla="*/ 0 w 36"/>
                  <a:gd name="T7" fmla="*/ 12 h 32"/>
                  <a:gd name="T8" fmla="*/ 36 w 3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2">
                    <a:moveTo>
                      <a:pt x="36" y="0"/>
                    </a:moveTo>
                    <a:lnTo>
                      <a:pt x="36" y="16"/>
                    </a:lnTo>
                    <a:lnTo>
                      <a:pt x="0" y="32"/>
                    </a:lnTo>
                    <a:lnTo>
                      <a:pt x="0" y="1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919"/>
              <p:cNvSpPr/>
              <p:nvPr/>
            </p:nvSpPr>
            <p:spPr bwMode="auto">
              <a:xfrm>
                <a:off x="6052" y="2818"/>
                <a:ext cx="42" cy="48"/>
              </a:xfrm>
              <a:custGeom>
                <a:avLst/>
                <a:gdLst>
                  <a:gd name="T0" fmla="*/ 0 w 42"/>
                  <a:gd name="T1" fmla="*/ 18 h 48"/>
                  <a:gd name="T2" fmla="*/ 42 w 42"/>
                  <a:gd name="T3" fmla="*/ 0 h 48"/>
                  <a:gd name="T4" fmla="*/ 42 w 42"/>
                  <a:gd name="T5" fmla="*/ 26 h 48"/>
                  <a:gd name="T6" fmla="*/ 0 w 42"/>
                  <a:gd name="T7" fmla="*/ 48 h 48"/>
                  <a:gd name="T8" fmla="*/ 0 w 42"/>
                  <a:gd name="T9" fmla="*/ 1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8">
                    <a:moveTo>
                      <a:pt x="0" y="18"/>
                    </a:moveTo>
                    <a:lnTo>
                      <a:pt x="42" y="0"/>
                    </a:lnTo>
                    <a:lnTo>
                      <a:pt x="42" y="26"/>
                    </a:lnTo>
                    <a:lnTo>
                      <a:pt x="0" y="48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920"/>
              <p:cNvSpPr/>
              <p:nvPr/>
            </p:nvSpPr>
            <p:spPr bwMode="auto">
              <a:xfrm>
                <a:off x="6126" y="2784"/>
                <a:ext cx="48" cy="44"/>
              </a:xfrm>
              <a:custGeom>
                <a:avLst/>
                <a:gdLst>
                  <a:gd name="T0" fmla="*/ 0 w 48"/>
                  <a:gd name="T1" fmla="*/ 20 h 44"/>
                  <a:gd name="T2" fmla="*/ 48 w 48"/>
                  <a:gd name="T3" fmla="*/ 0 h 44"/>
                  <a:gd name="T4" fmla="*/ 48 w 48"/>
                  <a:gd name="T5" fmla="*/ 18 h 44"/>
                  <a:gd name="T6" fmla="*/ 0 w 48"/>
                  <a:gd name="T7" fmla="*/ 44 h 44"/>
                  <a:gd name="T8" fmla="*/ 0 w 48"/>
                  <a:gd name="T9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0" y="20"/>
                    </a:moveTo>
                    <a:lnTo>
                      <a:pt x="48" y="0"/>
                    </a:lnTo>
                    <a:lnTo>
                      <a:pt x="48" y="18"/>
                    </a:lnTo>
                    <a:lnTo>
                      <a:pt x="0" y="44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921"/>
              <p:cNvSpPr/>
              <p:nvPr/>
            </p:nvSpPr>
            <p:spPr bwMode="auto">
              <a:xfrm>
                <a:off x="6188" y="2770"/>
                <a:ext cx="18" cy="24"/>
              </a:xfrm>
              <a:custGeom>
                <a:avLst/>
                <a:gdLst>
                  <a:gd name="T0" fmla="*/ 18 w 18"/>
                  <a:gd name="T1" fmla="*/ 0 h 24"/>
                  <a:gd name="T2" fmla="*/ 18 w 18"/>
                  <a:gd name="T3" fmla="*/ 16 h 24"/>
                  <a:gd name="T4" fmla="*/ 0 w 18"/>
                  <a:gd name="T5" fmla="*/ 24 h 24"/>
                  <a:gd name="T6" fmla="*/ 0 w 18"/>
                  <a:gd name="T7" fmla="*/ 6 h 24"/>
                  <a:gd name="T8" fmla="*/ 18 w 18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18" y="0"/>
                    </a:moveTo>
                    <a:lnTo>
                      <a:pt x="18" y="16"/>
                    </a:lnTo>
                    <a:lnTo>
                      <a:pt x="0" y="24"/>
                    </a:lnTo>
                    <a:lnTo>
                      <a:pt x="0" y="6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922"/>
              <p:cNvSpPr/>
              <p:nvPr/>
            </p:nvSpPr>
            <p:spPr bwMode="auto">
              <a:xfrm>
                <a:off x="6092" y="2852"/>
                <a:ext cx="34" cy="46"/>
              </a:xfrm>
              <a:custGeom>
                <a:avLst/>
                <a:gdLst>
                  <a:gd name="T0" fmla="*/ 0 w 34"/>
                  <a:gd name="T1" fmla="*/ 18 h 46"/>
                  <a:gd name="T2" fmla="*/ 34 w 34"/>
                  <a:gd name="T3" fmla="*/ 0 h 46"/>
                  <a:gd name="T4" fmla="*/ 34 w 34"/>
                  <a:gd name="T5" fmla="*/ 24 h 46"/>
                  <a:gd name="T6" fmla="*/ 0 w 34"/>
                  <a:gd name="T7" fmla="*/ 46 h 46"/>
                  <a:gd name="T8" fmla="*/ 0 w 34"/>
                  <a:gd name="T9" fmla="*/ 1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0" y="18"/>
                    </a:moveTo>
                    <a:lnTo>
                      <a:pt x="34" y="0"/>
                    </a:lnTo>
                    <a:lnTo>
                      <a:pt x="34" y="24"/>
                    </a:lnTo>
                    <a:lnTo>
                      <a:pt x="0" y="46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923"/>
              <p:cNvSpPr/>
              <p:nvPr/>
            </p:nvSpPr>
            <p:spPr bwMode="auto">
              <a:xfrm>
                <a:off x="6152" y="2832"/>
                <a:ext cx="12" cy="28"/>
              </a:xfrm>
              <a:custGeom>
                <a:avLst/>
                <a:gdLst>
                  <a:gd name="T0" fmla="*/ 0 w 12"/>
                  <a:gd name="T1" fmla="*/ 6 h 28"/>
                  <a:gd name="T2" fmla="*/ 12 w 12"/>
                  <a:gd name="T3" fmla="*/ 0 h 28"/>
                  <a:gd name="T4" fmla="*/ 12 w 12"/>
                  <a:gd name="T5" fmla="*/ 20 h 28"/>
                  <a:gd name="T6" fmla="*/ 0 w 12"/>
                  <a:gd name="T7" fmla="*/ 28 h 28"/>
                  <a:gd name="T8" fmla="*/ 0 w 12"/>
                  <a:gd name="T9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0" y="6"/>
                    </a:moveTo>
                    <a:lnTo>
                      <a:pt x="12" y="0"/>
                    </a:lnTo>
                    <a:lnTo>
                      <a:pt x="12" y="20"/>
                    </a:lnTo>
                    <a:lnTo>
                      <a:pt x="0" y="2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8" name="Freeform 924"/>
              <p:cNvSpPr/>
              <p:nvPr/>
            </p:nvSpPr>
            <p:spPr bwMode="auto">
              <a:xfrm>
                <a:off x="6178" y="2810"/>
                <a:ext cx="28" cy="32"/>
              </a:xfrm>
              <a:custGeom>
                <a:avLst/>
                <a:gdLst>
                  <a:gd name="T0" fmla="*/ 28 w 28"/>
                  <a:gd name="T1" fmla="*/ 0 h 32"/>
                  <a:gd name="T2" fmla="*/ 28 w 28"/>
                  <a:gd name="T3" fmla="*/ 16 h 32"/>
                  <a:gd name="T4" fmla="*/ 0 w 28"/>
                  <a:gd name="T5" fmla="*/ 32 h 32"/>
                  <a:gd name="T6" fmla="*/ 0 w 28"/>
                  <a:gd name="T7" fmla="*/ 14 h 32"/>
                  <a:gd name="T8" fmla="*/ 28 w 2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2">
                    <a:moveTo>
                      <a:pt x="28" y="0"/>
                    </a:moveTo>
                    <a:lnTo>
                      <a:pt x="2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9" name="Freeform 925"/>
              <p:cNvSpPr/>
              <p:nvPr/>
            </p:nvSpPr>
            <p:spPr bwMode="auto">
              <a:xfrm>
                <a:off x="6156" y="2854"/>
                <a:ext cx="50" cy="48"/>
              </a:xfrm>
              <a:custGeom>
                <a:avLst/>
                <a:gdLst>
                  <a:gd name="T0" fmla="*/ 50 w 50"/>
                  <a:gd name="T1" fmla="*/ 0 h 48"/>
                  <a:gd name="T2" fmla="*/ 50 w 50"/>
                  <a:gd name="T3" fmla="*/ 14 h 48"/>
                  <a:gd name="T4" fmla="*/ 0 w 50"/>
                  <a:gd name="T5" fmla="*/ 48 h 48"/>
                  <a:gd name="T6" fmla="*/ 0 w 50"/>
                  <a:gd name="T7" fmla="*/ 28 h 48"/>
                  <a:gd name="T8" fmla="*/ 50 w 50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48">
                    <a:moveTo>
                      <a:pt x="50" y="0"/>
                    </a:moveTo>
                    <a:lnTo>
                      <a:pt x="50" y="14"/>
                    </a:lnTo>
                    <a:lnTo>
                      <a:pt x="0" y="48"/>
                    </a:lnTo>
                    <a:lnTo>
                      <a:pt x="0" y="2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926"/>
              <p:cNvSpPr/>
              <p:nvPr/>
            </p:nvSpPr>
            <p:spPr bwMode="auto">
              <a:xfrm>
                <a:off x="6090" y="2916"/>
                <a:ext cx="82" cy="80"/>
              </a:xfrm>
              <a:custGeom>
                <a:avLst/>
                <a:gdLst>
                  <a:gd name="T0" fmla="*/ 82 w 82"/>
                  <a:gd name="T1" fmla="*/ 0 h 80"/>
                  <a:gd name="T2" fmla="*/ 82 w 82"/>
                  <a:gd name="T3" fmla="*/ 18 h 80"/>
                  <a:gd name="T4" fmla="*/ 0 w 82"/>
                  <a:gd name="T5" fmla="*/ 80 h 80"/>
                  <a:gd name="T6" fmla="*/ 0 w 82"/>
                  <a:gd name="T7" fmla="*/ 54 h 80"/>
                  <a:gd name="T8" fmla="*/ 82 w 8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0">
                    <a:moveTo>
                      <a:pt x="82" y="0"/>
                    </a:moveTo>
                    <a:lnTo>
                      <a:pt x="82" y="18"/>
                    </a:lnTo>
                    <a:lnTo>
                      <a:pt x="0" y="80"/>
                    </a:lnTo>
                    <a:lnTo>
                      <a:pt x="0" y="54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927"/>
              <p:cNvSpPr/>
              <p:nvPr/>
            </p:nvSpPr>
            <p:spPr bwMode="auto">
              <a:xfrm>
                <a:off x="6186" y="2892"/>
                <a:ext cx="20" cy="30"/>
              </a:xfrm>
              <a:custGeom>
                <a:avLst/>
                <a:gdLst>
                  <a:gd name="T0" fmla="*/ 20 w 20"/>
                  <a:gd name="T1" fmla="*/ 0 h 30"/>
                  <a:gd name="T2" fmla="*/ 20 w 20"/>
                  <a:gd name="T3" fmla="*/ 16 h 30"/>
                  <a:gd name="T4" fmla="*/ 0 w 20"/>
                  <a:gd name="T5" fmla="*/ 30 h 30"/>
                  <a:gd name="T6" fmla="*/ 0 w 20"/>
                  <a:gd name="T7" fmla="*/ 14 h 30"/>
                  <a:gd name="T8" fmla="*/ 20 w 2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0">
                    <a:moveTo>
                      <a:pt x="20" y="0"/>
                    </a:moveTo>
                    <a:lnTo>
                      <a:pt x="20" y="16"/>
                    </a:lnTo>
                    <a:lnTo>
                      <a:pt x="0" y="30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928"/>
              <p:cNvSpPr/>
              <p:nvPr/>
            </p:nvSpPr>
            <p:spPr bwMode="auto">
              <a:xfrm>
                <a:off x="6052" y="3002"/>
                <a:ext cx="58" cy="72"/>
              </a:xfrm>
              <a:custGeom>
                <a:avLst/>
                <a:gdLst>
                  <a:gd name="T0" fmla="*/ 0 w 58"/>
                  <a:gd name="T1" fmla="*/ 42 h 72"/>
                  <a:gd name="T2" fmla="*/ 58 w 58"/>
                  <a:gd name="T3" fmla="*/ 0 h 72"/>
                  <a:gd name="T4" fmla="*/ 58 w 58"/>
                  <a:gd name="T5" fmla="*/ 26 h 72"/>
                  <a:gd name="T6" fmla="*/ 0 w 58"/>
                  <a:gd name="T7" fmla="*/ 72 h 72"/>
                  <a:gd name="T8" fmla="*/ 0 w 58"/>
                  <a:gd name="T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42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72"/>
                    </a:lnTo>
                    <a:lnTo>
                      <a:pt x="0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929"/>
              <p:cNvSpPr/>
              <p:nvPr/>
            </p:nvSpPr>
            <p:spPr bwMode="auto">
              <a:xfrm>
                <a:off x="6126" y="2978"/>
                <a:ext cx="18" cy="38"/>
              </a:xfrm>
              <a:custGeom>
                <a:avLst/>
                <a:gdLst>
                  <a:gd name="T0" fmla="*/ 0 w 18"/>
                  <a:gd name="T1" fmla="*/ 14 h 38"/>
                  <a:gd name="T2" fmla="*/ 18 w 18"/>
                  <a:gd name="T3" fmla="*/ 0 h 38"/>
                  <a:gd name="T4" fmla="*/ 18 w 18"/>
                  <a:gd name="T5" fmla="*/ 22 h 38"/>
                  <a:gd name="T6" fmla="*/ 0 w 18"/>
                  <a:gd name="T7" fmla="*/ 38 h 38"/>
                  <a:gd name="T8" fmla="*/ 0 w 18"/>
                  <a:gd name="T9" fmla="*/ 1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0" y="14"/>
                    </a:moveTo>
                    <a:lnTo>
                      <a:pt x="18" y="0"/>
                    </a:lnTo>
                    <a:lnTo>
                      <a:pt x="18" y="22"/>
                    </a:lnTo>
                    <a:lnTo>
                      <a:pt x="0" y="38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930"/>
              <p:cNvSpPr/>
              <p:nvPr/>
            </p:nvSpPr>
            <p:spPr bwMode="auto">
              <a:xfrm>
                <a:off x="6186" y="2934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931"/>
              <p:cNvSpPr/>
              <p:nvPr/>
            </p:nvSpPr>
            <p:spPr bwMode="auto">
              <a:xfrm>
                <a:off x="6100" y="3012"/>
                <a:ext cx="56" cy="72"/>
              </a:xfrm>
              <a:custGeom>
                <a:avLst/>
                <a:gdLst>
                  <a:gd name="T0" fmla="*/ 56 w 56"/>
                  <a:gd name="T1" fmla="*/ 0 h 72"/>
                  <a:gd name="T2" fmla="*/ 56 w 56"/>
                  <a:gd name="T3" fmla="*/ 22 h 72"/>
                  <a:gd name="T4" fmla="*/ 0 w 56"/>
                  <a:gd name="T5" fmla="*/ 72 h 72"/>
                  <a:gd name="T6" fmla="*/ 0 w 56"/>
                  <a:gd name="T7" fmla="*/ 44 h 72"/>
                  <a:gd name="T8" fmla="*/ 56 w 56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2">
                    <a:moveTo>
                      <a:pt x="56" y="0"/>
                    </a:moveTo>
                    <a:lnTo>
                      <a:pt x="56" y="22"/>
                    </a:lnTo>
                    <a:lnTo>
                      <a:pt x="0" y="72"/>
                    </a:lnTo>
                    <a:lnTo>
                      <a:pt x="0" y="44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932"/>
              <p:cNvSpPr/>
              <p:nvPr/>
            </p:nvSpPr>
            <p:spPr bwMode="auto">
              <a:xfrm>
                <a:off x="6172" y="2974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16 h 46"/>
                  <a:gd name="T4" fmla="*/ 0 w 34"/>
                  <a:gd name="T5" fmla="*/ 46 h 46"/>
                  <a:gd name="T6" fmla="*/ 0 w 34"/>
                  <a:gd name="T7" fmla="*/ 26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16"/>
                    </a:lnTo>
                    <a:lnTo>
                      <a:pt x="0" y="46"/>
                    </a:lnTo>
                    <a:lnTo>
                      <a:pt x="0" y="26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933"/>
              <p:cNvSpPr/>
              <p:nvPr/>
            </p:nvSpPr>
            <p:spPr bwMode="auto">
              <a:xfrm>
                <a:off x="6052" y="3130"/>
                <a:ext cx="16" cy="44"/>
              </a:xfrm>
              <a:custGeom>
                <a:avLst/>
                <a:gdLst>
                  <a:gd name="T0" fmla="*/ 0 w 16"/>
                  <a:gd name="T1" fmla="*/ 14 h 44"/>
                  <a:gd name="T2" fmla="*/ 16 w 16"/>
                  <a:gd name="T3" fmla="*/ 0 h 44"/>
                  <a:gd name="T4" fmla="*/ 16 w 16"/>
                  <a:gd name="T5" fmla="*/ 28 h 44"/>
                  <a:gd name="T6" fmla="*/ 0 w 16"/>
                  <a:gd name="T7" fmla="*/ 44 h 44"/>
                  <a:gd name="T8" fmla="*/ 0 w 16"/>
                  <a:gd name="T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4">
                    <a:moveTo>
                      <a:pt x="0" y="14"/>
                    </a:moveTo>
                    <a:lnTo>
                      <a:pt x="16" y="0"/>
                    </a:lnTo>
                    <a:lnTo>
                      <a:pt x="16" y="28"/>
                    </a:lnTo>
                    <a:lnTo>
                      <a:pt x="0" y="4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934"/>
              <p:cNvSpPr/>
              <p:nvPr/>
            </p:nvSpPr>
            <p:spPr bwMode="auto">
              <a:xfrm>
                <a:off x="6084" y="3070"/>
                <a:ext cx="54" cy="74"/>
              </a:xfrm>
              <a:custGeom>
                <a:avLst/>
                <a:gdLst>
                  <a:gd name="T0" fmla="*/ 54 w 54"/>
                  <a:gd name="T1" fmla="*/ 0 h 74"/>
                  <a:gd name="T2" fmla="*/ 54 w 54"/>
                  <a:gd name="T3" fmla="*/ 24 h 74"/>
                  <a:gd name="T4" fmla="*/ 0 w 54"/>
                  <a:gd name="T5" fmla="*/ 74 h 74"/>
                  <a:gd name="T6" fmla="*/ 0 w 54"/>
                  <a:gd name="T7" fmla="*/ 46 h 74"/>
                  <a:gd name="T8" fmla="*/ 54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54" y="0"/>
                    </a:moveTo>
                    <a:lnTo>
                      <a:pt x="54" y="24"/>
                    </a:lnTo>
                    <a:lnTo>
                      <a:pt x="0" y="74"/>
                    </a:lnTo>
                    <a:lnTo>
                      <a:pt x="0" y="46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935"/>
              <p:cNvSpPr/>
              <p:nvPr/>
            </p:nvSpPr>
            <p:spPr bwMode="auto">
              <a:xfrm>
                <a:off x="6154" y="3014"/>
                <a:ext cx="52" cy="64"/>
              </a:xfrm>
              <a:custGeom>
                <a:avLst/>
                <a:gdLst>
                  <a:gd name="T0" fmla="*/ 52 w 52"/>
                  <a:gd name="T1" fmla="*/ 0 h 64"/>
                  <a:gd name="T2" fmla="*/ 52 w 52"/>
                  <a:gd name="T3" fmla="*/ 16 h 64"/>
                  <a:gd name="T4" fmla="*/ 0 w 52"/>
                  <a:gd name="T5" fmla="*/ 64 h 64"/>
                  <a:gd name="T6" fmla="*/ 0 w 52"/>
                  <a:gd name="T7" fmla="*/ 44 h 64"/>
                  <a:gd name="T8" fmla="*/ 52 w 52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4">
                    <a:moveTo>
                      <a:pt x="52" y="0"/>
                    </a:moveTo>
                    <a:lnTo>
                      <a:pt x="52" y="16"/>
                    </a:lnTo>
                    <a:lnTo>
                      <a:pt x="0" y="64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936"/>
              <p:cNvSpPr/>
              <p:nvPr/>
            </p:nvSpPr>
            <p:spPr bwMode="auto">
              <a:xfrm>
                <a:off x="6052" y="3162"/>
                <a:ext cx="38" cy="66"/>
              </a:xfrm>
              <a:custGeom>
                <a:avLst/>
                <a:gdLst>
                  <a:gd name="T0" fmla="*/ 0 w 38"/>
                  <a:gd name="T1" fmla="*/ 34 h 66"/>
                  <a:gd name="T2" fmla="*/ 38 w 38"/>
                  <a:gd name="T3" fmla="*/ 0 h 66"/>
                  <a:gd name="T4" fmla="*/ 38 w 38"/>
                  <a:gd name="T5" fmla="*/ 28 h 66"/>
                  <a:gd name="T6" fmla="*/ 0 w 38"/>
                  <a:gd name="T7" fmla="*/ 66 h 66"/>
                  <a:gd name="T8" fmla="*/ 0 w 38"/>
                  <a:gd name="T9" fmla="*/ 3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6">
                    <a:moveTo>
                      <a:pt x="0" y="34"/>
                    </a:moveTo>
                    <a:lnTo>
                      <a:pt x="38" y="0"/>
                    </a:lnTo>
                    <a:lnTo>
                      <a:pt x="38" y="28"/>
                    </a:lnTo>
                    <a:lnTo>
                      <a:pt x="0" y="66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937"/>
              <p:cNvSpPr/>
              <p:nvPr/>
            </p:nvSpPr>
            <p:spPr bwMode="auto">
              <a:xfrm>
                <a:off x="6134" y="3094"/>
                <a:ext cx="30" cy="50"/>
              </a:xfrm>
              <a:custGeom>
                <a:avLst/>
                <a:gdLst>
                  <a:gd name="T0" fmla="*/ 30 w 30"/>
                  <a:gd name="T1" fmla="*/ 0 h 50"/>
                  <a:gd name="T2" fmla="*/ 30 w 30"/>
                  <a:gd name="T3" fmla="*/ 20 h 50"/>
                  <a:gd name="T4" fmla="*/ 0 w 30"/>
                  <a:gd name="T5" fmla="*/ 50 h 50"/>
                  <a:gd name="T6" fmla="*/ 0 w 30"/>
                  <a:gd name="T7" fmla="*/ 28 h 50"/>
                  <a:gd name="T8" fmla="*/ 30 w 3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50">
                    <a:moveTo>
                      <a:pt x="30" y="0"/>
                    </a:moveTo>
                    <a:lnTo>
                      <a:pt x="30" y="20"/>
                    </a:lnTo>
                    <a:lnTo>
                      <a:pt x="0" y="50"/>
                    </a:lnTo>
                    <a:lnTo>
                      <a:pt x="0" y="28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938"/>
              <p:cNvSpPr/>
              <p:nvPr/>
            </p:nvSpPr>
            <p:spPr bwMode="auto">
              <a:xfrm>
                <a:off x="6178" y="3056"/>
                <a:ext cx="28" cy="44"/>
              </a:xfrm>
              <a:custGeom>
                <a:avLst/>
                <a:gdLst>
                  <a:gd name="T0" fmla="*/ 28 w 28"/>
                  <a:gd name="T1" fmla="*/ 0 h 44"/>
                  <a:gd name="T2" fmla="*/ 28 w 28"/>
                  <a:gd name="T3" fmla="*/ 16 h 44"/>
                  <a:gd name="T4" fmla="*/ 0 w 28"/>
                  <a:gd name="T5" fmla="*/ 44 h 44"/>
                  <a:gd name="T6" fmla="*/ 0 w 28"/>
                  <a:gd name="T7" fmla="*/ 26 h 44"/>
                  <a:gd name="T8" fmla="*/ 28 w 28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4">
                    <a:moveTo>
                      <a:pt x="28" y="0"/>
                    </a:moveTo>
                    <a:lnTo>
                      <a:pt x="28" y="16"/>
                    </a:lnTo>
                    <a:lnTo>
                      <a:pt x="0" y="44"/>
                    </a:lnTo>
                    <a:lnTo>
                      <a:pt x="0" y="26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939"/>
              <p:cNvSpPr/>
              <p:nvPr/>
            </p:nvSpPr>
            <p:spPr bwMode="auto">
              <a:xfrm>
                <a:off x="6094" y="3148"/>
                <a:ext cx="58" cy="84"/>
              </a:xfrm>
              <a:custGeom>
                <a:avLst/>
                <a:gdLst>
                  <a:gd name="T0" fmla="*/ 0 w 58"/>
                  <a:gd name="T1" fmla="*/ 56 h 84"/>
                  <a:gd name="T2" fmla="*/ 58 w 58"/>
                  <a:gd name="T3" fmla="*/ 0 h 84"/>
                  <a:gd name="T4" fmla="*/ 58 w 58"/>
                  <a:gd name="T5" fmla="*/ 22 h 84"/>
                  <a:gd name="T6" fmla="*/ 0 w 58"/>
                  <a:gd name="T7" fmla="*/ 84 h 84"/>
                  <a:gd name="T8" fmla="*/ 0 w 58"/>
                  <a:gd name="T9" fmla="*/ 56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84">
                    <a:moveTo>
                      <a:pt x="0" y="56"/>
                    </a:moveTo>
                    <a:lnTo>
                      <a:pt x="58" y="0"/>
                    </a:lnTo>
                    <a:lnTo>
                      <a:pt x="58" y="22"/>
                    </a:lnTo>
                    <a:lnTo>
                      <a:pt x="0" y="84"/>
                    </a:lnTo>
                    <a:lnTo>
                      <a:pt x="0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940"/>
              <p:cNvSpPr/>
              <p:nvPr/>
            </p:nvSpPr>
            <p:spPr bwMode="auto">
              <a:xfrm>
                <a:off x="6166" y="3096"/>
                <a:ext cx="40" cy="58"/>
              </a:xfrm>
              <a:custGeom>
                <a:avLst/>
                <a:gdLst>
                  <a:gd name="T0" fmla="*/ 40 w 40"/>
                  <a:gd name="T1" fmla="*/ 0 h 58"/>
                  <a:gd name="T2" fmla="*/ 40 w 40"/>
                  <a:gd name="T3" fmla="*/ 14 h 58"/>
                  <a:gd name="T4" fmla="*/ 0 w 40"/>
                  <a:gd name="T5" fmla="*/ 58 h 58"/>
                  <a:gd name="T6" fmla="*/ 0 w 40"/>
                  <a:gd name="T7" fmla="*/ 38 h 58"/>
                  <a:gd name="T8" fmla="*/ 40 w 40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8">
                    <a:moveTo>
                      <a:pt x="40" y="0"/>
                    </a:moveTo>
                    <a:lnTo>
                      <a:pt x="40" y="14"/>
                    </a:lnTo>
                    <a:lnTo>
                      <a:pt x="0" y="58"/>
                    </a:lnTo>
                    <a:lnTo>
                      <a:pt x="0" y="3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941"/>
              <p:cNvSpPr/>
              <p:nvPr/>
            </p:nvSpPr>
            <p:spPr bwMode="auto">
              <a:xfrm>
                <a:off x="6052" y="3208"/>
                <a:ext cx="84" cy="119"/>
              </a:xfrm>
              <a:custGeom>
                <a:avLst/>
                <a:gdLst>
                  <a:gd name="T0" fmla="*/ 0 w 84"/>
                  <a:gd name="T1" fmla="*/ 86 h 119"/>
                  <a:gd name="T2" fmla="*/ 84 w 84"/>
                  <a:gd name="T3" fmla="*/ 0 h 119"/>
                  <a:gd name="T4" fmla="*/ 84 w 84"/>
                  <a:gd name="T5" fmla="*/ 24 h 119"/>
                  <a:gd name="T6" fmla="*/ 0 w 84"/>
                  <a:gd name="T7" fmla="*/ 119 h 119"/>
                  <a:gd name="T8" fmla="*/ 0 w 84"/>
                  <a:gd name="T9" fmla="*/ 86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119">
                    <a:moveTo>
                      <a:pt x="0" y="86"/>
                    </a:moveTo>
                    <a:lnTo>
                      <a:pt x="84" y="0"/>
                    </a:lnTo>
                    <a:lnTo>
                      <a:pt x="84" y="24"/>
                    </a:lnTo>
                    <a:lnTo>
                      <a:pt x="0" y="119"/>
                    </a:lnTo>
                    <a:lnTo>
                      <a:pt x="0" y="8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942"/>
              <p:cNvSpPr/>
              <p:nvPr/>
            </p:nvSpPr>
            <p:spPr bwMode="auto">
              <a:xfrm>
                <a:off x="6194" y="3138"/>
                <a:ext cx="12" cy="28"/>
              </a:xfrm>
              <a:custGeom>
                <a:avLst/>
                <a:gdLst>
                  <a:gd name="T0" fmla="*/ 12 w 12"/>
                  <a:gd name="T1" fmla="*/ 0 h 28"/>
                  <a:gd name="T2" fmla="*/ 12 w 12"/>
                  <a:gd name="T3" fmla="*/ 16 h 28"/>
                  <a:gd name="T4" fmla="*/ 0 w 12"/>
                  <a:gd name="T5" fmla="*/ 28 h 28"/>
                  <a:gd name="T6" fmla="*/ 0 w 12"/>
                  <a:gd name="T7" fmla="*/ 12 h 28"/>
                  <a:gd name="T8" fmla="*/ 1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12" y="0"/>
                    </a:moveTo>
                    <a:lnTo>
                      <a:pt x="12" y="16"/>
                    </a:lnTo>
                    <a:lnTo>
                      <a:pt x="0" y="28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943"/>
              <p:cNvSpPr/>
              <p:nvPr/>
            </p:nvSpPr>
            <p:spPr bwMode="auto">
              <a:xfrm>
                <a:off x="6082" y="3286"/>
                <a:ext cx="22" cy="55"/>
              </a:xfrm>
              <a:custGeom>
                <a:avLst/>
                <a:gdLst>
                  <a:gd name="T0" fmla="*/ 0 w 22"/>
                  <a:gd name="T1" fmla="*/ 27 h 55"/>
                  <a:gd name="T2" fmla="*/ 22 w 22"/>
                  <a:gd name="T3" fmla="*/ 0 h 55"/>
                  <a:gd name="T4" fmla="*/ 22 w 22"/>
                  <a:gd name="T5" fmla="*/ 27 h 55"/>
                  <a:gd name="T6" fmla="*/ 0 w 22"/>
                  <a:gd name="T7" fmla="*/ 55 h 55"/>
                  <a:gd name="T8" fmla="*/ 0 w 22"/>
                  <a:gd name="T9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5">
                    <a:moveTo>
                      <a:pt x="0" y="27"/>
                    </a:moveTo>
                    <a:lnTo>
                      <a:pt x="22" y="0"/>
                    </a:lnTo>
                    <a:lnTo>
                      <a:pt x="22" y="27"/>
                    </a:lnTo>
                    <a:lnTo>
                      <a:pt x="0" y="55"/>
                    </a:lnTo>
                    <a:lnTo>
                      <a:pt x="0" y="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944"/>
              <p:cNvSpPr/>
              <p:nvPr/>
            </p:nvSpPr>
            <p:spPr bwMode="auto">
              <a:xfrm>
                <a:off x="6120" y="3176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6 h 118"/>
                  <a:gd name="T4" fmla="*/ 0 w 86"/>
                  <a:gd name="T5" fmla="*/ 118 h 118"/>
                  <a:gd name="T6" fmla="*/ 0 w 86"/>
                  <a:gd name="T7" fmla="*/ 94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18"/>
                    </a:lnTo>
                    <a:lnTo>
                      <a:pt x="0" y="9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945"/>
              <p:cNvSpPr/>
              <p:nvPr/>
            </p:nvSpPr>
            <p:spPr bwMode="auto">
              <a:xfrm>
                <a:off x="6154" y="3218"/>
                <a:ext cx="52" cy="80"/>
              </a:xfrm>
              <a:custGeom>
                <a:avLst/>
                <a:gdLst>
                  <a:gd name="T0" fmla="*/ 52 w 52"/>
                  <a:gd name="T1" fmla="*/ 0 h 80"/>
                  <a:gd name="T2" fmla="*/ 52 w 52"/>
                  <a:gd name="T3" fmla="*/ 16 h 80"/>
                  <a:gd name="T4" fmla="*/ 0 w 52"/>
                  <a:gd name="T5" fmla="*/ 80 h 80"/>
                  <a:gd name="T6" fmla="*/ 0 w 52"/>
                  <a:gd name="T7" fmla="*/ 60 h 80"/>
                  <a:gd name="T8" fmla="*/ 52 w 5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0">
                    <a:moveTo>
                      <a:pt x="52" y="0"/>
                    </a:moveTo>
                    <a:lnTo>
                      <a:pt x="52" y="16"/>
                    </a:lnTo>
                    <a:lnTo>
                      <a:pt x="0" y="80"/>
                    </a:lnTo>
                    <a:lnTo>
                      <a:pt x="0" y="6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946"/>
              <p:cNvSpPr/>
              <p:nvPr/>
            </p:nvSpPr>
            <p:spPr bwMode="auto">
              <a:xfrm>
                <a:off x="6154" y="2656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2 w 2"/>
                  <a:gd name="T5" fmla="*/ 2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2" y="0"/>
                    </a:lnTo>
                    <a:lnTo>
                      <a:pt x="2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947"/>
              <p:cNvSpPr/>
              <p:nvPr/>
            </p:nvSpPr>
            <p:spPr bwMode="auto">
              <a:xfrm>
                <a:off x="6110" y="2660"/>
                <a:ext cx="16" cy="28"/>
              </a:xfrm>
              <a:custGeom>
                <a:avLst/>
                <a:gdLst>
                  <a:gd name="T0" fmla="*/ 16 w 16"/>
                  <a:gd name="T1" fmla="*/ 0 h 28"/>
                  <a:gd name="T2" fmla="*/ 16 w 16"/>
                  <a:gd name="T3" fmla="*/ 24 h 28"/>
                  <a:gd name="T4" fmla="*/ 0 w 16"/>
                  <a:gd name="T5" fmla="*/ 28 h 28"/>
                  <a:gd name="T6" fmla="*/ 0 w 16"/>
                  <a:gd name="T7" fmla="*/ 2 h 28"/>
                  <a:gd name="T8" fmla="*/ 16 w 16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8">
                    <a:moveTo>
                      <a:pt x="16" y="0"/>
                    </a:moveTo>
                    <a:lnTo>
                      <a:pt x="16" y="24"/>
                    </a:lnTo>
                    <a:lnTo>
                      <a:pt x="0" y="28"/>
                    </a:lnTo>
                    <a:lnTo>
                      <a:pt x="0" y="2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948"/>
              <p:cNvSpPr/>
              <p:nvPr/>
            </p:nvSpPr>
            <p:spPr bwMode="auto">
              <a:xfrm>
                <a:off x="6154" y="265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Rectangle 949"/>
              <p:cNvSpPr>
                <a:spLocks noChangeArrowheads="1"/>
              </p:cNvSpPr>
              <p:nvPr/>
            </p:nvSpPr>
            <p:spPr bwMode="auto">
              <a:xfrm>
                <a:off x="6156" y="270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950"/>
              <p:cNvSpPr/>
              <p:nvPr/>
            </p:nvSpPr>
            <p:spPr bwMode="auto">
              <a:xfrm>
                <a:off x="6082" y="3439"/>
                <a:ext cx="22" cy="54"/>
              </a:xfrm>
              <a:custGeom>
                <a:avLst/>
                <a:gdLst>
                  <a:gd name="T0" fmla="*/ 0 w 22"/>
                  <a:gd name="T1" fmla="*/ 26 h 54"/>
                  <a:gd name="T2" fmla="*/ 22 w 22"/>
                  <a:gd name="T3" fmla="*/ 0 h 54"/>
                  <a:gd name="T4" fmla="*/ 22 w 22"/>
                  <a:gd name="T5" fmla="*/ 26 h 54"/>
                  <a:gd name="T6" fmla="*/ 0 w 22"/>
                  <a:gd name="T7" fmla="*/ 54 h 54"/>
                  <a:gd name="T8" fmla="*/ 0 w 22"/>
                  <a:gd name="T9" fmla="*/ 26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4">
                    <a:moveTo>
                      <a:pt x="0" y="26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4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951"/>
              <p:cNvSpPr/>
              <p:nvPr/>
            </p:nvSpPr>
            <p:spPr bwMode="auto">
              <a:xfrm>
                <a:off x="6120" y="3317"/>
                <a:ext cx="86" cy="128"/>
              </a:xfrm>
              <a:custGeom>
                <a:avLst/>
                <a:gdLst>
                  <a:gd name="T0" fmla="*/ 86 w 86"/>
                  <a:gd name="T1" fmla="*/ 0 h 128"/>
                  <a:gd name="T2" fmla="*/ 86 w 86"/>
                  <a:gd name="T3" fmla="*/ 16 h 128"/>
                  <a:gd name="T4" fmla="*/ 0 w 86"/>
                  <a:gd name="T5" fmla="*/ 128 h 128"/>
                  <a:gd name="T6" fmla="*/ 0 w 86"/>
                  <a:gd name="T7" fmla="*/ 104 h 128"/>
                  <a:gd name="T8" fmla="*/ 86 w 86"/>
                  <a:gd name="T9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2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28"/>
                    </a:lnTo>
                    <a:lnTo>
                      <a:pt x="0" y="10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952"/>
              <p:cNvSpPr/>
              <p:nvPr/>
            </p:nvSpPr>
            <p:spPr bwMode="auto">
              <a:xfrm>
                <a:off x="6120" y="3365"/>
                <a:ext cx="86" cy="134"/>
              </a:xfrm>
              <a:custGeom>
                <a:avLst/>
                <a:gdLst>
                  <a:gd name="T0" fmla="*/ 86 w 86"/>
                  <a:gd name="T1" fmla="*/ 0 h 134"/>
                  <a:gd name="T2" fmla="*/ 86 w 86"/>
                  <a:gd name="T3" fmla="*/ 16 h 134"/>
                  <a:gd name="T4" fmla="*/ 0 w 86"/>
                  <a:gd name="T5" fmla="*/ 134 h 134"/>
                  <a:gd name="T6" fmla="*/ 0 w 86"/>
                  <a:gd name="T7" fmla="*/ 110 h 134"/>
                  <a:gd name="T8" fmla="*/ 86 w 86"/>
                  <a:gd name="T9" fmla="*/ 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34">
                    <a:moveTo>
                      <a:pt x="86" y="0"/>
                    </a:moveTo>
                    <a:lnTo>
                      <a:pt x="86" y="16"/>
                    </a:lnTo>
                    <a:lnTo>
                      <a:pt x="0" y="134"/>
                    </a:lnTo>
                    <a:lnTo>
                      <a:pt x="0" y="110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953"/>
              <p:cNvSpPr/>
              <p:nvPr/>
            </p:nvSpPr>
            <p:spPr bwMode="auto">
              <a:xfrm>
                <a:off x="6154" y="3270"/>
                <a:ext cx="52" cy="81"/>
              </a:xfrm>
              <a:custGeom>
                <a:avLst/>
                <a:gdLst>
                  <a:gd name="T0" fmla="*/ 52 w 52"/>
                  <a:gd name="T1" fmla="*/ 0 h 81"/>
                  <a:gd name="T2" fmla="*/ 52 w 52"/>
                  <a:gd name="T3" fmla="*/ 16 h 81"/>
                  <a:gd name="T4" fmla="*/ 0 w 52"/>
                  <a:gd name="T5" fmla="*/ 81 h 81"/>
                  <a:gd name="T6" fmla="*/ 0 w 52"/>
                  <a:gd name="T7" fmla="*/ 61 h 81"/>
                  <a:gd name="T8" fmla="*/ 52 w 52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1">
                    <a:moveTo>
                      <a:pt x="52" y="0"/>
                    </a:moveTo>
                    <a:lnTo>
                      <a:pt x="52" y="16"/>
                    </a:lnTo>
                    <a:lnTo>
                      <a:pt x="0" y="81"/>
                    </a:lnTo>
                    <a:lnTo>
                      <a:pt x="0" y="61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Rectangle 954"/>
              <p:cNvSpPr>
                <a:spLocks noChangeArrowheads="1"/>
              </p:cNvSpPr>
              <p:nvPr/>
            </p:nvSpPr>
            <p:spPr bwMode="auto">
              <a:xfrm>
                <a:off x="6156" y="270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955"/>
              <p:cNvSpPr/>
              <p:nvPr/>
            </p:nvSpPr>
            <p:spPr bwMode="auto">
              <a:xfrm>
                <a:off x="6168" y="2407"/>
                <a:ext cx="16" cy="28"/>
              </a:xfrm>
              <a:custGeom>
                <a:avLst/>
                <a:gdLst>
                  <a:gd name="T0" fmla="*/ 16 w 16"/>
                  <a:gd name="T1" fmla="*/ 10 h 28"/>
                  <a:gd name="T2" fmla="*/ 16 w 16"/>
                  <a:gd name="T3" fmla="*/ 28 h 28"/>
                  <a:gd name="T4" fmla="*/ 0 w 16"/>
                  <a:gd name="T5" fmla="*/ 18 h 28"/>
                  <a:gd name="T6" fmla="*/ 0 w 16"/>
                  <a:gd name="T7" fmla="*/ 0 h 28"/>
                  <a:gd name="T8" fmla="*/ 16 w 16"/>
                  <a:gd name="T9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8">
                    <a:moveTo>
                      <a:pt x="16" y="10"/>
                    </a:moveTo>
                    <a:lnTo>
                      <a:pt x="16" y="2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6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Rectangle 956"/>
              <p:cNvSpPr>
                <a:spLocks noChangeArrowheads="1"/>
              </p:cNvSpPr>
              <p:nvPr/>
            </p:nvSpPr>
            <p:spPr bwMode="auto">
              <a:xfrm>
                <a:off x="481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Rectangle 957"/>
              <p:cNvSpPr>
                <a:spLocks noChangeArrowheads="1"/>
              </p:cNvSpPr>
              <p:nvPr/>
            </p:nvSpPr>
            <p:spPr bwMode="auto">
              <a:xfrm>
                <a:off x="483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Rectangle 958"/>
              <p:cNvSpPr>
                <a:spLocks noChangeArrowheads="1"/>
              </p:cNvSpPr>
              <p:nvPr/>
            </p:nvSpPr>
            <p:spPr bwMode="auto">
              <a:xfrm>
                <a:off x="485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Rectangle 959"/>
              <p:cNvSpPr>
                <a:spLocks noChangeArrowheads="1"/>
              </p:cNvSpPr>
              <p:nvPr/>
            </p:nvSpPr>
            <p:spPr bwMode="auto">
              <a:xfrm>
                <a:off x="490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Rectangle 960"/>
              <p:cNvSpPr>
                <a:spLocks noChangeArrowheads="1"/>
              </p:cNvSpPr>
              <p:nvPr/>
            </p:nvSpPr>
            <p:spPr bwMode="auto">
              <a:xfrm>
                <a:off x="4920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Rectangle 961"/>
              <p:cNvSpPr>
                <a:spLocks noChangeArrowheads="1"/>
              </p:cNvSpPr>
              <p:nvPr/>
            </p:nvSpPr>
            <p:spPr bwMode="auto">
              <a:xfrm>
                <a:off x="4814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Rectangle 962"/>
              <p:cNvSpPr>
                <a:spLocks noChangeArrowheads="1"/>
              </p:cNvSpPr>
              <p:nvPr/>
            </p:nvSpPr>
            <p:spPr bwMode="auto">
              <a:xfrm>
                <a:off x="4834" y="991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Rectangle 963"/>
              <p:cNvSpPr>
                <a:spLocks noChangeArrowheads="1"/>
              </p:cNvSpPr>
              <p:nvPr/>
            </p:nvSpPr>
            <p:spPr bwMode="auto">
              <a:xfrm>
                <a:off x="4814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Rectangle 964"/>
              <p:cNvSpPr>
                <a:spLocks noChangeArrowheads="1"/>
              </p:cNvSpPr>
              <p:nvPr/>
            </p:nvSpPr>
            <p:spPr bwMode="auto">
              <a:xfrm>
                <a:off x="4856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Rectangle 965"/>
              <p:cNvSpPr>
                <a:spLocks noChangeArrowheads="1"/>
              </p:cNvSpPr>
              <p:nvPr/>
            </p:nvSpPr>
            <p:spPr bwMode="auto">
              <a:xfrm>
                <a:off x="4920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Rectangle 966"/>
              <p:cNvSpPr>
                <a:spLocks noChangeArrowheads="1"/>
              </p:cNvSpPr>
              <p:nvPr/>
            </p:nvSpPr>
            <p:spPr bwMode="auto">
              <a:xfrm>
                <a:off x="4814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Rectangle 967"/>
              <p:cNvSpPr>
                <a:spLocks noChangeArrowheads="1"/>
              </p:cNvSpPr>
              <p:nvPr/>
            </p:nvSpPr>
            <p:spPr bwMode="auto">
              <a:xfrm>
                <a:off x="4834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Rectangle 968"/>
              <p:cNvSpPr>
                <a:spLocks noChangeArrowheads="1"/>
              </p:cNvSpPr>
              <p:nvPr/>
            </p:nvSpPr>
            <p:spPr bwMode="auto">
              <a:xfrm>
                <a:off x="4878" y="1103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Rectangle 969"/>
              <p:cNvSpPr>
                <a:spLocks noChangeArrowheads="1"/>
              </p:cNvSpPr>
              <p:nvPr/>
            </p:nvSpPr>
            <p:spPr bwMode="auto">
              <a:xfrm>
                <a:off x="4834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Rectangle 970"/>
              <p:cNvSpPr>
                <a:spLocks noChangeArrowheads="1"/>
              </p:cNvSpPr>
              <p:nvPr/>
            </p:nvSpPr>
            <p:spPr bwMode="auto">
              <a:xfrm>
                <a:off x="485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Rectangle 971"/>
              <p:cNvSpPr>
                <a:spLocks noChangeArrowheads="1"/>
              </p:cNvSpPr>
              <p:nvPr/>
            </p:nvSpPr>
            <p:spPr bwMode="auto">
              <a:xfrm>
                <a:off x="4920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Rectangle 972"/>
              <p:cNvSpPr>
                <a:spLocks noChangeArrowheads="1"/>
              </p:cNvSpPr>
              <p:nvPr/>
            </p:nvSpPr>
            <p:spPr bwMode="auto">
              <a:xfrm>
                <a:off x="4814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Rectangle 973"/>
              <p:cNvSpPr>
                <a:spLocks noChangeArrowheads="1"/>
              </p:cNvSpPr>
              <p:nvPr/>
            </p:nvSpPr>
            <p:spPr bwMode="auto">
              <a:xfrm>
                <a:off x="4856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Rectangle 974"/>
              <p:cNvSpPr>
                <a:spLocks noChangeArrowheads="1"/>
              </p:cNvSpPr>
              <p:nvPr/>
            </p:nvSpPr>
            <p:spPr bwMode="auto">
              <a:xfrm>
                <a:off x="483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Rectangle 975"/>
              <p:cNvSpPr>
                <a:spLocks noChangeArrowheads="1"/>
              </p:cNvSpPr>
              <p:nvPr/>
            </p:nvSpPr>
            <p:spPr bwMode="auto">
              <a:xfrm>
                <a:off x="4878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Rectangle 976"/>
              <p:cNvSpPr>
                <a:spLocks noChangeArrowheads="1"/>
              </p:cNvSpPr>
              <p:nvPr/>
            </p:nvSpPr>
            <p:spPr bwMode="auto">
              <a:xfrm>
                <a:off x="4920" y="1273"/>
                <a:ext cx="36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Rectangle 977"/>
              <p:cNvSpPr>
                <a:spLocks noChangeArrowheads="1"/>
              </p:cNvSpPr>
              <p:nvPr/>
            </p:nvSpPr>
            <p:spPr bwMode="auto">
              <a:xfrm>
                <a:off x="4814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Rectangle 978"/>
              <p:cNvSpPr>
                <a:spLocks noChangeArrowheads="1"/>
              </p:cNvSpPr>
              <p:nvPr/>
            </p:nvSpPr>
            <p:spPr bwMode="auto">
              <a:xfrm>
                <a:off x="4856" y="1330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Rectangle 979"/>
              <p:cNvSpPr>
                <a:spLocks noChangeArrowheads="1"/>
              </p:cNvSpPr>
              <p:nvPr/>
            </p:nvSpPr>
            <p:spPr bwMode="auto">
              <a:xfrm>
                <a:off x="483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Rectangle 980"/>
              <p:cNvSpPr>
                <a:spLocks noChangeArrowheads="1"/>
              </p:cNvSpPr>
              <p:nvPr/>
            </p:nvSpPr>
            <p:spPr bwMode="auto">
              <a:xfrm>
                <a:off x="490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Rectangle 981"/>
              <p:cNvSpPr>
                <a:spLocks noChangeArrowheads="1"/>
              </p:cNvSpPr>
              <p:nvPr/>
            </p:nvSpPr>
            <p:spPr bwMode="auto">
              <a:xfrm>
                <a:off x="4834" y="14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Rectangle 982"/>
              <p:cNvSpPr>
                <a:spLocks noChangeArrowheads="1"/>
              </p:cNvSpPr>
              <p:nvPr/>
            </p:nvSpPr>
            <p:spPr bwMode="auto">
              <a:xfrm>
                <a:off x="4878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Rectangle 983"/>
              <p:cNvSpPr>
                <a:spLocks noChangeArrowheads="1"/>
              </p:cNvSpPr>
              <p:nvPr/>
            </p:nvSpPr>
            <p:spPr bwMode="auto">
              <a:xfrm>
                <a:off x="4814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Rectangle 984"/>
              <p:cNvSpPr>
                <a:spLocks noChangeArrowheads="1"/>
              </p:cNvSpPr>
              <p:nvPr/>
            </p:nvSpPr>
            <p:spPr bwMode="auto">
              <a:xfrm>
                <a:off x="485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Rectangle 985"/>
              <p:cNvSpPr>
                <a:spLocks noChangeArrowheads="1"/>
              </p:cNvSpPr>
              <p:nvPr/>
            </p:nvSpPr>
            <p:spPr bwMode="auto">
              <a:xfrm>
                <a:off x="4920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Rectangle 986"/>
              <p:cNvSpPr>
                <a:spLocks noChangeArrowheads="1"/>
              </p:cNvSpPr>
              <p:nvPr/>
            </p:nvSpPr>
            <p:spPr bwMode="auto">
              <a:xfrm>
                <a:off x="4814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Rectangle 987"/>
              <p:cNvSpPr>
                <a:spLocks noChangeArrowheads="1"/>
              </p:cNvSpPr>
              <p:nvPr/>
            </p:nvSpPr>
            <p:spPr bwMode="auto">
              <a:xfrm>
                <a:off x="4834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Rectangle 988"/>
              <p:cNvSpPr>
                <a:spLocks noChangeArrowheads="1"/>
              </p:cNvSpPr>
              <p:nvPr/>
            </p:nvSpPr>
            <p:spPr bwMode="auto">
              <a:xfrm>
                <a:off x="4814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Rectangle 989"/>
              <p:cNvSpPr>
                <a:spLocks noChangeArrowheads="1"/>
              </p:cNvSpPr>
              <p:nvPr/>
            </p:nvSpPr>
            <p:spPr bwMode="auto">
              <a:xfrm>
                <a:off x="4856" y="1610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Rectangle 990"/>
              <p:cNvSpPr>
                <a:spLocks noChangeArrowheads="1"/>
              </p:cNvSpPr>
              <p:nvPr/>
            </p:nvSpPr>
            <p:spPr bwMode="auto">
              <a:xfrm>
                <a:off x="4920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Rectangle 991"/>
              <p:cNvSpPr>
                <a:spLocks noChangeArrowheads="1"/>
              </p:cNvSpPr>
              <p:nvPr/>
            </p:nvSpPr>
            <p:spPr bwMode="auto">
              <a:xfrm>
                <a:off x="483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Rectangle 992"/>
              <p:cNvSpPr>
                <a:spLocks noChangeArrowheads="1"/>
              </p:cNvSpPr>
              <p:nvPr/>
            </p:nvSpPr>
            <p:spPr bwMode="auto">
              <a:xfrm>
                <a:off x="4834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Rectangle 993"/>
              <p:cNvSpPr>
                <a:spLocks noChangeArrowheads="1"/>
              </p:cNvSpPr>
              <p:nvPr/>
            </p:nvSpPr>
            <p:spPr bwMode="auto">
              <a:xfrm>
                <a:off x="4878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Rectangle 994"/>
              <p:cNvSpPr>
                <a:spLocks noChangeArrowheads="1"/>
              </p:cNvSpPr>
              <p:nvPr/>
            </p:nvSpPr>
            <p:spPr bwMode="auto">
              <a:xfrm>
                <a:off x="4920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Rectangle 995"/>
              <p:cNvSpPr>
                <a:spLocks noChangeArrowheads="1"/>
              </p:cNvSpPr>
              <p:nvPr/>
            </p:nvSpPr>
            <p:spPr bwMode="auto">
              <a:xfrm>
                <a:off x="4814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Rectangle 996"/>
              <p:cNvSpPr>
                <a:spLocks noChangeArrowheads="1"/>
              </p:cNvSpPr>
              <p:nvPr/>
            </p:nvSpPr>
            <p:spPr bwMode="auto">
              <a:xfrm>
                <a:off x="4856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Rectangle 997"/>
              <p:cNvSpPr>
                <a:spLocks noChangeArrowheads="1"/>
              </p:cNvSpPr>
              <p:nvPr/>
            </p:nvSpPr>
            <p:spPr bwMode="auto">
              <a:xfrm>
                <a:off x="4900" y="1780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Rectangle 998"/>
              <p:cNvSpPr>
                <a:spLocks noChangeArrowheads="1"/>
              </p:cNvSpPr>
              <p:nvPr/>
            </p:nvSpPr>
            <p:spPr bwMode="auto">
              <a:xfrm>
                <a:off x="4814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Rectangle 999"/>
              <p:cNvSpPr>
                <a:spLocks noChangeArrowheads="1"/>
              </p:cNvSpPr>
              <p:nvPr/>
            </p:nvSpPr>
            <p:spPr bwMode="auto">
              <a:xfrm>
                <a:off x="4878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Rectangle 1000"/>
              <p:cNvSpPr>
                <a:spLocks noChangeArrowheads="1"/>
              </p:cNvSpPr>
              <p:nvPr/>
            </p:nvSpPr>
            <p:spPr bwMode="auto">
              <a:xfrm>
                <a:off x="485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Rectangle 1001"/>
              <p:cNvSpPr>
                <a:spLocks noChangeArrowheads="1"/>
              </p:cNvSpPr>
              <p:nvPr/>
            </p:nvSpPr>
            <p:spPr bwMode="auto">
              <a:xfrm>
                <a:off x="4900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Rectangle 1002"/>
              <p:cNvSpPr>
                <a:spLocks noChangeArrowheads="1"/>
              </p:cNvSpPr>
              <p:nvPr/>
            </p:nvSpPr>
            <p:spPr bwMode="auto">
              <a:xfrm>
                <a:off x="4920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Rectangle 1003"/>
              <p:cNvSpPr>
                <a:spLocks noChangeArrowheads="1"/>
              </p:cNvSpPr>
              <p:nvPr/>
            </p:nvSpPr>
            <p:spPr bwMode="auto">
              <a:xfrm>
                <a:off x="4814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Rectangle 1004"/>
              <p:cNvSpPr>
                <a:spLocks noChangeArrowheads="1"/>
              </p:cNvSpPr>
              <p:nvPr/>
            </p:nvSpPr>
            <p:spPr bwMode="auto">
              <a:xfrm>
                <a:off x="4834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Rectangle 1005"/>
              <p:cNvSpPr>
                <a:spLocks noChangeArrowheads="1"/>
              </p:cNvSpPr>
              <p:nvPr/>
            </p:nvSpPr>
            <p:spPr bwMode="auto">
              <a:xfrm>
                <a:off x="485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Rectangle 1006"/>
              <p:cNvSpPr>
                <a:spLocks noChangeArrowheads="1"/>
              </p:cNvSpPr>
              <p:nvPr/>
            </p:nvSpPr>
            <p:spPr bwMode="auto">
              <a:xfrm>
                <a:off x="4920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Rectangle 1007"/>
              <p:cNvSpPr>
                <a:spLocks noChangeArrowheads="1"/>
              </p:cNvSpPr>
              <p:nvPr/>
            </p:nvSpPr>
            <p:spPr bwMode="auto">
              <a:xfrm>
                <a:off x="4814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Rectangle 1008"/>
              <p:cNvSpPr>
                <a:spLocks noChangeArrowheads="1"/>
              </p:cNvSpPr>
              <p:nvPr/>
            </p:nvSpPr>
            <p:spPr bwMode="auto">
              <a:xfrm>
                <a:off x="4856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Rectangle 1009"/>
              <p:cNvSpPr>
                <a:spLocks noChangeArrowheads="1"/>
              </p:cNvSpPr>
              <p:nvPr/>
            </p:nvSpPr>
            <p:spPr bwMode="auto">
              <a:xfrm>
                <a:off x="4834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Rectangle 1010"/>
              <p:cNvSpPr>
                <a:spLocks noChangeArrowheads="1"/>
              </p:cNvSpPr>
              <p:nvPr/>
            </p:nvSpPr>
            <p:spPr bwMode="auto">
              <a:xfrm>
                <a:off x="4878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Rectangle 1011"/>
              <p:cNvSpPr>
                <a:spLocks noChangeArrowheads="1"/>
              </p:cNvSpPr>
              <p:nvPr/>
            </p:nvSpPr>
            <p:spPr bwMode="auto">
              <a:xfrm>
                <a:off x="4814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2" name="Group 1213"/>
            <p:cNvGrpSpPr/>
            <p:nvPr/>
          </p:nvGrpSpPr>
          <p:grpSpPr bwMode="auto">
            <a:xfrm>
              <a:off x="-3900818" y="-1035049"/>
              <a:ext cx="768377" cy="3255963"/>
              <a:chOff x="4814" y="935"/>
              <a:chExt cx="484" cy="2051"/>
            </a:xfrm>
            <a:grpFill/>
          </p:grpSpPr>
          <p:sp>
            <p:nvSpPr>
              <p:cNvPr id="766" name="Rectangle 1013"/>
              <p:cNvSpPr>
                <a:spLocks noChangeArrowheads="1"/>
              </p:cNvSpPr>
              <p:nvPr/>
            </p:nvSpPr>
            <p:spPr bwMode="auto">
              <a:xfrm>
                <a:off x="485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Rectangle 1014"/>
              <p:cNvSpPr>
                <a:spLocks noChangeArrowheads="1"/>
              </p:cNvSpPr>
              <p:nvPr/>
            </p:nvSpPr>
            <p:spPr bwMode="auto">
              <a:xfrm>
                <a:off x="494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Rectangle 1015"/>
              <p:cNvSpPr>
                <a:spLocks noChangeArrowheads="1"/>
              </p:cNvSpPr>
              <p:nvPr/>
            </p:nvSpPr>
            <p:spPr bwMode="auto">
              <a:xfrm>
                <a:off x="496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Rectangle 1016"/>
              <p:cNvSpPr>
                <a:spLocks noChangeArrowheads="1"/>
              </p:cNvSpPr>
              <p:nvPr/>
            </p:nvSpPr>
            <p:spPr bwMode="auto">
              <a:xfrm>
                <a:off x="5008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Rectangle 1017"/>
              <p:cNvSpPr>
                <a:spLocks noChangeArrowheads="1"/>
              </p:cNvSpPr>
              <p:nvPr/>
            </p:nvSpPr>
            <p:spPr bwMode="auto">
              <a:xfrm>
                <a:off x="503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Rectangle 1018"/>
              <p:cNvSpPr>
                <a:spLocks noChangeArrowheads="1"/>
              </p:cNvSpPr>
              <p:nvPr/>
            </p:nvSpPr>
            <p:spPr bwMode="auto">
              <a:xfrm>
                <a:off x="5050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Rectangle 1019"/>
              <p:cNvSpPr>
                <a:spLocks noChangeArrowheads="1"/>
              </p:cNvSpPr>
              <p:nvPr/>
            </p:nvSpPr>
            <p:spPr bwMode="auto">
              <a:xfrm>
                <a:off x="4944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Rectangle 1020"/>
              <p:cNvSpPr>
                <a:spLocks noChangeArrowheads="1"/>
              </p:cNvSpPr>
              <p:nvPr/>
            </p:nvSpPr>
            <p:spPr bwMode="auto">
              <a:xfrm>
                <a:off x="4986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Rectangle 1021"/>
              <p:cNvSpPr>
                <a:spLocks noChangeArrowheads="1"/>
              </p:cNvSpPr>
              <p:nvPr/>
            </p:nvSpPr>
            <p:spPr bwMode="auto">
              <a:xfrm>
                <a:off x="5030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Rectangle 1022"/>
              <p:cNvSpPr>
                <a:spLocks noChangeArrowheads="1"/>
              </p:cNvSpPr>
              <p:nvPr/>
            </p:nvSpPr>
            <p:spPr bwMode="auto">
              <a:xfrm>
                <a:off x="4964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Rectangle 1023"/>
              <p:cNvSpPr>
                <a:spLocks noChangeArrowheads="1"/>
              </p:cNvSpPr>
              <p:nvPr/>
            </p:nvSpPr>
            <p:spPr bwMode="auto">
              <a:xfrm>
                <a:off x="5050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Rectangle 1024"/>
              <p:cNvSpPr>
                <a:spLocks noChangeArrowheads="1"/>
              </p:cNvSpPr>
              <p:nvPr/>
            </p:nvSpPr>
            <p:spPr bwMode="auto">
              <a:xfrm>
                <a:off x="4944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Rectangle 1025"/>
              <p:cNvSpPr>
                <a:spLocks noChangeArrowheads="1"/>
              </p:cNvSpPr>
              <p:nvPr/>
            </p:nvSpPr>
            <p:spPr bwMode="auto">
              <a:xfrm>
                <a:off x="5008" y="1103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Rectangle 1026"/>
              <p:cNvSpPr>
                <a:spLocks noChangeArrowheads="1"/>
              </p:cNvSpPr>
              <p:nvPr/>
            </p:nvSpPr>
            <p:spPr bwMode="auto">
              <a:xfrm>
                <a:off x="5050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Rectangle 1027"/>
              <p:cNvSpPr>
                <a:spLocks noChangeArrowheads="1"/>
              </p:cNvSpPr>
              <p:nvPr/>
            </p:nvSpPr>
            <p:spPr bwMode="auto">
              <a:xfrm>
                <a:off x="4944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Rectangle 1028"/>
              <p:cNvSpPr>
                <a:spLocks noChangeArrowheads="1"/>
              </p:cNvSpPr>
              <p:nvPr/>
            </p:nvSpPr>
            <p:spPr bwMode="auto">
              <a:xfrm>
                <a:off x="4964" y="1161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Rectangle 1029"/>
              <p:cNvSpPr>
                <a:spLocks noChangeArrowheads="1"/>
              </p:cNvSpPr>
              <p:nvPr/>
            </p:nvSpPr>
            <p:spPr bwMode="auto">
              <a:xfrm>
                <a:off x="5008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Rectangle 1030"/>
              <p:cNvSpPr>
                <a:spLocks noChangeArrowheads="1"/>
              </p:cNvSpPr>
              <p:nvPr/>
            </p:nvSpPr>
            <p:spPr bwMode="auto">
              <a:xfrm>
                <a:off x="5050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Rectangle 1031"/>
              <p:cNvSpPr>
                <a:spLocks noChangeArrowheads="1"/>
              </p:cNvSpPr>
              <p:nvPr/>
            </p:nvSpPr>
            <p:spPr bwMode="auto">
              <a:xfrm>
                <a:off x="4944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Rectangle 1032"/>
              <p:cNvSpPr>
                <a:spLocks noChangeArrowheads="1"/>
              </p:cNvSpPr>
              <p:nvPr/>
            </p:nvSpPr>
            <p:spPr bwMode="auto">
              <a:xfrm>
                <a:off x="4986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Rectangle 1033"/>
              <p:cNvSpPr>
                <a:spLocks noChangeArrowheads="1"/>
              </p:cNvSpPr>
              <p:nvPr/>
            </p:nvSpPr>
            <p:spPr bwMode="auto">
              <a:xfrm>
                <a:off x="496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Rectangle 1034"/>
              <p:cNvSpPr>
                <a:spLocks noChangeArrowheads="1"/>
              </p:cNvSpPr>
              <p:nvPr/>
            </p:nvSpPr>
            <p:spPr bwMode="auto">
              <a:xfrm>
                <a:off x="503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Rectangle 1035"/>
              <p:cNvSpPr>
                <a:spLocks noChangeArrowheads="1"/>
              </p:cNvSpPr>
              <p:nvPr/>
            </p:nvSpPr>
            <p:spPr bwMode="auto">
              <a:xfrm>
                <a:off x="4944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Rectangle 1036"/>
              <p:cNvSpPr>
                <a:spLocks noChangeArrowheads="1"/>
              </p:cNvSpPr>
              <p:nvPr/>
            </p:nvSpPr>
            <p:spPr bwMode="auto">
              <a:xfrm>
                <a:off x="4986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Rectangle 1037"/>
              <p:cNvSpPr>
                <a:spLocks noChangeArrowheads="1"/>
              </p:cNvSpPr>
              <p:nvPr/>
            </p:nvSpPr>
            <p:spPr bwMode="auto">
              <a:xfrm>
                <a:off x="5008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Rectangle 1038"/>
              <p:cNvSpPr>
                <a:spLocks noChangeArrowheads="1"/>
              </p:cNvSpPr>
              <p:nvPr/>
            </p:nvSpPr>
            <p:spPr bwMode="auto">
              <a:xfrm>
                <a:off x="5050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Rectangle 1039"/>
              <p:cNvSpPr>
                <a:spLocks noChangeArrowheads="1"/>
              </p:cNvSpPr>
              <p:nvPr/>
            </p:nvSpPr>
            <p:spPr bwMode="auto">
              <a:xfrm>
                <a:off x="496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Rectangle 1040"/>
              <p:cNvSpPr>
                <a:spLocks noChangeArrowheads="1"/>
              </p:cNvSpPr>
              <p:nvPr/>
            </p:nvSpPr>
            <p:spPr bwMode="auto">
              <a:xfrm>
                <a:off x="5008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Rectangle 1041"/>
              <p:cNvSpPr>
                <a:spLocks noChangeArrowheads="1"/>
              </p:cNvSpPr>
              <p:nvPr/>
            </p:nvSpPr>
            <p:spPr bwMode="auto">
              <a:xfrm>
                <a:off x="4944" y="1442"/>
                <a:ext cx="5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Rectangle 1042"/>
              <p:cNvSpPr>
                <a:spLocks noChangeArrowheads="1"/>
              </p:cNvSpPr>
              <p:nvPr/>
            </p:nvSpPr>
            <p:spPr bwMode="auto">
              <a:xfrm>
                <a:off x="5008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Rectangle 1043"/>
              <p:cNvSpPr>
                <a:spLocks noChangeArrowheads="1"/>
              </p:cNvSpPr>
              <p:nvPr/>
            </p:nvSpPr>
            <p:spPr bwMode="auto">
              <a:xfrm>
                <a:off x="5008" y="1498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Rectangle 1044"/>
              <p:cNvSpPr>
                <a:spLocks noChangeArrowheads="1"/>
              </p:cNvSpPr>
              <p:nvPr/>
            </p:nvSpPr>
            <p:spPr bwMode="auto">
              <a:xfrm>
                <a:off x="5050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Rectangle 1045"/>
              <p:cNvSpPr>
                <a:spLocks noChangeArrowheads="1"/>
              </p:cNvSpPr>
              <p:nvPr/>
            </p:nvSpPr>
            <p:spPr bwMode="auto">
              <a:xfrm>
                <a:off x="4900" y="1554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Rectangle 1046"/>
              <p:cNvSpPr>
                <a:spLocks noChangeArrowheads="1"/>
              </p:cNvSpPr>
              <p:nvPr/>
            </p:nvSpPr>
            <p:spPr bwMode="auto">
              <a:xfrm>
                <a:off x="5008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Rectangle 1047"/>
              <p:cNvSpPr>
                <a:spLocks noChangeArrowheads="1"/>
              </p:cNvSpPr>
              <p:nvPr/>
            </p:nvSpPr>
            <p:spPr bwMode="auto">
              <a:xfrm>
                <a:off x="5050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Rectangle 1048"/>
              <p:cNvSpPr>
                <a:spLocks noChangeArrowheads="1"/>
              </p:cNvSpPr>
              <p:nvPr/>
            </p:nvSpPr>
            <p:spPr bwMode="auto">
              <a:xfrm>
                <a:off x="4964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Rectangle 1049"/>
              <p:cNvSpPr>
                <a:spLocks noChangeArrowheads="1"/>
              </p:cNvSpPr>
              <p:nvPr/>
            </p:nvSpPr>
            <p:spPr bwMode="auto">
              <a:xfrm>
                <a:off x="4986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Rectangle 1050"/>
              <p:cNvSpPr>
                <a:spLocks noChangeArrowheads="1"/>
              </p:cNvSpPr>
              <p:nvPr/>
            </p:nvSpPr>
            <p:spPr bwMode="auto">
              <a:xfrm>
                <a:off x="5030" y="1610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Rectangle 1051"/>
              <p:cNvSpPr>
                <a:spLocks noChangeArrowheads="1"/>
              </p:cNvSpPr>
              <p:nvPr/>
            </p:nvSpPr>
            <p:spPr bwMode="auto">
              <a:xfrm>
                <a:off x="496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Rectangle 1052"/>
              <p:cNvSpPr>
                <a:spLocks noChangeArrowheads="1"/>
              </p:cNvSpPr>
              <p:nvPr/>
            </p:nvSpPr>
            <p:spPr bwMode="auto">
              <a:xfrm>
                <a:off x="5008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Rectangle 1053"/>
              <p:cNvSpPr>
                <a:spLocks noChangeArrowheads="1"/>
              </p:cNvSpPr>
              <p:nvPr/>
            </p:nvSpPr>
            <p:spPr bwMode="auto">
              <a:xfrm>
                <a:off x="5050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Rectangle 1054"/>
              <p:cNvSpPr>
                <a:spLocks noChangeArrowheads="1"/>
              </p:cNvSpPr>
              <p:nvPr/>
            </p:nvSpPr>
            <p:spPr bwMode="auto">
              <a:xfrm>
                <a:off x="4964" y="1722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Rectangle 1055"/>
              <p:cNvSpPr>
                <a:spLocks noChangeArrowheads="1"/>
              </p:cNvSpPr>
              <p:nvPr/>
            </p:nvSpPr>
            <p:spPr bwMode="auto">
              <a:xfrm>
                <a:off x="5050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Rectangle 1056"/>
              <p:cNvSpPr>
                <a:spLocks noChangeArrowheads="1"/>
              </p:cNvSpPr>
              <p:nvPr/>
            </p:nvSpPr>
            <p:spPr bwMode="auto">
              <a:xfrm>
                <a:off x="4944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Rectangle 1057"/>
              <p:cNvSpPr>
                <a:spLocks noChangeArrowheads="1"/>
              </p:cNvSpPr>
              <p:nvPr/>
            </p:nvSpPr>
            <p:spPr bwMode="auto">
              <a:xfrm>
                <a:off x="5050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Rectangle 1058"/>
              <p:cNvSpPr>
                <a:spLocks noChangeArrowheads="1"/>
              </p:cNvSpPr>
              <p:nvPr/>
            </p:nvSpPr>
            <p:spPr bwMode="auto">
              <a:xfrm>
                <a:off x="494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Rectangle 1059"/>
              <p:cNvSpPr>
                <a:spLocks noChangeArrowheads="1"/>
              </p:cNvSpPr>
              <p:nvPr/>
            </p:nvSpPr>
            <p:spPr bwMode="auto">
              <a:xfrm>
                <a:off x="4964" y="183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Rectangle 1060"/>
              <p:cNvSpPr>
                <a:spLocks noChangeArrowheads="1"/>
              </p:cNvSpPr>
              <p:nvPr/>
            </p:nvSpPr>
            <p:spPr bwMode="auto">
              <a:xfrm>
                <a:off x="5008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Rectangle 1061"/>
              <p:cNvSpPr>
                <a:spLocks noChangeArrowheads="1"/>
              </p:cNvSpPr>
              <p:nvPr/>
            </p:nvSpPr>
            <p:spPr bwMode="auto">
              <a:xfrm>
                <a:off x="5030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5" name="Rectangle 1062"/>
              <p:cNvSpPr>
                <a:spLocks noChangeArrowheads="1"/>
              </p:cNvSpPr>
              <p:nvPr/>
            </p:nvSpPr>
            <p:spPr bwMode="auto">
              <a:xfrm>
                <a:off x="498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6" name="Rectangle 1063"/>
              <p:cNvSpPr>
                <a:spLocks noChangeArrowheads="1"/>
              </p:cNvSpPr>
              <p:nvPr/>
            </p:nvSpPr>
            <p:spPr bwMode="auto">
              <a:xfrm>
                <a:off x="5030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Rectangle 1064"/>
              <p:cNvSpPr>
                <a:spLocks noChangeArrowheads="1"/>
              </p:cNvSpPr>
              <p:nvPr/>
            </p:nvSpPr>
            <p:spPr bwMode="auto">
              <a:xfrm>
                <a:off x="5050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Rectangle 1065"/>
              <p:cNvSpPr>
                <a:spLocks noChangeArrowheads="1"/>
              </p:cNvSpPr>
              <p:nvPr/>
            </p:nvSpPr>
            <p:spPr bwMode="auto">
              <a:xfrm>
                <a:off x="4964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Rectangle 1066"/>
              <p:cNvSpPr>
                <a:spLocks noChangeArrowheads="1"/>
              </p:cNvSpPr>
              <p:nvPr/>
            </p:nvSpPr>
            <p:spPr bwMode="auto">
              <a:xfrm>
                <a:off x="498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Rectangle 1067"/>
              <p:cNvSpPr>
                <a:spLocks noChangeArrowheads="1"/>
              </p:cNvSpPr>
              <p:nvPr/>
            </p:nvSpPr>
            <p:spPr bwMode="auto">
              <a:xfrm>
                <a:off x="5050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Rectangle 1068"/>
              <p:cNvSpPr>
                <a:spLocks noChangeArrowheads="1"/>
              </p:cNvSpPr>
              <p:nvPr/>
            </p:nvSpPr>
            <p:spPr bwMode="auto">
              <a:xfrm>
                <a:off x="4944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Rectangle 1069"/>
              <p:cNvSpPr>
                <a:spLocks noChangeArrowheads="1"/>
              </p:cNvSpPr>
              <p:nvPr/>
            </p:nvSpPr>
            <p:spPr bwMode="auto">
              <a:xfrm>
                <a:off x="4986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Rectangle 1070"/>
              <p:cNvSpPr>
                <a:spLocks noChangeArrowheads="1"/>
              </p:cNvSpPr>
              <p:nvPr/>
            </p:nvSpPr>
            <p:spPr bwMode="auto">
              <a:xfrm>
                <a:off x="5030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Rectangle 1071"/>
              <p:cNvSpPr>
                <a:spLocks noChangeArrowheads="1"/>
              </p:cNvSpPr>
              <p:nvPr/>
            </p:nvSpPr>
            <p:spPr bwMode="auto">
              <a:xfrm>
                <a:off x="4964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Rectangle 1072"/>
              <p:cNvSpPr>
                <a:spLocks noChangeArrowheads="1"/>
              </p:cNvSpPr>
              <p:nvPr/>
            </p:nvSpPr>
            <p:spPr bwMode="auto">
              <a:xfrm>
                <a:off x="5008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Rectangle 1073"/>
              <p:cNvSpPr>
                <a:spLocks noChangeArrowheads="1"/>
              </p:cNvSpPr>
              <p:nvPr/>
            </p:nvSpPr>
            <p:spPr bwMode="auto">
              <a:xfrm>
                <a:off x="5050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Rectangle 1074"/>
              <p:cNvSpPr>
                <a:spLocks noChangeArrowheads="1"/>
              </p:cNvSpPr>
              <p:nvPr/>
            </p:nvSpPr>
            <p:spPr bwMode="auto">
              <a:xfrm>
                <a:off x="4944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Rectangle 1075"/>
              <p:cNvSpPr>
                <a:spLocks noChangeArrowheads="1"/>
              </p:cNvSpPr>
              <p:nvPr/>
            </p:nvSpPr>
            <p:spPr bwMode="auto">
              <a:xfrm>
                <a:off x="498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Rectangle 1076"/>
              <p:cNvSpPr>
                <a:spLocks noChangeArrowheads="1"/>
              </p:cNvSpPr>
              <p:nvPr/>
            </p:nvSpPr>
            <p:spPr bwMode="auto">
              <a:xfrm>
                <a:off x="5050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Rectangle 1077"/>
              <p:cNvSpPr>
                <a:spLocks noChangeArrowheads="1"/>
              </p:cNvSpPr>
              <p:nvPr/>
            </p:nvSpPr>
            <p:spPr bwMode="auto">
              <a:xfrm>
                <a:off x="485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Rectangle 1078"/>
              <p:cNvSpPr>
                <a:spLocks noChangeArrowheads="1"/>
              </p:cNvSpPr>
              <p:nvPr/>
            </p:nvSpPr>
            <p:spPr bwMode="auto">
              <a:xfrm>
                <a:off x="4920" y="217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Rectangle 1079"/>
              <p:cNvSpPr>
                <a:spLocks noChangeArrowheads="1"/>
              </p:cNvSpPr>
              <p:nvPr/>
            </p:nvSpPr>
            <p:spPr bwMode="auto">
              <a:xfrm>
                <a:off x="4944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Rectangle 1080"/>
              <p:cNvSpPr>
                <a:spLocks noChangeArrowheads="1"/>
              </p:cNvSpPr>
              <p:nvPr/>
            </p:nvSpPr>
            <p:spPr bwMode="auto">
              <a:xfrm>
                <a:off x="498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Rectangle 1081"/>
              <p:cNvSpPr>
                <a:spLocks noChangeArrowheads="1"/>
              </p:cNvSpPr>
              <p:nvPr/>
            </p:nvSpPr>
            <p:spPr bwMode="auto">
              <a:xfrm>
                <a:off x="4814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Rectangle 1082"/>
              <p:cNvSpPr>
                <a:spLocks noChangeArrowheads="1"/>
              </p:cNvSpPr>
              <p:nvPr/>
            </p:nvSpPr>
            <p:spPr bwMode="auto">
              <a:xfrm>
                <a:off x="4834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Rectangle 1083"/>
              <p:cNvSpPr>
                <a:spLocks noChangeArrowheads="1"/>
              </p:cNvSpPr>
              <p:nvPr/>
            </p:nvSpPr>
            <p:spPr bwMode="auto">
              <a:xfrm>
                <a:off x="4900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Rectangle 1084"/>
              <p:cNvSpPr>
                <a:spLocks noChangeArrowheads="1"/>
              </p:cNvSpPr>
              <p:nvPr/>
            </p:nvSpPr>
            <p:spPr bwMode="auto">
              <a:xfrm>
                <a:off x="4944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Rectangle 1085"/>
              <p:cNvSpPr>
                <a:spLocks noChangeArrowheads="1"/>
              </p:cNvSpPr>
              <p:nvPr/>
            </p:nvSpPr>
            <p:spPr bwMode="auto">
              <a:xfrm>
                <a:off x="5050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Rectangle 1086"/>
              <p:cNvSpPr>
                <a:spLocks noChangeArrowheads="1"/>
              </p:cNvSpPr>
              <p:nvPr/>
            </p:nvSpPr>
            <p:spPr bwMode="auto">
              <a:xfrm>
                <a:off x="4920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Rectangle 1087"/>
              <p:cNvSpPr>
                <a:spLocks noChangeArrowheads="1"/>
              </p:cNvSpPr>
              <p:nvPr/>
            </p:nvSpPr>
            <p:spPr bwMode="auto">
              <a:xfrm>
                <a:off x="4878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Rectangle 1088"/>
              <p:cNvSpPr>
                <a:spLocks noChangeArrowheads="1"/>
              </p:cNvSpPr>
              <p:nvPr/>
            </p:nvSpPr>
            <p:spPr bwMode="auto">
              <a:xfrm>
                <a:off x="5030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Rectangle 1089"/>
              <p:cNvSpPr>
                <a:spLocks noChangeArrowheads="1"/>
              </p:cNvSpPr>
              <p:nvPr/>
            </p:nvSpPr>
            <p:spPr bwMode="auto">
              <a:xfrm>
                <a:off x="5050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Rectangle 1090"/>
              <p:cNvSpPr>
                <a:spLocks noChangeArrowheads="1"/>
              </p:cNvSpPr>
              <p:nvPr/>
            </p:nvSpPr>
            <p:spPr bwMode="auto">
              <a:xfrm>
                <a:off x="4814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Rectangle 1091"/>
              <p:cNvSpPr>
                <a:spLocks noChangeArrowheads="1"/>
              </p:cNvSpPr>
              <p:nvPr/>
            </p:nvSpPr>
            <p:spPr bwMode="auto">
              <a:xfrm>
                <a:off x="4964" y="23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Rectangle 1092"/>
              <p:cNvSpPr>
                <a:spLocks noChangeArrowheads="1"/>
              </p:cNvSpPr>
              <p:nvPr/>
            </p:nvSpPr>
            <p:spPr bwMode="auto">
              <a:xfrm>
                <a:off x="4856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Rectangle 1093"/>
              <p:cNvSpPr>
                <a:spLocks noChangeArrowheads="1"/>
              </p:cNvSpPr>
              <p:nvPr/>
            </p:nvSpPr>
            <p:spPr bwMode="auto">
              <a:xfrm>
                <a:off x="5008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Rectangle 1094"/>
              <p:cNvSpPr>
                <a:spLocks noChangeArrowheads="1"/>
              </p:cNvSpPr>
              <p:nvPr/>
            </p:nvSpPr>
            <p:spPr bwMode="auto">
              <a:xfrm>
                <a:off x="5050" y="23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Rectangle 1095"/>
              <p:cNvSpPr>
                <a:spLocks noChangeArrowheads="1"/>
              </p:cNvSpPr>
              <p:nvPr/>
            </p:nvSpPr>
            <p:spPr bwMode="auto">
              <a:xfrm>
                <a:off x="481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Rectangle 1096"/>
              <p:cNvSpPr>
                <a:spLocks noChangeArrowheads="1"/>
              </p:cNvSpPr>
              <p:nvPr/>
            </p:nvSpPr>
            <p:spPr bwMode="auto">
              <a:xfrm>
                <a:off x="4878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Rectangle 1097"/>
              <p:cNvSpPr>
                <a:spLocks noChangeArrowheads="1"/>
              </p:cNvSpPr>
              <p:nvPr/>
            </p:nvSpPr>
            <p:spPr bwMode="auto">
              <a:xfrm>
                <a:off x="4834" y="23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Rectangle 1098"/>
              <p:cNvSpPr>
                <a:spLocks noChangeArrowheads="1"/>
              </p:cNvSpPr>
              <p:nvPr/>
            </p:nvSpPr>
            <p:spPr bwMode="auto">
              <a:xfrm>
                <a:off x="4986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Rectangle 1099"/>
              <p:cNvSpPr>
                <a:spLocks noChangeArrowheads="1"/>
              </p:cNvSpPr>
              <p:nvPr/>
            </p:nvSpPr>
            <p:spPr bwMode="auto">
              <a:xfrm>
                <a:off x="5008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Rectangle 1100"/>
              <p:cNvSpPr>
                <a:spLocks noChangeArrowheads="1"/>
              </p:cNvSpPr>
              <p:nvPr/>
            </p:nvSpPr>
            <p:spPr bwMode="auto">
              <a:xfrm>
                <a:off x="4814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Rectangle 1101"/>
              <p:cNvSpPr>
                <a:spLocks noChangeArrowheads="1"/>
              </p:cNvSpPr>
              <p:nvPr/>
            </p:nvSpPr>
            <p:spPr bwMode="auto">
              <a:xfrm>
                <a:off x="4964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Rectangle 1102"/>
              <p:cNvSpPr>
                <a:spLocks noChangeArrowheads="1"/>
              </p:cNvSpPr>
              <p:nvPr/>
            </p:nvSpPr>
            <p:spPr bwMode="auto">
              <a:xfrm>
                <a:off x="4878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Rectangle 1103"/>
              <p:cNvSpPr>
                <a:spLocks noChangeArrowheads="1"/>
              </p:cNvSpPr>
              <p:nvPr/>
            </p:nvSpPr>
            <p:spPr bwMode="auto">
              <a:xfrm>
                <a:off x="4920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Rectangle 1104"/>
              <p:cNvSpPr>
                <a:spLocks noChangeArrowheads="1"/>
              </p:cNvSpPr>
              <p:nvPr/>
            </p:nvSpPr>
            <p:spPr bwMode="auto">
              <a:xfrm>
                <a:off x="5050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Rectangle 1105"/>
              <p:cNvSpPr>
                <a:spLocks noChangeArrowheads="1"/>
              </p:cNvSpPr>
              <p:nvPr/>
            </p:nvSpPr>
            <p:spPr bwMode="auto">
              <a:xfrm>
                <a:off x="481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Rectangle 1106"/>
              <p:cNvSpPr>
                <a:spLocks noChangeArrowheads="1"/>
              </p:cNvSpPr>
              <p:nvPr/>
            </p:nvSpPr>
            <p:spPr bwMode="auto">
              <a:xfrm>
                <a:off x="4964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Rectangle 1107"/>
              <p:cNvSpPr>
                <a:spLocks noChangeArrowheads="1"/>
              </p:cNvSpPr>
              <p:nvPr/>
            </p:nvSpPr>
            <p:spPr bwMode="auto">
              <a:xfrm>
                <a:off x="4878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Rectangle 1108"/>
              <p:cNvSpPr>
                <a:spLocks noChangeArrowheads="1"/>
              </p:cNvSpPr>
              <p:nvPr/>
            </p:nvSpPr>
            <p:spPr bwMode="auto">
              <a:xfrm>
                <a:off x="494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Rectangle 1109"/>
              <p:cNvSpPr>
                <a:spLocks noChangeArrowheads="1"/>
              </p:cNvSpPr>
              <p:nvPr/>
            </p:nvSpPr>
            <p:spPr bwMode="auto">
              <a:xfrm>
                <a:off x="5050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Rectangle 1110"/>
              <p:cNvSpPr>
                <a:spLocks noChangeArrowheads="1"/>
              </p:cNvSpPr>
              <p:nvPr/>
            </p:nvSpPr>
            <p:spPr bwMode="auto">
              <a:xfrm>
                <a:off x="4964" y="252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Rectangle 1111"/>
              <p:cNvSpPr>
                <a:spLocks noChangeArrowheads="1"/>
              </p:cNvSpPr>
              <p:nvPr/>
            </p:nvSpPr>
            <p:spPr bwMode="auto">
              <a:xfrm>
                <a:off x="4856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Rectangle 1112"/>
              <p:cNvSpPr>
                <a:spLocks noChangeArrowheads="1"/>
              </p:cNvSpPr>
              <p:nvPr/>
            </p:nvSpPr>
            <p:spPr bwMode="auto">
              <a:xfrm>
                <a:off x="4920" y="252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Rectangle 1113"/>
              <p:cNvSpPr>
                <a:spLocks noChangeArrowheads="1"/>
              </p:cNvSpPr>
              <p:nvPr/>
            </p:nvSpPr>
            <p:spPr bwMode="auto">
              <a:xfrm>
                <a:off x="4814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Rectangle 1114"/>
              <p:cNvSpPr>
                <a:spLocks noChangeArrowheads="1"/>
              </p:cNvSpPr>
              <p:nvPr/>
            </p:nvSpPr>
            <p:spPr bwMode="auto">
              <a:xfrm>
                <a:off x="4920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Rectangle 1115"/>
              <p:cNvSpPr>
                <a:spLocks noChangeArrowheads="1"/>
              </p:cNvSpPr>
              <p:nvPr/>
            </p:nvSpPr>
            <p:spPr bwMode="auto">
              <a:xfrm>
                <a:off x="5050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9" name="Rectangle 1116"/>
              <p:cNvSpPr>
                <a:spLocks noChangeArrowheads="1"/>
              </p:cNvSpPr>
              <p:nvPr/>
            </p:nvSpPr>
            <p:spPr bwMode="auto">
              <a:xfrm>
                <a:off x="4878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0" name="Rectangle 1117"/>
              <p:cNvSpPr>
                <a:spLocks noChangeArrowheads="1"/>
              </p:cNvSpPr>
              <p:nvPr/>
            </p:nvSpPr>
            <p:spPr bwMode="auto">
              <a:xfrm>
                <a:off x="4814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Rectangle 1118"/>
              <p:cNvSpPr>
                <a:spLocks noChangeArrowheads="1"/>
              </p:cNvSpPr>
              <p:nvPr/>
            </p:nvSpPr>
            <p:spPr bwMode="auto">
              <a:xfrm>
                <a:off x="4920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Rectangle 1119"/>
              <p:cNvSpPr>
                <a:spLocks noChangeArrowheads="1"/>
              </p:cNvSpPr>
              <p:nvPr/>
            </p:nvSpPr>
            <p:spPr bwMode="auto">
              <a:xfrm>
                <a:off x="5050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Rectangle 1120"/>
              <p:cNvSpPr>
                <a:spLocks noChangeArrowheads="1"/>
              </p:cNvSpPr>
              <p:nvPr/>
            </p:nvSpPr>
            <p:spPr bwMode="auto">
              <a:xfrm>
                <a:off x="4814" y="273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Rectangle 1121"/>
              <p:cNvSpPr>
                <a:spLocks noChangeArrowheads="1"/>
              </p:cNvSpPr>
              <p:nvPr/>
            </p:nvSpPr>
            <p:spPr bwMode="auto">
              <a:xfrm>
                <a:off x="5050" y="273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Rectangle 1122"/>
              <p:cNvSpPr>
                <a:spLocks noChangeArrowheads="1"/>
              </p:cNvSpPr>
              <p:nvPr/>
            </p:nvSpPr>
            <p:spPr bwMode="auto">
              <a:xfrm>
                <a:off x="4920" y="27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Rectangle 1123"/>
              <p:cNvSpPr>
                <a:spLocks noChangeArrowheads="1"/>
              </p:cNvSpPr>
              <p:nvPr/>
            </p:nvSpPr>
            <p:spPr bwMode="auto">
              <a:xfrm>
                <a:off x="5050" y="27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Rectangle 1124"/>
              <p:cNvSpPr>
                <a:spLocks noChangeArrowheads="1"/>
              </p:cNvSpPr>
              <p:nvPr/>
            </p:nvSpPr>
            <p:spPr bwMode="auto">
              <a:xfrm>
                <a:off x="4814" y="28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Rectangle 1125"/>
              <p:cNvSpPr>
                <a:spLocks noChangeArrowheads="1"/>
              </p:cNvSpPr>
              <p:nvPr/>
            </p:nvSpPr>
            <p:spPr bwMode="auto">
              <a:xfrm>
                <a:off x="4944" y="28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Rectangle 1126"/>
              <p:cNvSpPr>
                <a:spLocks noChangeArrowheads="1"/>
              </p:cNvSpPr>
              <p:nvPr/>
            </p:nvSpPr>
            <p:spPr bwMode="auto">
              <a:xfrm>
                <a:off x="4920" y="290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Rectangle 1127"/>
              <p:cNvSpPr>
                <a:spLocks noChangeArrowheads="1"/>
              </p:cNvSpPr>
              <p:nvPr/>
            </p:nvSpPr>
            <p:spPr bwMode="auto">
              <a:xfrm>
                <a:off x="4920" y="295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Rectangle 1128"/>
              <p:cNvSpPr>
                <a:spLocks noChangeArrowheads="1"/>
              </p:cNvSpPr>
              <p:nvPr/>
            </p:nvSpPr>
            <p:spPr bwMode="auto">
              <a:xfrm>
                <a:off x="5050" y="290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Rectangle 1129"/>
              <p:cNvSpPr>
                <a:spLocks noChangeArrowheads="1"/>
              </p:cNvSpPr>
              <p:nvPr/>
            </p:nvSpPr>
            <p:spPr bwMode="auto">
              <a:xfrm>
                <a:off x="5048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Rectangle 1130"/>
              <p:cNvSpPr>
                <a:spLocks noChangeArrowheads="1"/>
              </p:cNvSpPr>
              <p:nvPr/>
            </p:nvSpPr>
            <p:spPr bwMode="auto">
              <a:xfrm>
                <a:off x="507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Rectangle 1131"/>
              <p:cNvSpPr>
                <a:spLocks noChangeArrowheads="1"/>
              </p:cNvSpPr>
              <p:nvPr/>
            </p:nvSpPr>
            <p:spPr bwMode="auto">
              <a:xfrm>
                <a:off x="5092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Rectangle 1132"/>
              <p:cNvSpPr>
                <a:spLocks noChangeArrowheads="1"/>
              </p:cNvSpPr>
              <p:nvPr/>
            </p:nvSpPr>
            <p:spPr bwMode="auto">
              <a:xfrm>
                <a:off x="513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Rectangle 1133"/>
              <p:cNvSpPr>
                <a:spLocks noChangeArrowheads="1"/>
              </p:cNvSpPr>
              <p:nvPr/>
            </p:nvSpPr>
            <p:spPr bwMode="auto">
              <a:xfrm>
                <a:off x="515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Rectangle 1134"/>
              <p:cNvSpPr>
                <a:spLocks noChangeArrowheads="1"/>
              </p:cNvSpPr>
              <p:nvPr/>
            </p:nvSpPr>
            <p:spPr bwMode="auto">
              <a:xfrm>
                <a:off x="5048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Rectangle 1135"/>
              <p:cNvSpPr>
                <a:spLocks noChangeArrowheads="1"/>
              </p:cNvSpPr>
              <p:nvPr/>
            </p:nvSpPr>
            <p:spPr bwMode="auto">
              <a:xfrm>
                <a:off x="5070" y="991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Rectangle 1136"/>
              <p:cNvSpPr>
                <a:spLocks noChangeArrowheads="1"/>
              </p:cNvSpPr>
              <p:nvPr/>
            </p:nvSpPr>
            <p:spPr bwMode="auto">
              <a:xfrm>
                <a:off x="5048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Rectangle 1137"/>
              <p:cNvSpPr>
                <a:spLocks noChangeArrowheads="1"/>
              </p:cNvSpPr>
              <p:nvPr/>
            </p:nvSpPr>
            <p:spPr bwMode="auto">
              <a:xfrm>
                <a:off x="5092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Rectangle 1138"/>
              <p:cNvSpPr>
                <a:spLocks noChangeArrowheads="1"/>
              </p:cNvSpPr>
              <p:nvPr/>
            </p:nvSpPr>
            <p:spPr bwMode="auto">
              <a:xfrm>
                <a:off x="5156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Rectangle 1139"/>
              <p:cNvSpPr>
                <a:spLocks noChangeArrowheads="1"/>
              </p:cNvSpPr>
              <p:nvPr/>
            </p:nvSpPr>
            <p:spPr bwMode="auto">
              <a:xfrm>
                <a:off x="5048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Rectangle 1140"/>
              <p:cNvSpPr>
                <a:spLocks noChangeArrowheads="1"/>
              </p:cNvSpPr>
              <p:nvPr/>
            </p:nvSpPr>
            <p:spPr bwMode="auto">
              <a:xfrm>
                <a:off x="5070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Rectangle 1141"/>
              <p:cNvSpPr>
                <a:spLocks noChangeArrowheads="1"/>
              </p:cNvSpPr>
              <p:nvPr/>
            </p:nvSpPr>
            <p:spPr bwMode="auto">
              <a:xfrm>
                <a:off x="5114" y="1103"/>
                <a:ext cx="5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Rectangle 1142"/>
              <p:cNvSpPr>
                <a:spLocks noChangeArrowheads="1"/>
              </p:cNvSpPr>
              <p:nvPr/>
            </p:nvSpPr>
            <p:spPr bwMode="auto">
              <a:xfrm>
                <a:off x="5070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Rectangle 1143"/>
              <p:cNvSpPr>
                <a:spLocks noChangeArrowheads="1"/>
              </p:cNvSpPr>
              <p:nvPr/>
            </p:nvSpPr>
            <p:spPr bwMode="auto">
              <a:xfrm>
                <a:off x="5092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Rectangle 1144"/>
              <p:cNvSpPr>
                <a:spLocks noChangeArrowheads="1"/>
              </p:cNvSpPr>
              <p:nvPr/>
            </p:nvSpPr>
            <p:spPr bwMode="auto">
              <a:xfrm>
                <a:off x="515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Rectangle 1145"/>
              <p:cNvSpPr>
                <a:spLocks noChangeArrowheads="1"/>
              </p:cNvSpPr>
              <p:nvPr/>
            </p:nvSpPr>
            <p:spPr bwMode="auto">
              <a:xfrm>
                <a:off x="5048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Rectangle 1146"/>
              <p:cNvSpPr>
                <a:spLocks noChangeArrowheads="1"/>
              </p:cNvSpPr>
              <p:nvPr/>
            </p:nvSpPr>
            <p:spPr bwMode="auto">
              <a:xfrm>
                <a:off x="5092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Rectangle 1147"/>
              <p:cNvSpPr>
                <a:spLocks noChangeArrowheads="1"/>
              </p:cNvSpPr>
              <p:nvPr/>
            </p:nvSpPr>
            <p:spPr bwMode="auto">
              <a:xfrm>
                <a:off x="5134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Rectangle 1148"/>
              <p:cNvSpPr>
                <a:spLocks noChangeArrowheads="1"/>
              </p:cNvSpPr>
              <p:nvPr/>
            </p:nvSpPr>
            <p:spPr bwMode="auto">
              <a:xfrm>
                <a:off x="507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Rectangle 1149"/>
              <p:cNvSpPr>
                <a:spLocks noChangeArrowheads="1"/>
              </p:cNvSpPr>
              <p:nvPr/>
            </p:nvSpPr>
            <p:spPr bwMode="auto">
              <a:xfrm>
                <a:off x="5114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Rectangle 1150"/>
              <p:cNvSpPr>
                <a:spLocks noChangeArrowheads="1"/>
              </p:cNvSpPr>
              <p:nvPr/>
            </p:nvSpPr>
            <p:spPr bwMode="auto">
              <a:xfrm>
                <a:off x="5156" y="1273"/>
                <a:ext cx="36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Rectangle 1151"/>
              <p:cNvSpPr>
                <a:spLocks noChangeArrowheads="1"/>
              </p:cNvSpPr>
              <p:nvPr/>
            </p:nvSpPr>
            <p:spPr bwMode="auto">
              <a:xfrm>
                <a:off x="5048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Rectangle 1152"/>
              <p:cNvSpPr>
                <a:spLocks noChangeArrowheads="1"/>
              </p:cNvSpPr>
              <p:nvPr/>
            </p:nvSpPr>
            <p:spPr bwMode="auto">
              <a:xfrm>
                <a:off x="5092" y="1330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Rectangle 1153"/>
              <p:cNvSpPr>
                <a:spLocks noChangeArrowheads="1"/>
              </p:cNvSpPr>
              <p:nvPr/>
            </p:nvSpPr>
            <p:spPr bwMode="auto">
              <a:xfrm>
                <a:off x="507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Rectangle 1154"/>
              <p:cNvSpPr>
                <a:spLocks noChangeArrowheads="1"/>
              </p:cNvSpPr>
              <p:nvPr/>
            </p:nvSpPr>
            <p:spPr bwMode="auto">
              <a:xfrm>
                <a:off x="5114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Rectangle 1155"/>
              <p:cNvSpPr>
                <a:spLocks noChangeArrowheads="1"/>
              </p:cNvSpPr>
              <p:nvPr/>
            </p:nvSpPr>
            <p:spPr bwMode="auto">
              <a:xfrm>
                <a:off x="513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Rectangle 1156"/>
              <p:cNvSpPr>
                <a:spLocks noChangeArrowheads="1"/>
              </p:cNvSpPr>
              <p:nvPr/>
            </p:nvSpPr>
            <p:spPr bwMode="auto">
              <a:xfrm>
                <a:off x="5070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Rectangle 1157"/>
              <p:cNvSpPr>
                <a:spLocks noChangeArrowheads="1"/>
              </p:cNvSpPr>
              <p:nvPr/>
            </p:nvSpPr>
            <p:spPr bwMode="auto">
              <a:xfrm>
                <a:off x="5114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Rectangle 1158"/>
              <p:cNvSpPr>
                <a:spLocks noChangeArrowheads="1"/>
              </p:cNvSpPr>
              <p:nvPr/>
            </p:nvSpPr>
            <p:spPr bwMode="auto">
              <a:xfrm>
                <a:off x="5048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Rectangle 1159"/>
              <p:cNvSpPr>
                <a:spLocks noChangeArrowheads="1"/>
              </p:cNvSpPr>
              <p:nvPr/>
            </p:nvSpPr>
            <p:spPr bwMode="auto">
              <a:xfrm>
                <a:off x="5092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Rectangle 1160"/>
              <p:cNvSpPr>
                <a:spLocks noChangeArrowheads="1"/>
              </p:cNvSpPr>
              <p:nvPr/>
            </p:nvSpPr>
            <p:spPr bwMode="auto">
              <a:xfrm>
                <a:off x="515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Rectangle 1161"/>
              <p:cNvSpPr>
                <a:spLocks noChangeArrowheads="1"/>
              </p:cNvSpPr>
              <p:nvPr/>
            </p:nvSpPr>
            <p:spPr bwMode="auto">
              <a:xfrm>
                <a:off x="5048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Rectangle 1162"/>
              <p:cNvSpPr>
                <a:spLocks noChangeArrowheads="1"/>
              </p:cNvSpPr>
              <p:nvPr/>
            </p:nvSpPr>
            <p:spPr bwMode="auto">
              <a:xfrm>
                <a:off x="5070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Rectangle 1163"/>
              <p:cNvSpPr>
                <a:spLocks noChangeArrowheads="1"/>
              </p:cNvSpPr>
              <p:nvPr/>
            </p:nvSpPr>
            <p:spPr bwMode="auto">
              <a:xfrm>
                <a:off x="5048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Rectangle 1164"/>
              <p:cNvSpPr>
                <a:spLocks noChangeArrowheads="1"/>
              </p:cNvSpPr>
              <p:nvPr/>
            </p:nvSpPr>
            <p:spPr bwMode="auto">
              <a:xfrm>
                <a:off x="5092" y="1610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Rectangle 1165"/>
              <p:cNvSpPr>
                <a:spLocks noChangeArrowheads="1"/>
              </p:cNvSpPr>
              <p:nvPr/>
            </p:nvSpPr>
            <p:spPr bwMode="auto">
              <a:xfrm>
                <a:off x="5156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Rectangle 1166"/>
              <p:cNvSpPr>
                <a:spLocks noChangeArrowheads="1"/>
              </p:cNvSpPr>
              <p:nvPr/>
            </p:nvSpPr>
            <p:spPr bwMode="auto">
              <a:xfrm>
                <a:off x="5070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0" name="Rectangle 1167"/>
              <p:cNvSpPr>
                <a:spLocks noChangeArrowheads="1"/>
              </p:cNvSpPr>
              <p:nvPr/>
            </p:nvSpPr>
            <p:spPr bwMode="auto">
              <a:xfrm>
                <a:off x="5070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Rectangle 1168"/>
              <p:cNvSpPr>
                <a:spLocks noChangeArrowheads="1"/>
              </p:cNvSpPr>
              <p:nvPr/>
            </p:nvSpPr>
            <p:spPr bwMode="auto">
              <a:xfrm>
                <a:off x="5114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Rectangle 1169"/>
              <p:cNvSpPr>
                <a:spLocks noChangeArrowheads="1"/>
              </p:cNvSpPr>
              <p:nvPr/>
            </p:nvSpPr>
            <p:spPr bwMode="auto">
              <a:xfrm>
                <a:off x="5156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Rectangle 1170"/>
              <p:cNvSpPr>
                <a:spLocks noChangeArrowheads="1"/>
              </p:cNvSpPr>
              <p:nvPr/>
            </p:nvSpPr>
            <p:spPr bwMode="auto">
              <a:xfrm>
                <a:off x="5048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Rectangle 1171"/>
              <p:cNvSpPr>
                <a:spLocks noChangeArrowheads="1"/>
              </p:cNvSpPr>
              <p:nvPr/>
            </p:nvSpPr>
            <p:spPr bwMode="auto">
              <a:xfrm>
                <a:off x="5092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Rectangle 1172"/>
              <p:cNvSpPr>
                <a:spLocks noChangeArrowheads="1"/>
              </p:cNvSpPr>
              <p:nvPr/>
            </p:nvSpPr>
            <p:spPr bwMode="auto">
              <a:xfrm>
                <a:off x="5134" y="1780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Rectangle 1173"/>
              <p:cNvSpPr>
                <a:spLocks noChangeArrowheads="1"/>
              </p:cNvSpPr>
              <p:nvPr/>
            </p:nvSpPr>
            <p:spPr bwMode="auto">
              <a:xfrm>
                <a:off x="5048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Rectangle 1174"/>
              <p:cNvSpPr>
                <a:spLocks noChangeArrowheads="1"/>
              </p:cNvSpPr>
              <p:nvPr/>
            </p:nvSpPr>
            <p:spPr bwMode="auto">
              <a:xfrm>
                <a:off x="511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Rectangle 1175"/>
              <p:cNvSpPr>
                <a:spLocks noChangeArrowheads="1"/>
              </p:cNvSpPr>
              <p:nvPr/>
            </p:nvSpPr>
            <p:spPr bwMode="auto">
              <a:xfrm>
                <a:off x="5092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Rectangle 1176"/>
              <p:cNvSpPr>
                <a:spLocks noChangeArrowheads="1"/>
              </p:cNvSpPr>
              <p:nvPr/>
            </p:nvSpPr>
            <p:spPr bwMode="auto">
              <a:xfrm>
                <a:off x="5134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Rectangle 1177"/>
              <p:cNvSpPr>
                <a:spLocks noChangeArrowheads="1"/>
              </p:cNvSpPr>
              <p:nvPr/>
            </p:nvSpPr>
            <p:spPr bwMode="auto">
              <a:xfrm>
                <a:off x="515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Rectangle 1178"/>
              <p:cNvSpPr>
                <a:spLocks noChangeArrowheads="1"/>
              </p:cNvSpPr>
              <p:nvPr/>
            </p:nvSpPr>
            <p:spPr bwMode="auto">
              <a:xfrm>
                <a:off x="5048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Rectangle 1179"/>
              <p:cNvSpPr>
                <a:spLocks noChangeArrowheads="1"/>
              </p:cNvSpPr>
              <p:nvPr/>
            </p:nvSpPr>
            <p:spPr bwMode="auto">
              <a:xfrm>
                <a:off x="5092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Rectangle 1180"/>
              <p:cNvSpPr>
                <a:spLocks noChangeArrowheads="1"/>
              </p:cNvSpPr>
              <p:nvPr/>
            </p:nvSpPr>
            <p:spPr bwMode="auto">
              <a:xfrm>
                <a:off x="515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Rectangle 1181"/>
              <p:cNvSpPr>
                <a:spLocks noChangeArrowheads="1"/>
              </p:cNvSpPr>
              <p:nvPr/>
            </p:nvSpPr>
            <p:spPr bwMode="auto">
              <a:xfrm>
                <a:off x="5048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Rectangle 1182"/>
              <p:cNvSpPr>
                <a:spLocks noChangeArrowheads="1"/>
              </p:cNvSpPr>
              <p:nvPr/>
            </p:nvSpPr>
            <p:spPr bwMode="auto">
              <a:xfrm>
                <a:off x="5092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Rectangle 1183"/>
              <p:cNvSpPr>
                <a:spLocks noChangeArrowheads="1"/>
              </p:cNvSpPr>
              <p:nvPr/>
            </p:nvSpPr>
            <p:spPr bwMode="auto">
              <a:xfrm>
                <a:off x="5134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Rectangle 1184"/>
              <p:cNvSpPr>
                <a:spLocks noChangeArrowheads="1"/>
              </p:cNvSpPr>
              <p:nvPr/>
            </p:nvSpPr>
            <p:spPr bwMode="auto">
              <a:xfrm>
                <a:off x="5070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Rectangle 1185"/>
              <p:cNvSpPr>
                <a:spLocks noChangeArrowheads="1"/>
              </p:cNvSpPr>
              <p:nvPr/>
            </p:nvSpPr>
            <p:spPr bwMode="auto">
              <a:xfrm>
                <a:off x="5114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Rectangle 1186"/>
              <p:cNvSpPr>
                <a:spLocks noChangeArrowheads="1"/>
              </p:cNvSpPr>
              <p:nvPr/>
            </p:nvSpPr>
            <p:spPr bwMode="auto">
              <a:xfrm>
                <a:off x="5156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Rectangle 1187"/>
              <p:cNvSpPr>
                <a:spLocks noChangeArrowheads="1"/>
              </p:cNvSpPr>
              <p:nvPr/>
            </p:nvSpPr>
            <p:spPr bwMode="auto">
              <a:xfrm>
                <a:off x="5048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Rectangle 1188"/>
              <p:cNvSpPr>
                <a:spLocks noChangeArrowheads="1"/>
              </p:cNvSpPr>
              <p:nvPr/>
            </p:nvSpPr>
            <p:spPr bwMode="auto">
              <a:xfrm>
                <a:off x="5092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Rectangle 1189"/>
              <p:cNvSpPr>
                <a:spLocks noChangeArrowheads="1"/>
              </p:cNvSpPr>
              <p:nvPr/>
            </p:nvSpPr>
            <p:spPr bwMode="auto">
              <a:xfrm>
                <a:off x="5178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Rectangle 1190"/>
              <p:cNvSpPr>
                <a:spLocks noChangeArrowheads="1"/>
              </p:cNvSpPr>
              <p:nvPr/>
            </p:nvSpPr>
            <p:spPr bwMode="auto">
              <a:xfrm>
                <a:off x="520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4" name="Rectangle 1191"/>
              <p:cNvSpPr>
                <a:spLocks noChangeArrowheads="1"/>
              </p:cNvSpPr>
              <p:nvPr/>
            </p:nvSpPr>
            <p:spPr bwMode="auto">
              <a:xfrm>
                <a:off x="524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5" name="Rectangle 1192"/>
              <p:cNvSpPr>
                <a:spLocks noChangeArrowheads="1"/>
              </p:cNvSpPr>
              <p:nvPr/>
            </p:nvSpPr>
            <p:spPr bwMode="auto">
              <a:xfrm>
                <a:off x="526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Rectangle 1193"/>
              <p:cNvSpPr>
                <a:spLocks noChangeArrowheads="1"/>
              </p:cNvSpPr>
              <p:nvPr/>
            </p:nvSpPr>
            <p:spPr bwMode="auto">
              <a:xfrm>
                <a:off x="528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Rectangle 1194"/>
              <p:cNvSpPr>
                <a:spLocks noChangeArrowheads="1"/>
              </p:cNvSpPr>
              <p:nvPr/>
            </p:nvSpPr>
            <p:spPr bwMode="auto">
              <a:xfrm>
                <a:off x="5178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Rectangle 1195"/>
              <p:cNvSpPr>
                <a:spLocks noChangeArrowheads="1"/>
              </p:cNvSpPr>
              <p:nvPr/>
            </p:nvSpPr>
            <p:spPr bwMode="auto">
              <a:xfrm>
                <a:off x="5222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Rectangle 1196"/>
              <p:cNvSpPr>
                <a:spLocks noChangeArrowheads="1"/>
              </p:cNvSpPr>
              <p:nvPr/>
            </p:nvSpPr>
            <p:spPr bwMode="auto">
              <a:xfrm>
                <a:off x="5264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Rectangle 1197"/>
              <p:cNvSpPr>
                <a:spLocks noChangeArrowheads="1"/>
              </p:cNvSpPr>
              <p:nvPr/>
            </p:nvSpPr>
            <p:spPr bwMode="auto">
              <a:xfrm>
                <a:off x="5200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Rectangle 1198"/>
              <p:cNvSpPr>
                <a:spLocks noChangeArrowheads="1"/>
              </p:cNvSpPr>
              <p:nvPr/>
            </p:nvSpPr>
            <p:spPr bwMode="auto">
              <a:xfrm>
                <a:off x="5286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Rectangle 1199"/>
              <p:cNvSpPr>
                <a:spLocks noChangeArrowheads="1"/>
              </p:cNvSpPr>
              <p:nvPr/>
            </p:nvSpPr>
            <p:spPr bwMode="auto">
              <a:xfrm>
                <a:off x="5178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Rectangle 1200"/>
              <p:cNvSpPr>
                <a:spLocks noChangeArrowheads="1"/>
              </p:cNvSpPr>
              <p:nvPr/>
            </p:nvSpPr>
            <p:spPr bwMode="auto">
              <a:xfrm>
                <a:off x="5244" y="1103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Rectangle 1201"/>
              <p:cNvSpPr>
                <a:spLocks noChangeArrowheads="1"/>
              </p:cNvSpPr>
              <p:nvPr/>
            </p:nvSpPr>
            <p:spPr bwMode="auto">
              <a:xfrm>
                <a:off x="5286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Rectangle 1202"/>
              <p:cNvSpPr>
                <a:spLocks noChangeArrowheads="1"/>
              </p:cNvSpPr>
              <p:nvPr/>
            </p:nvSpPr>
            <p:spPr bwMode="auto">
              <a:xfrm>
                <a:off x="5178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Rectangle 1203"/>
              <p:cNvSpPr>
                <a:spLocks noChangeArrowheads="1"/>
              </p:cNvSpPr>
              <p:nvPr/>
            </p:nvSpPr>
            <p:spPr bwMode="auto">
              <a:xfrm>
                <a:off x="5200" y="1161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Rectangle 1204"/>
              <p:cNvSpPr>
                <a:spLocks noChangeArrowheads="1"/>
              </p:cNvSpPr>
              <p:nvPr/>
            </p:nvSpPr>
            <p:spPr bwMode="auto">
              <a:xfrm>
                <a:off x="5244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Rectangle 1205"/>
              <p:cNvSpPr>
                <a:spLocks noChangeArrowheads="1"/>
              </p:cNvSpPr>
              <p:nvPr/>
            </p:nvSpPr>
            <p:spPr bwMode="auto">
              <a:xfrm>
                <a:off x="528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Rectangle 1206"/>
              <p:cNvSpPr>
                <a:spLocks noChangeArrowheads="1"/>
              </p:cNvSpPr>
              <p:nvPr/>
            </p:nvSpPr>
            <p:spPr bwMode="auto">
              <a:xfrm>
                <a:off x="5178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Rectangle 1207"/>
              <p:cNvSpPr>
                <a:spLocks noChangeArrowheads="1"/>
              </p:cNvSpPr>
              <p:nvPr/>
            </p:nvSpPr>
            <p:spPr bwMode="auto">
              <a:xfrm>
                <a:off x="5222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Rectangle 1208"/>
              <p:cNvSpPr>
                <a:spLocks noChangeArrowheads="1"/>
              </p:cNvSpPr>
              <p:nvPr/>
            </p:nvSpPr>
            <p:spPr bwMode="auto">
              <a:xfrm>
                <a:off x="5242" y="1217"/>
                <a:ext cx="3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Rectangle 1209"/>
              <p:cNvSpPr>
                <a:spLocks noChangeArrowheads="1"/>
              </p:cNvSpPr>
              <p:nvPr/>
            </p:nvSpPr>
            <p:spPr bwMode="auto">
              <a:xfrm>
                <a:off x="520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Rectangle 1210"/>
              <p:cNvSpPr>
                <a:spLocks noChangeArrowheads="1"/>
              </p:cNvSpPr>
              <p:nvPr/>
            </p:nvSpPr>
            <p:spPr bwMode="auto">
              <a:xfrm>
                <a:off x="526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Rectangle 1211"/>
              <p:cNvSpPr>
                <a:spLocks noChangeArrowheads="1"/>
              </p:cNvSpPr>
              <p:nvPr/>
            </p:nvSpPr>
            <p:spPr bwMode="auto">
              <a:xfrm>
                <a:off x="5286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Rectangle 1212"/>
              <p:cNvSpPr>
                <a:spLocks noChangeArrowheads="1"/>
              </p:cNvSpPr>
              <p:nvPr/>
            </p:nvSpPr>
            <p:spPr bwMode="auto">
              <a:xfrm>
                <a:off x="5178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3" name="Group 1414"/>
            <p:cNvGrpSpPr/>
            <p:nvPr/>
          </p:nvGrpSpPr>
          <p:grpSpPr bwMode="auto">
            <a:xfrm>
              <a:off x="-3529332" y="-1031875"/>
              <a:ext cx="676299" cy="3252788"/>
              <a:chOff x="5048" y="937"/>
              <a:chExt cx="426" cy="2049"/>
            </a:xfrm>
            <a:grpFill/>
          </p:grpSpPr>
          <p:sp>
            <p:nvSpPr>
              <p:cNvPr id="566" name="Rectangle 1214"/>
              <p:cNvSpPr>
                <a:spLocks noChangeArrowheads="1"/>
              </p:cNvSpPr>
              <p:nvPr/>
            </p:nvSpPr>
            <p:spPr bwMode="auto">
              <a:xfrm>
                <a:off x="5222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Rectangle 1215"/>
              <p:cNvSpPr>
                <a:spLocks noChangeArrowheads="1"/>
              </p:cNvSpPr>
              <p:nvPr/>
            </p:nvSpPr>
            <p:spPr bwMode="auto">
              <a:xfrm>
                <a:off x="5286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Rectangle 1216"/>
              <p:cNvSpPr>
                <a:spLocks noChangeArrowheads="1"/>
              </p:cNvSpPr>
              <p:nvPr/>
            </p:nvSpPr>
            <p:spPr bwMode="auto">
              <a:xfrm>
                <a:off x="520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Rectangle 1217"/>
              <p:cNvSpPr>
                <a:spLocks noChangeArrowheads="1"/>
              </p:cNvSpPr>
              <p:nvPr/>
            </p:nvSpPr>
            <p:spPr bwMode="auto">
              <a:xfrm>
                <a:off x="526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Rectangle 1218"/>
              <p:cNvSpPr>
                <a:spLocks noChangeArrowheads="1"/>
              </p:cNvSpPr>
              <p:nvPr/>
            </p:nvSpPr>
            <p:spPr bwMode="auto">
              <a:xfrm>
                <a:off x="5286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Rectangle 1219"/>
              <p:cNvSpPr>
                <a:spLocks noChangeArrowheads="1"/>
              </p:cNvSpPr>
              <p:nvPr/>
            </p:nvSpPr>
            <p:spPr bwMode="auto">
              <a:xfrm>
                <a:off x="5244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Rectangle 1220"/>
              <p:cNvSpPr>
                <a:spLocks noChangeArrowheads="1"/>
              </p:cNvSpPr>
              <p:nvPr/>
            </p:nvSpPr>
            <p:spPr bwMode="auto">
              <a:xfrm>
                <a:off x="5286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Rectangle 1221"/>
              <p:cNvSpPr>
                <a:spLocks noChangeArrowheads="1"/>
              </p:cNvSpPr>
              <p:nvPr/>
            </p:nvSpPr>
            <p:spPr bwMode="auto">
              <a:xfrm>
                <a:off x="5244" y="1498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Rectangle 1222"/>
              <p:cNvSpPr>
                <a:spLocks noChangeArrowheads="1"/>
              </p:cNvSpPr>
              <p:nvPr/>
            </p:nvSpPr>
            <p:spPr bwMode="auto">
              <a:xfrm>
                <a:off x="528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Rectangle 1223"/>
              <p:cNvSpPr>
                <a:spLocks noChangeArrowheads="1"/>
              </p:cNvSpPr>
              <p:nvPr/>
            </p:nvSpPr>
            <p:spPr bwMode="auto">
              <a:xfrm>
                <a:off x="5134" y="1554"/>
                <a:ext cx="5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Rectangle 1224"/>
              <p:cNvSpPr>
                <a:spLocks noChangeArrowheads="1"/>
              </p:cNvSpPr>
              <p:nvPr/>
            </p:nvSpPr>
            <p:spPr bwMode="auto">
              <a:xfrm>
                <a:off x="5244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Rectangle 1225"/>
              <p:cNvSpPr>
                <a:spLocks noChangeArrowheads="1"/>
              </p:cNvSpPr>
              <p:nvPr/>
            </p:nvSpPr>
            <p:spPr bwMode="auto">
              <a:xfrm>
                <a:off x="5286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Rectangle 1226"/>
              <p:cNvSpPr>
                <a:spLocks noChangeArrowheads="1"/>
              </p:cNvSpPr>
              <p:nvPr/>
            </p:nvSpPr>
            <p:spPr bwMode="auto">
              <a:xfrm>
                <a:off x="5200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Rectangle 1227"/>
              <p:cNvSpPr>
                <a:spLocks noChangeArrowheads="1"/>
              </p:cNvSpPr>
              <p:nvPr/>
            </p:nvSpPr>
            <p:spPr bwMode="auto">
              <a:xfrm>
                <a:off x="5222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Rectangle 1228"/>
              <p:cNvSpPr>
                <a:spLocks noChangeArrowheads="1"/>
              </p:cNvSpPr>
              <p:nvPr/>
            </p:nvSpPr>
            <p:spPr bwMode="auto">
              <a:xfrm>
                <a:off x="5266" y="1610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Rectangle 1229"/>
              <p:cNvSpPr>
                <a:spLocks noChangeArrowheads="1"/>
              </p:cNvSpPr>
              <p:nvPr/>
            </p:nvSpPr>
            <p:spPr bwMode="auto">
              <a:xfrm>
                <a:off x="5200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Rectangle 1230"/>
              <p:cNvSpPr>
                <a:spLocks noChangeArrowheads="1"/>
              </p:cNvSpPr>
              <p:nvPr/>
            </p:nvSpPr>
            <p:spPr bwMode="auto">
              <a:xfrm>
                <a:off x="5244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Rectangle 1231"/>
              <p:cNvSpPr>
                <a:spLocks noChangeArrowheads="1"/>
              </p:cNvSpPr>
              <p:nvPr/>
            </p:nvSpPr>
            <p:spPr bwMode="auto">
              <a:xfrm>
                <a:off x="526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Rectangle 1232"/>
              <p:cNvSpPr>
                <a:spLocks noChangeArrowheads="1"/>
              </p:cNvSpPr>
              <p:nvPr/>
            </p:nvSpPr>
            <p:spPr bwMode="auto">
              <a:xfrm>
                <a:off x="5286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Rectangle 1233"/>
              <p:cNvSpPr>
                <a:spLocks noChangeArrowheads="1"/>
              </p:cNvSpPr>
              <p:nvPr/>
            </p:nvSpPr>
            <p:spPr bwMode="auto">
              <a:xfrm>
                <a:off x="5200" y="1722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Rectangle 1234"/>
              <p:cNvSpPr>
                <a:spLocks noChangeArrowheads="1"/>
              </p:cNvSpPr>
              <p:nvPr/>
            </p:nvSpPr>
            <p:spPr bwMode="auto">
              <a:xfrm>
                <a:off x="5286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Rectangle 1235"/>
              <p:cNvSpPr>
                <a:spLocks noChangeArrowheads="1"/>
              </p:cNvSpPr>
              <p:nvPr/>
            </p:nvSpPr>
            <p:spPr bwMode="auto">
              <a:xfrm>
                <a:off x="5178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Rectangle 1236"/>
              <p:cNvSpPr>
                <a:spLocks noChangeArrowheads="1"/>
              </p:cNvSpPr>
              <p:nvPr/>
            </p:nvSpPr>
            <p:spPr bwMode="auto">
              <a:xfrm>
                <a:off x="5286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Rectangle 1237"/>
              <p:cNvSpPr>
                <a:spLocks noChangeArrowheads="1"/>
              </p:cNvSpPr>
              <p:nvPr/>
            </p:nvSpPr>
            <p:spPr bwMode="auto">
              <a:xfrm>
                <a:off x="5178" y="183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Rectangle 1238"/>
              <p:cNvSpPr>
                <a:spLocks noChangeArrowheads="1"/>
              </p:cNvSpPr>
              <p:nvPr/>
            </p:nvSpPr>
            <p:spPr bwMode="auto">
              <a:xfrm>
                <a:off x="5200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Rectangle 1239"/>
              <p:cNvSpPr>
                <a:spLocks noChangeArrowheads="1"/>
              </p:cNvSpPr>
              <p:nvPr/>
            </p:nvSpPr>
            <p:spPr bwMode="auto">
              <a:xfrm>
                <a:off x="524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Rectangle 1240"/>
              <p:cNvSpPr>
                <a:spLocks noChangeArrowheads="1"/>
              </p:cNvSpPr>
              <p:nvPr/>
            </p:nvSpPr>
            <p:spPr bwMode="auto">
              <a:xfrm>
                <a:off x="5266" y="1836"/>
                <a:ext cx="3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Rectangle 1241"/>
              <p:cNvSpPr>
                <a:spLocks noChangeArrowheads="1"/>
              </p:cNvSpPr>
              <p:nvPr/>
            </p:nvSpPr>
            <p:spPr bwMode="auto">
              <a:xfrm>
                <a:off x="5222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Rectangle 1242"/>
              <p:cNvSpPr>
                <a:spLocks noChangeArrowheads="1"/>
              </p:cNvSpPr>
              <p:nvPr/>
            </p:nvSpPr>
            <p:spPr bwMode="auto">
              <a:xfrm>
                <a:off x="5264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Rectangle 1243"/>
              <p:cNvSpPr>
                <a:spLocks noChangeArrowheads="1"/>
              </p:cNvSpPr>
              <p:nvPr/>
            </p:nvSpPr>
            <p:spPr bwMode="auto">
              <a:xfrm>
                <a:off x="528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Rectangle 1244"/>
              <p:cNvSpPr>
                <a:spLocks noChangeArrowheads="1"/>
              </p:cNvSpPr>
              <p:nvPr/>
            </p:nvSpPr>
            <p:spPr bwMode="auto">
              <a:xfrm>
                <a:off x="5178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Rectangle 1245"/>
              <p:cNvSpPr>
                <a:spLocks noChangeArrowheads="1"/>
              </p:cNvSpPr>
              <p:nvPr/>
            </p:nvSpPr>
            <p:spPr bwMode="auto">
              <a:xfrm>
                <a:off x="5200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Rectangle 1246"/>
              <p:cNvSpPr>
                <a:spLocks noChangeArrowheads="1"/>
              </p:cNvSpPr>
              <p:nvPr/>
            </p:nvSpPr>
            <p:spPr bwMode="auto">
              <a:xfrm>
                <a:off x="5222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Rectangle 1247"/>
              <p:cNvSpPr>
                <a:spLocks noChangeArrowheads="1"/>
              </p:cNvSpPr>
              <p:nvPr/>
            </p:nvSpPr>
            <p:spPr bwMode="auto">
              <a:xfrm>
                <a:off x="528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Rectangle 1248"/>
              <p:cNvSpPr>
                <a:spLocks noChangeArrowheads="1"/>
              </p:cNvSpPr>
              <p:nvPr/>
            </p:nvSpPr>
            <p:spPr bwMode="auto">
              <a:xfrm>
                <a:off x="5178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Rectangle 1249"/>
              <p:cNvSpPr>
                <a:spLocks noChangeArrowheads="1"/>
              </p:cNvSpPr>
              <p:nvPr/>
            </p:nvSpPr>
            <p:spPr bwMode="auto">
              <a:xfrm>
                <a:off x="5222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Rectangle 1250"/>
              <p:cNvSpPr>
                <a:spLocks noChangeArrowheads="1"/>
              </p:cNvSpPr>
              <p:nvPr/>
            </p:nvSpPr>
            <p:spPr bwMode="auto">
              <a:xfrm>
                <a:off x="5264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Rectangle 1251"/>
              <p:cNvSpPr>
                <a:spLocks noChangeArrowheads="1"/>
              </p:cNvSpPr>
              <p:nvPr/>
            </p:nvSpPr>
            <p:spPr bwMode="auto">
              <a:xfrm>
                <a:off x="5200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Rectangle 1252"/>
              <p:cNvSpPr>
                <a:spLocks noChangeArrowheads="1"/>
              </p:cNvSpPr>
              <p:nvPr/>
            </p:nvSpPr>
            <p:spPr bwMode="auto">
              <a:xfrm>
                <a:off x="5244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Rectangle 1253"/>
              <p:cNvSpPr>
                <a:spLocks noChangeArrowheads="1"/>
              </p:cNvSpPr>
              <p:nvPr/>
            </p:nvSpPr>
            <p:spPr bwMode="auto">
              <a:xfrm>
                <a:off x="5286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Rectangle 1254"/>
              <p:cNvSpPr>
                <a:spLocks noChangeArrowheads="1"/>
              </p:cNvSpPr>
              <p:nvPr/>
            </p:nvSpPr>
            <p:spPr bwMode="auto">
              <a:xfrm>
                <a:off x="5178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Rectangle 1255"/>
              <p:cNvSpPr>
                <a:spLocks noChangeArrowheads="1"/>
              </p:cNvSpPr>
              <p:nvPr/>
            </p:nvSpPr>
            <p:spPr bwMode="auto">
              <a:xfrm>
                <a:off x="5222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Rectangle 1256"/>
              <p:cNvSpPr>
                <a:spLocks noChangeArrowheads="1"/>
              </p:cNvSpPr>
              <p:nvPr/>
            </p:nvSpPr>
            <p:spPr bwMode="auto">
              <a:xfrm>
                <a:off x="528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Rectangle 1257"/>
              <p:cNvSpPr>
                <a:spLocks noChangeArrowheads="1"/>
              </p:cNvSpPr>
              <p:nvPr/>
            </p:nvSpPr>
            <p:spPr bwMode="auto">
              <a:xfrm>
                <a:off x="5092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Rectangle 1258"/>
              <p:cNvSpPr>
                <a:spLocks noChangeArrowheads="1"/>
              </p:cNvSpPr>
              <p:nvPr/>
            </p:nvSpPr>
            <p:spPr bwMode="auto">
              <a:xfrm>
                <a:off x="515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Rectangle 1259"/>
              <p:cNvSpPr>
                <a:spLocks noChangeArrowheads="1"/>
              </p:cNvSpPr>
              <p:nvPr/>
            </p:nvSpPr>
            <p:spPr bwMode="auto">
              <a:xfrm>
                <a:off x="5178" y="217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Rectangle 1260"/>
              <p:cNvSpPr>
                <a:spLocks noChangeArrowheads="1"/>
              </p:cNvSpPr>
              <p:nvPr/>
            </p:nvSpPr>
            <p:spPr bwMode="auto">
              <a:xfrm>
                <a:off x="5222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Rectangle 1261"/>
              <p:cNvSpPr>
                <a:spLocks noChangeArrowheads="1"/>
              </p:cNvSpPr>
              <p:nvPr/>
            </p:nvSpPr>
            <p:spPr bwMode="auto">
              <a:xfrm>
                <a:off x="5048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Rectangle 1262"/>
              <p:cNvSpPr>
                <a:spLocks noChangeArrowheads="1"/>
              </p:cNvSpPr>
              <p:nvPr/>
            </p:nvSpPr>
            <p:spPr bwMode="auto">
              <a:xfrm>
                <a:off x="5070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Rectangle 1263"/>
              <p:cNvSpPr>
                <a:spLocks noChangeArrowheads="1"/>
              </p:cNvSpPr>
              <p:nvPr/>
            </p:nvSpPr>
            <p:spPr bwMode="auto">
              <a:xfrm>
                <a:off x="5134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Rectangle 1264"/>
              <p:cNvSpPr>
                <a:spLocks noChangeArrowheads="1"/>
              </p:cNvSpPr>
              <p:nvPr/>
            </p:nvSpPr>
            <p:spPr bwMode="auto">
              <a:xfrm>
                <a:off x="5178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Rectangle 1265"/>
              <p:cNvSpPr>
                <a:spLocks noChangeArrowheads="1"/>
              </p:cNvSpPr>
              <p:nvPr/>
            </p:nvSpPr>
            <p:spPr bwMode="auto">
              <a:xfrm>
                <a:off x="5286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Rectangle 1266"/>
              <p:cNvSpPr>
                <a:spLocks noChangeArrowheads="1"/>
              </p:cNvSpPr>
              <p:nvPr/>
            </p:nvSpPr>
            <p:spPr bwMode="auto">
              <a:xfrm>
                <a:off x="515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Rectangle 1267"/>
              <p:cNvSpPr>
                <a:spLocks noChangeArrowheads="1"/>
              </p:cNvSpPr>
              <p:nvPr/>
            </p:nvSpPr>
            <p:spPr bwMode="auto">
              <a:xfrm>
                <a:off x="5114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Rectangle 1268"/>
              <p:cNvSpPr>
                <a:spLocks noChangeArrowheads="1"/>
              </p:cNvSpPr>
              <p:nvPr/>
            </p:nvSpPr>
            <p:spPr bwMode="auto">
              <a:xfrm>
                <a:off x="5264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Rectangle 1269"/>
              <p:cNvSpPr>
                <a:spLocks noChangeArrowheads="1"/>
              </p:cNvSpPr>
              <p:nvPr/>
            </p:nvSpPr>
            <p:spPr bwMode="auto">
              <a:xfrm>
                <a:off x="528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Rectangle 1270"/>
              <p:cNvSpPr>
                <a:spLocks noChangeArrowheads="1"/>
              </p:cNvSpPr>
              <p:nvPr/>
            </p:nvSpPr>
            <p:spPr bwMode="auto">
              <a:xfrm>
                <a:off x="5200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Rectangle 1271"/>
              <p:cNvSpPr>
                <a:spLocks noChangeArrowheads="1"/>
              </p:cNvSpPr>
              <p:nvPr/>
            </p:nvSpPr>
            <p:spPr bwMode="auto">
              <a:xfrm>
                <a:off x="5092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Rectangle 1272"/>
              <p:cNvSpPr>
                <a:spLocks noChangeArrowheads="1"/>
              </p:cNvSpPr>
              <p:nvPr/>
            </p:nvSpPr>
            <p:spPr bwMode="auto">
              <a:xfrm>
                <a:off x="5244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Rectangle 1273"/>
              <p:cNvSpPr>
                <a:spLocks noChangeArrowheads="1"/>
              </p:cNvSpPr>
              <p:nvPr/>
            </p:nvSpPr>
            <p:spPr bwMode="auto">
              <a:xfrm>
                <a:off x="5286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Rectangle 1274"/>
              <p:cNvSpPr>
                <a:spLocks noChangeArrowheads="1"/>
              </p:cNvSpPr>
              <p:nvPr/>
            </p:nvSpPr>
            <p:spPr bwMode="auto">
              <a:xfrm>
                <a:off x="5048" y="23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Rectangle 1275"/>
              <p:cNvSpPr>
                <a:spLocks noChangeArrowheads="1"/>
              </p:cNvSpPr>
              <p:nvPr/>
            </p:nvSpPr>
            <p:spPr bwMode="auto">
              <a:xfrm>
                <a:off x="511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Rectangle 1276"/>
              <p:cNvSpPr>
                <a:spLocks noChangeArrowheads="1"/>
              </p:cNvSpPr>
              <p:nvPr/>
            </p:nvSpPr>
            <p:spPr bwMode="auto">
              <a:xfrm>
                <a:off x="5070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Rectangle 1277"/>
              <p:cNvSpPr>
                <a:spLocks noChangeArrowheads="1"/>
              </p:cNvSpPr>
              <p:nvPr/>
            </p:nvSpPr>
            <p:spPr bwMode="auto">
              <a:xfrm>
                <a:off x="5222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Rectangle 1278"/>
              <p:cNvSpPr>
                <a:spLocks noChangeArrowheads="1"/>
              </p:cNvSpPr>
              <p:nvPr/>
            </p:nvSpPr>
            <p:spPr bwMode="auto">
              <a:xfrm>
                <a:off x="524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Rectangle 1279"/>
              <p:cNvSpPr>
                <a:spLocks noChangeArrowheads="1"/>
              </p:cNvSpPr>
              <p:nvPr/>
            </p:nvSpPr>
            <p:spPr bwMode="auto">
              <a:xfrm>
                <a:off x="5048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Rectangle 1280"/>
              <p:cNvSpPr>
                <a:spLocks noChangeArrowheads="1"/>
              </p:cNvSpPr>
              <p:nvPr/>
            </p:nvSpPr>
            <p:spPr bwMode="auto">
              <a:xfrm>
                <a:off x="5200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Rectangle 1281"/>
              <p:cNvSpPr>
                <a:spLocks noChangeArrowheads="1"/>
              </p:cNvSpPr>
              <p:nvPr/>
            </p:nvSpPr>
            <p:spPr bwMode="auto">
              <a:xfrm>
                <a:off x="5114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Rectangle 1282"/>
              <p:cNvSpPr>
                <a:spLocks noChangeArrowheads="1"/>
              </p:cNvSpPr>
              <p:nvPr/>
            </p:nvSpPr>
            <p:spPr bwMode="auto">
              <a:xfrm>
                <a:off x="5156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Rectangle 1283"/>
              <p:cNvSpPr>
                <a:spLocks noChangeArrowheads="1"/>
              </p:cNvSpPr>
              <p:nvPr/>
            </p:nvSpPr>
            <p:spPr bwMode="auto">
              <a:xfrm>
                <a:off x="5286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Rectangle 1284"/>
              <p:cNvSpPr>
                <a:spLocks noChangeArrowheads="1"/>
              </p:cNvSpPr>
              <p:nvPr/>
            </p:nvSpPr>
            <p:spPr bwMode="auto">
              <a:xfrm>
                <a:off x="5048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Rectangle 1285"/>
              <p:cNvSpPr>
                <a:spLocks noChangeArrowheads="1"/>
              </p:cNvSpPr>
              <p:nvPr/>
            </p:nvSpPr>
            <p:spPr bwMode="auto">
              <a:xfrm>
                <a:off x="5200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Rectangle 1286"/>
              <p:cNvSpPr>
                <a:spLocks noChangeArrowheads="1"/>
              </p:cNvSpPr>
              <p:nvPr/>
            </p:nvSpPr>
            <p:spPr bwMode="auto">
              <a:xfrm>
                <a:off x="511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Rectangle 1287"/>
              <p:cNvSpPr>
                <a:spLocks noChangeArrowheads="1"/>
              </p:cNvSpPr>
              <p:nvPr/>
            </p:nvSpPr>
            <p:spPr bwMode="auto">
              <a:xfrm>
                <a:off x="5178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Rectangle 1288"/>
              <p:cNvSpPr>
                <a:spLocks noChangeArrowheads="1"/>
              </p:cNvSpPr>
              <p:nvPr/>
            </p:nvSpPr>
            <p:spPr bwMode="auto">
              <a:xfrm>
                <a:off x="5286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Rectangle 1289"/>
              <p:cNvSpPr>
                <a:spLocks noChangeArrowheads="1"/>
              </p:cNvSpPr>
              <p:nvPr/>
            </p:nvSpPr>
            <p:spPr bwMode="auto">
              <a:xfrm>
                <a:off x="5200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Rectangle 1290"/>
              <p:cNvSpPr>
                <a:spLocks noChangeArrowheads="1"/>
              </p:cNvSpPr>
              <p:nvPr/>
            </p:nvSpPr>
            <p:spPr bwMode="auto">
              <a:xfrm>
                <a:off x="5092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Rectangle 1291"/>
              <p:cNvSpPr>
                <a:spLocks noChangeArrowheads="1"/>
              </p:cNvSpPr>
              <p:nvPr/>
            </p:nvSpPr>
            <p:spPr bwMode="auto">
              <a:xfrm>
                <a:off x="5156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Rectangle 1292"/>
              <p:cNvSpPr>
                <a:spLocks noChangeArrowheads="1"/>
              </p:cNvSpPr>
              <p:nvPr/>
            </p:nvSpPr>
            <p:spPr bwMode="auto">
              <a:xfrm>
                <a:off x="5048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Rectangle 1293"/>
              <p:cNvSpPr>
                <a:spLocks noChangeArrowheads="1"/>
              </p:cNvSpPr>
              <p:nvPr/>
            </p:nvSpPr>
            <p:spPr bwMode="auto">
              <a:xfrm>
                <a:off x="5156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Rectangle 1294"/>
              <p:cNvSpPr>
                <a:spLocks noChangeArrowheads="1"/>
              </p:cNvSpPr>
              <p:nvPr/>
            </p:nvSpPr>
            <p:spPr bwMode="auto">
              <a:xfrm>
                <a:off x="5286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Rectangle 1295"/>
              <p:cNvSpPr>
                <a:spLocks noChangeArrowheads="1"/>
              </p:cNvSpPr>
              <p:nvPr/>
            </p:nvSpPr>
            <p:spPr bwMode="auto">
              <a:xfrm>
                <a:off x="5200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Rectangle 1296"/>
              <p:cNvSpPr>
                <a:spLocks noChangeArrowheads="1"/>
              </p:cNvSpPr>
              <p:nvPr/>
            </p:nvSpPr>
            <p:spPr bwMode="auto">
              <a:xfrm>
                <a:off x="5114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Rectangle 1297"/>
              <p:cNvSpPr>
                <a:spLocks noChangeArrowheads="1"/>
              </p:cNvSpPr>
              <p:nvPr/>
            </p:nvSpPr>
            <p:spPr bwMode="auto">
              <a:xfrm>
                <a:off x="5048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Rectangle 1298"/>
              <p:cNvSpPr>
                <a:spLocks noChangeArrowheads="1"/>
              </p:cNvSpPr>
              <p:nvPr/>
            </p:nvSpPr>
            <p:spPr bwMode="auto">
              <a:xfrm>
                <a:off x="5156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Rectangle 1299"/>
              <p:cNvSpPr>
                <a:spLocks noChangeArrowheads="1"/>
              </p:cNvSpPr>
              <p:nvPr/>
            </p:nvSpPr>
            <p:spPr bwMode="auto">
              <a:xfrm>
                <a:off x="5286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Rectangle 1300"/>
              <p:cNvSpPr>
                <a:spLocks noChangeArrowheads="1"/>
              </p:cNvSpPr>
              <p:nvPr/>
            </p:nvSpPr>
            <p:spPr bwMode="auto">
              <a:xfrm>
                <a:off x="5048" y="273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Rectangle 1301"/>
              <p:cNvSpPr>
                <a:spLocks noChangeArrowheads="1"/>
              </p:cNvSpPr>
              <p:nvPr/>
            </p:nvSpPr>
            <p:spPr bwMode="auto">
              <a:xfrm>
                <a:off x="5286" y="273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Rectangle 1302"/>
              <p:cNvSpPr>
                <a:spLocks noChangeArrowheads="1"/>
              </p:cNvSpPr>
              <p:nvPr/>
            </p:nvSpPr>
            <p:spPr bwMode="auto">
              <a:xfrm>
                <a:off x="5156" y="27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Rectangle 1303"/>
              <p:cNvSpPr>
                <a:spLocks noChangeArrowheads="1"/>
              </p:cNvSpPr>
              <p:nvPr/>
            </p:nvSpPr>
            <p:spPr bwMode="auto">
              <a:xfrm>
                <a:off x="5286" y="27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Rectangle 1304"/>
              <p:cNvSpPr>
                <a:spLocks noChangeArrowheads="1"/>
              </p:cNvSpPr>
              <p:nvPr/>
            </p:nvSpPr>
            <p:spPr bwMode="auto">
              <a:xfrm>
                <a:off x="5048" y="284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Rectangle 1305"/>
              <p:cNvSpPr>
                <a:spLocks noChangeArrowheads="1"/>
              </p:cNvSpPr>
              <p:nvPr/>
            </p:nvSpPr>
            <p:spPr bwMode="auto">
              <a:xfrm>
                <a:off x="5178" y="284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Rectangle 1306"/>
              <p:cNvSpPr>
                <a:spLocks noChangeArrowheads="1"/>
              </p:cNvSpPr>
              <p:nvPr/>
            </p:nvSpPr>
            <p:spPr bwMode="auto">
              <a:xfrm>
                <a:off x="5156" y="290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Rectangle 1307"/>
              <p:cNvSpPr>
                <a:spLocks noChangeArrowheads="1"/>
              </p:cNvSpPr>
              <p:nvPr/>
            </p:nvSpPr>
            <p:spPr bwMode="auto">
              <a:xfrm>
                <a:off x="5156" y="295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Rectangle 1308"/>
              <p:cNvSpPr>
                <a:spLocks noChangeArrowheads="1"/>
              </p:cNvSpPr>
              <p:nvPr/>
            </p:nvSpPr>
            <p:spPr bwMode="auto">
              <a:xfrm>
                <a:off x="5286" y="290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1309"/>
              <p:cNvSpPr/>
              <p:nvPr/>
            </p:nvSpPr>
            <p:spPr bwMode="auto">
              <a:xfrm>
                <a:off x="5320" y="937"/>
                <a:ext cx="154" cy="348"/>
              </a:xfrm>
              <a:custGeom>
                <a:avLst/>
                <a:gdLst>
                  <a:gd name="T0" fmla="*/ 0 w 154"/>
                  <a:gd name="T1" fmla="*/ 0 h 348"/>
                  <a:gd name="T2" fmla="*/ 0 w 154"/>
                  <a:gd name="T3" fmla="*/ 30 h 348"/>
                  <a:gd name="T4" fmla="*/ 154 w 154"/>
                  <a:gd name="T5" fmla="*/ 348 h 348"/>
                  <a:gd name="T6" fmla="*/ 154 w 154"/>
                  <a:gd name="T7" fmla="*/ 334 h 348"/>
                  <a:gd name="T8" fmla="*/ 0 w 154"/>
                  <a:gd name="T9" fmla="*/ 0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48">
                    <a:moveTo>
                      <a:pt x="0" y="0"/>
                    </a:moveTo>
                    <a:lnTo>
                      <a:pt x="0" y="30"/>
                    </a:lnTo>
                    <a:lnTo>
                      <a:pt x="154" y="348"/>
                    </a:lnTo>
                    <a:lnTo>
                      <a:pt x="154" y="3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1310"/>
              <p:cNvSpPr/>
              <p:nvPr/>
            </p:nvSpPr>
            <p:spPr bwMode="auto">
              <a:xfrm>
                <a:off x="5320" y="993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54 w 54"/>
                  <a:gd name="T3" fmla="*/ 110 h 136"/>
                  <a:gd name="T4" fmla="*/ 54 w 54"/>
                  <a:gd name="T5" fmla="*/ 136 h 136"/>
                  <a:gd name="T6" fmla="*/ 0 w 54"/>
                  <a:gd name="T7" fmla="*/ 30 h 136"/>
                  <a:gd name="T8" fmla="*/ 0 w 54"/>
                  <a:gd name="T9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54" y="110"/>
                    </a:lnTo>
                    <a:lnTo>
                      <a:pt x="54" y="136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1311"/>
              <p:cNvSpPr/>
              <p:nvPr/>
            </p:nvSpPr>
            <p:spPr bwMode="auto">
              <a:xfrm>
                <a:off x="5390" y="1135"/>
                <a:ext cx="48" cy="118"/>
              </a:xfrm>
              <a:custGeom>
                <a:avLst/>
                <a:gdLst>
                  <a:gd name="T0" fmla="*/ 0 w 48"/>
                  <a:gd name="T1" fmla="*/ 0 h 118"/>
                  <a:gd name="T2" fmla="*/ 48 w 48"/>
                  <a:gd name="T3" fmla="*/ 98 h 118"/>
                  <a:gd name="T4" fmla="*/ 48 w 48"/>
                  <a:gd name="T5" fmla="*/ 118 h 118"/>
                  <a:gd name="T6" fmla="*/ 0 w 48"/>
                  <a:gd name="T7" fmla="*/ 24 h 118"/>
                  <a:gd name="T8" fmla="*/ 0 w 48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18">
                    <a:moveTo>
                      <a:pt x="0" y="0"/>
                    </a:moveTo>
                    <a:lnTo>
                      <a:pt x="48" y="98"/>
                    </a:lnTo>
                    <a:lnTo>
                      <a:pt x="48" y="11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1312"/>
              <p:cNvSpPr/>
              <p:nvPr/>
            </p:nvSpPr>
            <p:spPr bwMode="auto">
              <a:xfrm>
                <a:off x="5454" y="1265"/>
                <a:ext cx="20" cy="57"/>
              </a:xfrm>
              <a:custGeom>
                <a:avLst/>
                <a:gdLst>
                  <a:gd name="T0" fmla="*/ 20 w 20"/>
                  <a:gd name="T1" fmla="*/ 41 h 57"/>
                  <a:gd name="T2" fmla="*/ 20 w 20"/>
                  <a:gd name="T3" fmla="*/ 57 h 57"/>
                  <a:gd name="T4" fmla="*/ 0 w 20"/>
                  <a:gd name="T5" fmla="*/ 18 h 57"/>
                  <a:gd name="T6" fmla="*/ 0 w 20"/>
                  <a:gd name="T7" fmla="*/ 0 h 57"/>
                  <a:gd name="T8" fmla="*/ 20 w 20"/>
                  <a:gd name="T9" fmla="*/ 4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7">
                    <a:moveTo>
                      <a:pt x="20" y="41"/>
                    </a:moveTo>
                    <a:lnTo>
                      <a:pt x="20" y="57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1313"/>
              <p:cNvSpPr/>
              <p:nvPr/>
            </p:nvSpPr>
            <p:spPr bwMode="auto">
              <a:xfrm>
                <a:off x="5320" y="1049"/>
                <a:ext cx="154" cy="307"/>
              </a:xfrm>
              <a:custGeom>
                <a:avLst/>
                <a:gdLst>
                  <a:gd name="T0" fmla="*/ 0 w 154"/>
                  <a:gd name="T1" fmla="*/ 0 h 307"/>
                  <a:gd name="T2" fmla="*/ 0 w 154"/>
                  <a:gd name="T3" fmla="*/ 32 h 307"/>
                  <a:gd name="T4" fmla="*/ 154 w 154"/>
                  <a:gd name="T5" fmla="*/ 307 h 307"/>
                  <a:gd name="T6" fmla="*/ 154 w 154"/>
                  <a:gd name="T7" fmla="*/ 291 h 307"/>
                  <a:gd name="T8" fmla="*/ 0 w 154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7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7"/>
                    </a:lnTo>
                    <a:lnTo>
                      <a:pt x="154" y="29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1314"/>
              <p:cNvSpPr/>
              <p:nvPr/>
            </p:nvSpPr>
            <p:spPr bwMode="auto">
              <a:xfrm>
                <a:off x="5320" y="1105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1315"/>
              <p:cNvSpPr/>
              <p:nvPr/>
            </p:nvSpPr>
            <p:spPr bwMode="auto">
              <a:xfrm>
                <a:off x="5352" y="1161"/>
                <a:ext cx="34" cy="86"/>
              </a:xfrm>
              <a:custGeom>
                <a:avLst/>
                <a:gdLst>
                  <a:gd name="T0" fmla="*/ 34 w 34"/>
                  <a:gd name="T1" fmla="*/ 62 h 86"/>
                  <a:gd name="T2" fmla="*/ 34 w 34"/>
                  <a:gd name="T3" fmla="*/ 86 h 86"/>
                  <a:gd name="T4" fmla="*/ 0 w 34"/>
                  <a:gd name="T5" fmla="*/ 28 h 86"/>
                  <a:gd name="T6" fmla="*/ 0 w 34"/>
                  <a:gd name="T7" fmla="*/ 0 h 86"/>
                  <a:gd name="T8" fmla="*/ 34 w 34"/>
                  <a:gd name="T9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34" y="62"/>
                    </a:moveTo>
                    <a:lnTo>
                      <a:pt x="34" y="8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4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1316"/>
              <p:cNvSpPr/>
              <p:nvPr/>
            </p:nvSpPr>
            <p:spPr bwMode="auto">
              <a:xfrm>
                <a:off x="5402" y="1249"/>
                <a:ext cx="24" cy="65"/>
              </a:xfrm>
              <a:custGeom>
                <a:avLst/>
                <a:gdLst>
                  <a:gd name="T0" fmla="*/ 24 w 24"/>
                  <a:gd name="T1" fmla="*/ 42 h 65"/>
                  <a:gd name="T2" fmla="*/ 24 w 24"/>
                  <a:gd name="T3" fmla="*/ 65 h 65"/>
                  <a:gd name="T4" fmla="*/ 0 w 24"/>
                  <a:gd name="T5" fmla="*/ 24 h 65"/>
                  <a:gd name="T6" fmla="*/ 0 w 24"/>
                  <a:gd name="T7" fmla="*/ 0 h 65"/>
                  <a:gd name="T8" fmla="*/ 24 w 24"/>
                  <a:gd name="T9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5">
                    <a:moveTo>
                      <a:pt x="24" y="42"/>
                    </a:moveTo>
                    <a:lnTo>
                      <a:pt x="24" y="65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4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1317"/>
              <p:cNvSpPr/>
              <p:nvPr/>
            </p:nvSpPr>
            <p:spPr bwMode="auto">
              <a:xfrm>
                <a:off x="5440" y="1320"/>
                <a:ext cx="10" cy="34"/>
              </a:xfrm>
              <a:custGeom>
                <a:avLst/>
                <a:gdLst>
                  <a:gd name="T0" fmla="*/ 0 w 10"/>
                  <a:gd name="T1" fmla="*/ 0 h 34"/>
                  <a:gd name="T2" fmla="*/ 10 w 10"/>
                  <a:gd name="T3" fmla="*/ 16 h 34"/>
                  <a:gd name="T4" fmla="*/ 10 w 10"/>
                  <a:gd name="T5" fmla="*/ 34 h 34"/>
                  <a:gd name="T6" fmla="*/ 0 w 10"/>
                  <a:gd name="T7" fmla="*/ 18 h 34"/>
                  <a:gd name="T8" fmla="*/ 0 w 1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4">
                    <a:moveTo>
                      <a:pt x="0" y="0"/>
                    </a:moveTo>
                    <a:lnTo>
                      <a:pt x="10" y="16"/>
                    </a:lnTo>
                    <a:lnTo>
                      <a:pt x="10" y="34"/>
                    </a:lnTo>
                    <a:lnTo>
                      <a:pt x="0" y="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1318"/>
              <p:cNvSpPr/>
              <p:nvPr/>
            </p:nvSpPr>
            <p:spPr bwMode="auto">
              <a:xfrm>
                <a:off x="5466" y="1364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1319"/>
              <p:cNvSpPr/>
              <p:nvPr/>
            </p:nvSpPr>
            <p:spPr bwMode="auto">
              <a:xfrm>
                <a:off x="5320" y="1161"/>
                <a:ext cx="34" cy="86"/>
              </a:xfrm>
              <a:custGeom>
                <a:avLst/>
                <a:gdLst>
                  <a:gd name="T0" fmla="*/ 0 w 34"/>
                  <a:gd name="T1" fmla="*/ 0 h 86"/>
                  <a:gd name="T2" fmla="*/ 34 w 34"/>
                  <a:gd name="T3" fmla="*/ 58 h 86"/>
                  <a:gd name="T4" fmla="*/ 34 w 34"/>
                  <a:gd name="T5" fmla="*/ 86 h 86"/>
                  <a:gd name="T6" fmla="*/ 0 w 34"/>
                  <a:gd name="T7" fmla="*/ 32 h 86"/>
                  <a:gd name="T8" fmla="*/ 0 w 34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0" y="0"/>
                    </a:moveTo>
                    <a:lnTo>
                      <a:pt x="34" y="58"/>
                    </a:lnTo>
                    <a:lnTo>
                      <a:pt x="34" y="8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1320"/>
              <p:cNvSpPr/>
              <p:nvPr/>
            </p:nvSpPr>
            <p:spPr bwMode="auto">
              <a:xfrm>
                <a:off x="5370" y="1245"/>
                <a:ext cx="104" cy="187"/>
              </a:xfrm>
              <a:custGeom>
                <a:avLst/>
                <a:gdLst>
                  <a:gd name="T0" fmla="*/ 104 w 104"/>
                  <a:gd name="T1" fmla="*/ 171 h 187"/>
                  <a:gd name="T2" fmla="*/ 104 w 104"/>
                  <a:gd name="T3" fmla="*/ 187 h 187"/>
                  <a:gd name="T4" fmla="*/ 0 w 104"/>
                  <a:gd name="T5" fmla="*/ 26 h 187"/>
                  <a:gd name="T6" fmla="*/ 0 w 104"/>
                  <a:gd name="T7" fmla="*/ 0 h 187"/>
                  <a:gd name="T8" fmla="*/ 104 w 104"/>
                  <a:gd name="T9" fmla="*/ 171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87">
                    <a:moveTo>
                      <a:pt x="104" y="171"/>
                    </a:moveTo>
                    <a:lnTo>
                      <a:pt x="104" y="187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04" y="1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1321"/>
              <p:cNvSpPr/>
              <p:nvPr/>
            </p:nvSpPr>
            <p:spPr bwMode="auto">
              <a:xfrm>
                <a:off x="5320" y="1221"/>
                <a:ext cx="58" cy="115"/>
              </a:xfrm>
              <a:custGeom>
                <a:avLst/>
                <a:gdLst>
                  <a:gd name="T0" fmla="*/ 0 w 58"/>
                  <a:gd name="T1" fmla="*/ 0 h 115"/>
                  <a:gd name="T2" fmla="*/ 58 w 58"/>
                  <a:gd name="T3" fmla="*/ 89 h 115"/>
                  <a:gd name="T4" fmla="*/ 58 w 58"/>
                  <a:gd name="T5" fmla="*/ 115 h 115"/>
                  <a:gd name="T6" fmla="*/ 0 w 58"/>
                  <a:gd name="T7" fmla="*/ 30 h 115"/>
                  <a:gd name="T8" fmla="*/ 0 w 58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5">
                    <a:moveTo>
                      <a:pt x="0" y="0"/>
                    </a:moveTo>
                    <a:lnTo>
                      <a:pt x="58" y="89"/>
                    </a:lnTo>
                    <a:lnTo>
                      <a:pt x="58" y="115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1322"/>
              <p:cNvSpPr/>
              <p:nvPr/>
            </p:nvSpPr>
            <p:spPr bwMode="auto">
              <a:xfrm>
                <a:off x="5394" y="1332"/>
                <a:ext cx="28" cy="64"/>
              </a:xfrm>
              <a:custGeom>
                <a:avLst/>
                <a:gdLst>
                  <a:gd name="T0" fmla="*/ 28 w 28"/>
                  <a:gd name="T1" fmla="*/ 42 h 64"/>
                  <a:gd name="T2" fmla="*/ 28 w 28"/>
                  <a:gd name="T3" fmla="*/ 64 h 64"/>
                  <a:gd name="T4" fmla="*/ 0 w 28"/>
                  <a:gd name="T5" fmla="*/ 24 h 64"/>
                  <a:gd name="T6" fmla="*/ 0 w 28"/>
                  <a:gd name="T7" fmla="*/ 0 h 64"/>
                  <a:gd name="T8" fmla="*/ 28 w 28"/>
                  <a:gd name="T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64">
                    <a:moveTo>
                      <a:pt x="28" y="42"/>
                    </a:moveTo>
                    <a:lnTo>
                      <a:pt x="28" y="6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8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1323"/>
              <p:cNvSpPr/>
              <p:nvPr/>
            </p:nvSpPr>
            <p:spPr bwMode="auto">
              <a:xfrm>
                <a:off x="5436" y="1398"/>
                <a:ext cx="38" cy="70"/>
              </a:xfrm>
              <a:custGeom>
                <a:avLst/>
                <a:gdLst>
                  <a:gd name="T0" fmla="*/ 38 w 38"/>
                  <a:gd name="T1" fmla="*/ 54 h 70"/>
                  <a:gd name="T2" fmla="*/ 38 w 38"/>
                  <a:gd name="T3" fmla="*/ 70 h 70"/>
                  <a:gd name="T4" fmla="*/ 0 w 38"/>
                  <a:gd name="T5" fmla="*/ 18 h 70"/>
                  <a:gd name="T6" fmla="*/ 0 w 38"/>
                  <a:gd name="T7" fmla="*/ 0 h 70"/>
                  <a:gd name="T8" fmla="*/ 38 w 38"/>
                  <a:gd name="T9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70">
                    <a:moveTo>
                      <a:pt x="38" y="54"/>
                    </a:moveTo>
                    <a:lnTo>
                      <a:pt x="38" y="7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38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1324"/>
              <p:cNvSpPr/>
              <p:nvPr/>
            </p:nvSpPr>
            <p:spPr bwMode="auto">
              <a:xfrm>
                <a:off x="5320" y="1273"/>
                <a:ext cx="16" cy="55"/>
              </a:xfrm>
              <a:custGeom>
                <a:avLst/>
                <a:gdLst>
                  <a:gd name="T0" fmla="*/ 0 w 16"/>
                  <a:gd name="T1" fmla="*/ 0 h 55"/>
                  <a:gd name="T2" fmla="*/ 16 w 16"/>
                  <a:gd name="T3" fmla="*/ 25 h 55"/>
                  <a:gd name="T4" fmla="*/ 16 w 16"/>
                  <a:gd name="T5" fmla="*/ 55 h 55"/>
                  <a:gd name="T6" fmla="*/ 0 w 16"/>
                  <a:gd name="T7" fmla="*/ 33 h 55"/>
                  <a:gd name="T8" fmla="*/ 0 w 16"/>
                  <a:gd name="T9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5">
                    <a:moveTo>
                      <a:pt x="0" y="0"/>
                    </a:moveTo>
                    <a:lnTo>
                      <a:pt x="16" y="25"/>
                    </a:lnTo>
                    <a:lnTo>
                      <a:pt x="16" y="55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1325"/>
              <p:cNvSpPr/>
              <p:nvPr/>
            </p:nvSpPr>
            <p:spPr bwMode="auto">
              <a:xfrm>
                <a:off x="5352" y="1320"/>
                <a:ext cx="56" cy="100"/>
              </a:xfrm>
              <a:custGeom>
                <a:avLst/>
                <a:gdLst>
                  <a:gd name="T0" fmla="*/ 56 w 56"/>
                  <a:gd name="T1" fmla="*/ 78 h 100"/>
                  <a:gd name="T2" fmla="*/ 56 w 56"/>
                  <a:gd name="T3" fmla="*/ 100 h 100"/>
                  <a:gd name="T4" fmla="*/ 0 w 56"/>
                  <a:gd name="T5" fmla="*/ 28 h 100"/>
                  <a:gd name="T6" fmla="*/ 0 w 56"/>
                  <a:gd name="T7" fmla="*/ 0 h 100"/>
                  <a:gd name="T8" fmla="*/ 56 w 56"/>
                  <a:gd name="T9" fmla="*/ 7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0">
                    <a:moveTo>
                      <a:pt x="56" y="78"/>
                    </a:moveTo>
                    <a:lnTo>
                      <a:pt x="56" y="100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7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1326"/>
              <p:cNvSpPr/>
              <p:nvPr/>
            </p:nvSpPr>
            <p:spPr bwMode="auto">
              <a:xfrm>
                <a:off x="5424" y="1420"/>
                <a:ext cx="10" cy="32"/>
              </a:xfrm>
              <a:custGeom>
                <a:avLst/>
                <a:gdLst>
                  <a:gd name="T0" fmla="*/ 10 w 10"/>
                  <a:gd name="T1" fmla="*/ 12 h 32"/>
                  <a:gd name="T2" fmla="*/ 10 w 10"/>
                  <a:gd name="T3" fmla="*/ 32 h 32"/>
                  <a:gd name="T4" fmla="*/ 0 w 10"/>
                  <a:gd name="T5" fmla="*/ 20 h 32"/>
                  <a:gd name="T6" fmla="*/ 0 w 10"/>
                  <a:gd name="T7" fmla="*/ 0 h 32"/>
                  <a:gd name="T8" fmla="*/ 10 w 10"/>
                  <a:gd name="T9" fmla="*/ 1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2">
                    <a:moveTo>
                      <a:pt x="10" y="12"/>
                    </a:moveTo>
                    <a:lnTo>
                      <a:pt x="10" y="3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1327"/>
              <p:cNvSpPr/>
              <p:nvPr/>
            </p:nvSpPr>
            <p:spPr bwMode="auto">
              <a:xfrm>
                <a:off x="5448" y="1454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18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1328"/>
              <p:cNvSpPr/>
              <p:nvPr/>
            </p:nvSpPr>
            <p:spPr bwMode="auto">
              <a:xfrm>
                <a:off x="5320" y="1330"/>
                <a:ext cx="48" cy="88"/>
              </a:xfrm>
              <a:custGeom>
                <a:avLst/>
                <a:gdLst>
                  <a:gd name="T0" fmla="*/ 0 w 48"/>
                  <a:gd name="T1" fmla="*/ 0 h 88"/>
                  <a:gd name="T2" fmla="*/ 48 w 48"/>
                  <a:gd name="T3" fmla="*/ 62 h 88"/>
                  <a:gd name="T4" fmla="*/ 48 w 48"/>
                  <a:gd name="T5" fmla="*/ 88 h 88"/>
                  <a:gd name="T6" fmla="*/ 0 w 48"/>
                  <a:gd name="T7" fmla="*/ 32 h 88"/>
                  <a:gd name="T8" fmla="*/ 0 w 48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8">
                    <a:moveTo>
                      <a:pt x="0" y="0"/>
                    </a:moveTo>
                    <a:lnTo>
                      <a:pt x="48" y="62"/>
                    </a:lnTo>
                    <a:lnTo>
                      <a:pt x="48" y="8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1329"/>
              <p:cNvSpPr/>
              <p:nvPr/>
            </p:nvSpPr>
            <p:spPr bwMode="auto">
              <a:xfrm>
                <a:off x="5384" y="1412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4 h 38"/>
                  <a:gd name="T4" fmla="*/ 0 w 10"/>
                  <a:gd name="T5" fmla="*/ 0 h 38"/>
                  <a:gd name="T6" fmla="*/ 10 w 10"/>
                  <a:gd name="T7" fmla="*/ 12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4"/>
                    </a:lnTo>
                    <a:lnTo>
                      <a:pt x="0" y="0"/>
                    </a:lnTo>
                    <a:lnTo>
                      <a:pt x="10" y="12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1330"/>
              <p:cNvSpPr/>
              <p:nvPr/>
            </p:nvSpPr>
            <p:spPr bwMode="auto">
              <a:xfrm>
                <a:off x="5408" y="1444"/>
                <a:ext cx="32" cy="58"/>
              </a:xfrm>
              <a:custGeom>
                <a:avLst/>
                <a:gdLst>
                  <a:gd name="T0" fmla="*/ 32 w 32"/>
                  <a:gd name="T1" fmla="*/ 40 h 58"/>
                  <a:gd name="T2" fmla="*/ 32 w 32"/>
                  <a:gd name="T3" fmla="*/ 58 h 58"/>
                  <a:gd name="T4" fmla="*/ 0 w 32"/>
                  <a:gd name="T5" fmla="*/ 22 h 58"/>
                  <a:gd name="T6" fmla="*/ 0 w 32"/>
                  <a:gd name="T7" fmla="*/ 0 h 58"/>
                  <a:gd name="T8" fmla="*/ 32 w 32"/>
                  <a:gd name="T9" fmla="*/ 4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8">
                    <a:moveTo>
                      <a:pt x="32" y="40"/>
                    </a:moveTo>
                    <a:lnTo>
                      <a:pt x="32" y="58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1331"/>
              <p:cNvSpPr/>
              <p:nvPr/>
            </p:nvSpPr>
            <p:spPr bwMode="auto">
              <a:xfrm>
                <a:off x="5456" y="1502"/>
                <a:ext cx="18" cy="40"/>
              </a:xfrm>
              <a:custGeom>
                <a:avLst/>
                <a:gdLst>
                  <a:gd name="T0" fmla="*/ 18 w 18"/>
                  <a:gd name="T1" fmla="*/ 24 h 40"/>
                  <a:gd name="T2" fmla="*/ 18 w 18"/>
                  <a:gd name="T3" fmla="*/ 40 h 40"/>
                  <a:gd name="T4" fmla="*/ 0 w 18"/>
                  <a:gd name="T5" fmla="*/ 18 h 40"/>
                  <a:gd name="T6" fmla="*/ 0 w 18"/>
                  <a:gd name="T7" fmla="*/ 0 h 40"/>
                  <a:gd name="T8" fmla="*/ 18 w 18"/>
                  <a:gd name="T9" fmla="*/ 2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0">
                    <a:moveTo>
                      <a:pt x="18" y="24"/>
                    </a:moveTo>
                    <a:lnTo>
                      <a:pt x="18" y="4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1332"/>
              <p:cNvSpPr/>
              <p:nvPr/>
            </p:nvSpPr>
            <p:spPr bwMode="auto">
              <a:xfrm>
                <a:off x="5320" y="1386"/>
                <a:ext cx="18" cy="52"/>
              </a:xfrm>
              <a:custGeom>
                <a:avLst/>
                <a:gdLst>
                  <a:gd name="T0" fmla="*/ 0 w 18"/>
                  <a:gd name="T1" fmla="*/ 0 h 52"/>
                  <a:gd name="T2" fmla="*/ 18 w 18"/>
                  <a:gd name="T3" fmla="*/ 22 h 52"/>
                  <a:gd name="T4" fmla="*/ 18 w 18"/>
                  <a:gd name="T5" fmla="*/ 52 h 52"/>
                  <a:gd name="T6" fmla="*/ 0 w 18"/>
                  <a:gd name="T7" fmla="*/ 32 h 52"/>
                  <a:gd name="T8" fmla="*/ 0 w 18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52">
                    <a:moveTo>
                      <a:pt x="0" y="0"/>
                    </a:moveTo>
                    <a:lnTo>
                      <a:pt x="18" y="22"/>
                    </a:lnTo>
                    <a:lnTo>
                      <a:pt x="18" y="5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1333"/>
              <p:cNvSpPr/>
              <p:nvPr/>
            </p:nvSpPr>
            <p:spPr bwMode="auto">
              <a:xfrm>
                <a:off x="5352" y="1424"/>
                <a:ext cx="88" cy="120"/>
              </a:xfrm>
              <a:custGeom>
                <a:avLst/>
                <a:gdLst>
                  <a:gd name="T0" fmla="*/ 88 w 88"/>
                  <a:gd name="T1" fmla="*/ 102 h 120"/>
                  <a:gd name="T2" fmla="*/ 88 w 88"/>
                  <a:gd name="T3" fmla="*/ 120 h 120"/>
                  <a:gd name="T4" fmla="*/ 2 w 88"/>
                  <a:gd name="T5" fmla="*/ 30 h 120"/>
                  <a:gd name="T6" fmla="*/ 2 w 88"/>
                  <a:gd name="T7" fmla="*/ 4 h 120"/>
                  <a:gd name="T8" fmla="*/ 0 w 88"/>
                  <a:gd name="T9" fmla="*/ 0 h 120"/>
                  <a:gd name="T10" fmla="*/ 88 w 88"/>
                  <a:gd name="T11" fmla="*/ 10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120">
                    <a:moveTo>
                      <a:pt x="88" y="102"/>
                    </a:moveTo>
                    <a:lnTo>
                      <a:pt x="88" y="120"/>
                    </a:lnTo>
                    <a:lnTo>
                      <a:pt x="2" y="30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88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1334"/>
              <p:cNvSpPr/>
              <p:nvPr/>
            </p:nvSpPr>
            <p:spPr bwMode="auto">
              <a:xfrm>
                <a:off x="5456" y="1542"/>
                <a:ext cx="18" cy="36"/>
              </a:xfrm>
              <a:custGeom>
                <a:avLst/>
                <a:gdLst>
                  <a:gd name="T0" fmla="*/ 18 w 18"/>
                  <a:gd name="T1" fmla="*/ 22 h 36"/>
                  <a:gd name="T2" fmla="*/ 18 w 18"/>
                  <a:gd name="T3" fmla="*/ 36 h 36"/>
                  <a:gd name="T4" fmla="*/ 0 w 18"/>
                  <a:gd name="T5" fmla="*/ 18 h 36"/>
                  <a:gd name="T6" fmla="*/ 0 w 18"/>
                  <a:gd name="T7" fmla="*/ 0 h 36"/>
                  <a:gd name="T8" fmla="*/ 18 w 18"/>
                  <a:gd name="T9" fmla="*/ 2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22"/>
                    </a:moveTo>
                    <a:lnTo>
                      <a:pt x="18" y="3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1335"/>
              <p:cNvSpPr/>
              <p:nvPr/>
            </p:nvSpPr>
            <p:spPr bwMode="auto">
              <a:xfrm>
                <a:off x="5320" y="1444"/>
                <a:ext cx="52" cy="78"/>
              </a:xfrm>
              <a:custGeom>
                <a:avLst/>
                <a:gdLst>
                  <a:gd name="T0" fmla="*/ 0 w 52"/>
                  <a:gd name="T1" fmla="*/ 0 h 78"/>
                  <a:gd name="T2" fmla="*/ 52 w 52"/>
                  <a:gd name="T3" fmla="*/ 52 h 78"/>
                  <a:gd name="T4" fmla="*/ 52 w 52"/>
                  <a:gd name="T5" fmla="*/ 78 h 78"/>
                  <a:gd name="T6" fmla="*/ 0 w 52"/>
                  <a:gd name="T7" fmla="*/ 30 h 78"/>
                  <a:gd name="T8" fmla="*/ 0 w 5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78">
                    <a:moveTo>
                      <a:pt x="0" y="0"/>
                    </a:moveTo>
                    <a:lnTo>
                      <a:pt x="52" y="52"/>
                    </a:lnTo>
                    <a:lnTo>
                      <a:pt x="52" y="7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1336"/>
              <p:cNvSpPr/>
              <p:nvPr/>
            </p:nvSpPr>
            <p:spPr bwMode="auto">
              <a:xfrm>
                <a:off x="5386" y="1512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4 h 38"/>
                  <a:gd name="T4" fmla="*/ 14 w 14"/>
                  <a:gd name="T5" fmla="*/ 38 h 38"/>
                  <a:gd name="T6" fmla="*/ 0 w 14"/>
                  <a:gd name="T7" fmla="*/ 24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4"/>
                    </a:lnTo>
                    <a:lnTo>
                      <a:pt x="14" y="3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1337"/>
              <p:cNvSpPr/>
              <p:nvPr/>
            </p:nvSpPr>
            <p:spPr bwMode="auto">
              <a:xfrm>
                <a:off x="5414" y="1542"/>
                <a:ext cx="60" cy="76"/>
              </a:xfrm>
              <a:custGeom>
                <a:avLst/>
                <a:gdLst>
                  <a:gd name="T0" fmla="*/ 60 w 60"/>
                  <a:gd name="T1" fmla="*/ 60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0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1338"/>
              <p:cNvSpPr/>
              <p:nvPr/>
            </p:nvSpPr>
            <p:spPr bwMode="auto">
              <a:xfrm>
                <a:off x="5320" y="1500"/>
                <a:ext cx="24" cy="50"/>
              </a:xfrm>
              <a:custGeom>
                <a:avLst/>
                <a:gdLst>
                  <a:gd name="T0" fmla="*/ 24 w 24"/>
                  <a:gd name="T1" fmla="*/ 20 h 50"/>
                  <a:gd name="T2" fmla="*/ 24 w 24"/>
                  <a:gd name="T3" fmla="*/ 50 h 50"/>
                  <a:gd name="T4" fmla="*/ 0 w 24"/>
                  <a:gd name="T5" fmla="*/ 30 h 50"/>
                  <a:gd name="T6" fmla="*/ 0 w 24"/>
                  <a:gd name="T7" fmla="*/ 0 h 50"/>
                  <a:gd name="T8" fmla="*/ 24 w 24"/>
                  <a:gd name="T9" fmla="*/ 2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24" y="20"/>
                    </a:moveTo>
                    <a:lnTo>
                      <a:pt x="24" y="50"/>
                    </a:lnTo>
                    <a:lnTo>
                      <a:pt x="0" y="30"/>
                    </a:lnTo>
                    <a:lnTo>
                      <a:pt x="0" y="0"/>
                    </a:ln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1339"/>
              <p:cNvSpPr/>
              <p:nvPr/>
            </p:nvSpPr>
            <p:spPr bwMode="auto">
              <a:xfrm>
                <a:off x="5460" y="1626"/>
                <a:ext cx="14" cy="28"/>
              </a:xfrm>
              <a:custGeom>
                <a:avLst/>
                <a:gdLst>
                  <a:gd name="T0" fmla="*/ 14 w 14"/>
                  <a:gd name="T1" fmla="*/ 12 h 28"/>
                  <a:gd name="T2" fmla="*/ 14 w 14"/>
                  <a:gd name="T3" fmla="*/ 28 h 28"/>
                  <a:gd name="T4" fmla="*/ 0 w 14"/>
                  <a:gd name="T5" fmla="*/ 16 h 28"/>
                  <a:gd name="T6" fmla="*/ 0 w 14"/>
                  <a:gd name="T7" fmla="*/ 0 h 28"/>
                  <a:gd name="T8" fmla="*/ 14 w 14"/>
                  <a:gd name="T9" fmla="*/ 1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8">
                    <a:moveTo>
                      <a:pt x="14" y="12"/>
                    </a:moveTo>
                    <a:lnTo>
                      <a:pt x="14" y="28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1340"/>
              <p:cNvSpPr/>
              <p:nvPr/>
            </p:nvSpPr>
            <p:spPr bwMode="auto">
              <a:xfrm>
                <a:off x="5320" y="1556"/>
                <a:ext cx="58" cy="70"/>
              </a:xfrm>
              <a:custGeom>
                <a:avLst/>
                <a:gdLst>
                  <a:gd name="T0" fmla="*/ 0 w 58"/>
                  <a:gd name="T1" fmla="*/ 0 h 70"/>
                  <a:gd name="T2" fmla="*/ 58 w 58"/>
                  <a:gd name="T3" fmla="*/ 46 h 70"/>
                  <a:gd name="T4" fmla="*/ 58 w 58"/>
                  <a:gd name="T5" fmla="*/ 70 h 70"/>
                  <a:gd name="T6" fmla="*/ 0 w 58"/>
                  <a:gd name="T7" fmla="*/ 30 h 70"/>
                  <a:gd name="T8" fmla="*/ 0 w 58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0">
                    <a:moveTo>
                      <a:pt x="0" y="0"/>
                    </a:moveTo>
                    <a:lnTo>
                      <a:pt x="58" y="46"/>
                    </a:lnTo>
                    <a:lnTo>
                      <a:pt x="58" y="70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1341"/>
              <p:cNvSpPr/>
              <p:nvPr/>
            </p:nvSpPr>
            <p:spPr bwMode="auto">
              <a:xfrm>
                <a:off x="5392" y="1612"/>
                <a:ext cx="18" cy="36"/>
              </a:xfrm>
              <a:custGeom>
                <a:avLst/>
                <a:gdLst>
                  <a:gd name="T0" fmla="*/ 0 w 18"/>
                  <a:gd name="T1" fmla="*/ 0 h 36"/>
                  <a:gd name="T2" fmla="*/ 18 w 18"/>
                  <a:gd name="T3" fmla="*/ 14 h 36"/>
                  <a:gd name="T4" fmla="*/ 18 w 18"/>
                  <a:gd name="T5" fmla="*/ 36 h 36"/>
                  <a:gd name="T6" fmla="*/ 2 w 18"/>
                  <a:gd name="T7" fmla="*/ 24 h 36"/>
                  <a:gd name="T8" fmla="*/ 2 w 18"/>
                  <a:gd name="T9" fmla="*/ 2 h 36"/>
                  <a:gd name="T10" fmla="*/ 0 w 18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0" y="0"/>
                    </a:moveTo>
                    <a:lnTo>
                      <a:pt x="18" y="14"/>
                    </a:lnTo>
                    <a:lnTo>
                      <a:pt x="18" y="36"/>
                    </a:lnTo>
                    <a:lnTo>
                      <a:pt x="2" y="24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1342"/>
              <p:cNvSpPr/>
              <p:nvPr/>
            </p:nvSpPr>
            <p:spPr bwMode="auto">
              <a:xfrm>
                <a:off x="5426" y="1638"/>
                <a:ext cx="48" cy="54"/>
              </a:xfrm>
              <a:custGeom>
                <a:avLst/>
                <a:gdLst>
                  <a:gd name="T0" fmla="*/ 48 w 48"/>
                  <a:gd name="T1" fmla="*/ 38 h 54"/>
                  <a:gd name="T2" fmla="*/ 48 w 48"/>
                  <a:gd name="T3" fmla="*/ 54 h 54"/>
                  <a:gd name="T4" fmla="*/ 0 w 48"/>
                  <a:gd name="T5" fmla="*/ 20 h 54"/>
                  <a:gd name="T6" fmla="*/ 0 w 48"/>
                  <a:gd name="T7" fmla="*/ 0 h 54"/>
                  <a:gd name="T8" fmla="*/ 48 w 48"/>
                  <a:gd name="T9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38"/>
                    </a:moveTo>
                    <a:lnTo>
                      <a:pt x="48" y="54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48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1343"/>
              <p:cNvSpPr/>
              <p:nvPr/>
            </p:nvSpPr>
            <p:spPr bwMode="auto">
              <a:xfrm>
                <a:off x="5320" y="1612"/>
                <a:ext cx="18" cy="42"/>
              </a:xfrm>
              <a:custGeom>
                <a:avLst/>
                <a:gdLst>
                  <a:gd name="T0" fmla="*/ 0 w 18"/>
                  <a:gd name="T1" fmla="*/ 0 h 42"/>
                  <a:gd name="T2" fmla="*/ 18 w 18"/>
                  <a:gd name="T3" fmla="*/ 12 h 42"/>
                  <a:gd name="T4" fmla="*/ 18 w 18"/>
                  <a:gd name="T5" fmla="*/ 42 h 42"/>
                  <a:gd name="T6" fmla="*/ 0 w 18"/>
                  <a:gd name="T7" fmla="*/ 30 h 42"/>
                  <a:gd name="T8" fmla="*/ 0 w 18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2">
                    <a:moveTo>
                      <a:pt x="0" y="0"/>
                    </a:moveTo>
                    <a:lnTo>
                      <a:pt x="18" y="12"/>
                    </a:lnTo>
                    <a:lnTo>
                      <a:pt x="18" y="4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1344"/>
              <p:cNvSpPr/>
              <p:nvPr/>
            </p:nvSpPr>
            <p:spPr bwMode="auto">
              <a:xfrm>
                <a:off x="5354" y="1634"/>
                <a:ext cx="18" cy="36"/>
              </a:xfrm>
              <a:custGeom>
                <a:avLst/>
                <a:gdLst>
                  <a:gd name="T0" fmla="*/ 18 w 18"/>
                  <a:gd name="T1" fmla="*/ 10 h 36"/>
                  <a:gd name="T2" fmla="*/ 18 w 18"/>
                  <a:gd name="T3" fmla="*/ 36 h 36"/>
                  <a:gd name="T4" fmla="*/ 0 w 18"/>
                  <a:gd name="T5" fmla="*/ 28 h 36"/>
                  <a:gd name="T6" fmla="*/ 0 w 18"/>
                  <a:gd name="T7" fmla="*/ 0 h 36"/>
                  <a:gd name="T8" fmla="*/ 18 w 18"/>
                  <a:gd name="T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10"/>
                    </a:moveTo>
                    <a:lnTo>
                      <a:pt x="18" y="3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8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1345"/>
              <p:cNvSpPr/>
              <p:nvPr/>
            </p:nvSpPr>
            <p:spPr bwMode="auto">
              <a:xfrm>
                <a:off x="5386" y="1654"/>
                <a:ext cx="50" cy="52"/>
              </a:xfrm>
              <a:custGeom>
                <a:avLst/>
                <a:gdLst>
                  <a:gd name="T0" fmla="*/ 50 w 50"/>
                  <a:gd name="T1" fmla="*/ 34 h 52"/>
                  <a:gd name="T2" fmla="*/ 50 w 50"/>
                  <a:gd name="T3" fmla="*/ 52 h 52"/>
                  <a:gd name="T4" fmla="*/ 0 w 50"/>
                  <a:gd name="T5" fmla="*/ 26 h 52"/>
                  <a:gd name="T6" fmla="*/ 0 w 50"/>
                  <a:gd name="T7" fmla="*/ 0 h 52"/>
                  <a:gd name="T8" fmla="*/ 50 w 50"/>
                  <a:gd name="T9" fmla="*/ 3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2">
                    <a:moveTo>
                      <a:pt x="50" y="34"/>
                    </a:moveTo>
                    <a:lnTo>
                      <a:pt x="50" y="52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5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1346"/>
              <p:cNvSpPr/>
              <p:nvPr/>
            </p:nvSpPr>
            <p:spPr bwMode="auto">
              <a:xfrm>
                <a:off x="5452" y="1696"/>
                <a:ext cx="22" cy="30"/>
              </a:xfrm>
              <a:custGeom>
                <a:avLst/>
                <a:gdLst>
                  <a:gd name="T0" fmla="*/ 22 w 22"/>
                  <a:gd name="T1" fmla="*/ 16 h 30"/>
                  <a:gd name="T2" fmla="*/ 22 w 22"/>
                  <a:gd name="T3" fmla="*/ 30 h 30"/>
                  <a:gd name="T4" fmla="*/ 0 w 22"/>
                  <a:gd name="T5" fmla="*/ 18 h 30"/>
                  <a:gd name="T6" fmla="*/ 0 w 22"/>
                  <a:gd name="T7" fmla="*/ 0 h 30"/>
                  <a:gd name="T8" fmla="*/ 22 w 22"/>
                  <a:gd name="T9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0">
                    <a:moveTo>
                      <a:pt x="22" y="16"/>
                    </a:moveTo>
                    <a:lnTo>
                      <a:pt x="22" y="3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1347"/>
              <p:cNvSpPr/>
              <p:nvPr/>
            </p:nvSpPr>
            <p:spPr bwMode="auto">
              <a:xfrm>
                <a:off x="5320" y="1668"/>
                <a:ext cx="32" cy="44"/>
              </a:xfrm>
              <a:custGeom>
                <a:avLst/>
                <a:gdLst>
                  <a:gd name="T0" fmla="*/ 0 w 32"/>
                  <a:gd name="T1" fmla="*/ 0 h 44"/>
                  <a:gd name="T2" fmla="*/ 32 w 32"/>
                  <a:gd name="T3" fmla="*/ 16 h 44"/>
                  <a:gd name="T4" fmla="*/ 32 w 32"/>
                  <a:gd name="T5" fmla="*/ 44 h 44"/>
                  <a:gd name="T6" fmla="*/ 0 w 32"/>
                  <a:gd name="T7" fmla="*/ 32 h 44"/>
                  <a:gd name="T8" fmla="*/ 0 w 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4">
                    <a:moveTo>
                      <a:pt x="0" y="0"/>
                    </a:moveTo>
                    <a:lnTo>
                      <a:pt x="32" y="16"/>
                    </a:lnTo>
                    <a:lnTo>
                      <a:pt x="32" y="4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1348"/>
              <p:cNvSpPr/>
              <p:nvPr/>
            </p:nvSpPr>
            <p:spPr bwMode="auto">
              <a:xfrm>
                <a:off x="5366" y="1692"/>
                <a:ext cx="32" cy="40"/>
              </a:xfrm>
              <a:custGeom>
                <a:avLst/>
                <a:gdLst>
                  <a:gd name="T0" fmla="*/ 0 w 32"/>
                  <a:gd name="T1" fmla="*/ 0 h 40"/>
                  <a:gd name="T2" fmla="*/ 32 w 32"/>
                  <a:gd name="T3" fmla="*/ 16 h 40"/>
                  <a:gd name="T4" fmla="*/ 32 w 32"/>
                  <a:gd name="T5" fmla="*/ 40 h 40"/>
                  <a:gd name="T6" fmla="*/ 0 w 32"/>
                  <a:gd name="T7" fmla="*/ 26 h 40"/>
                  <a:gd name="T8" fmla="*/ 0 w 32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0">
                    <a:moveTo>
                      <a:pt x="0" y="0"/>
                    </a:moveTo>
                    <a:lnTo>
                      <a:pt x="32" y="16"/>
                    </a:lnTo>
                    <a:lnTo>
                      <a:pt x="32" y="40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1349"/>
              <p:cNvSpPr/>
              <p:nvPr/>
            </p:nvSpPr>
            <p:spPr bwMode="auto">
              <a:xfrm>
                <a:off x="5414" y="1716"/>
                <a:ext cx="60" cy="46"/>
              </a:xfrm>
              <a:custGeom>
                <a:avLst/>
                <a:gdLst>
                  <a:gd name="T0" fmla="*/ 60 w 60"/>
                  <a:gd name="T1" fmla="*/ 32 h 46"/>
                  <a:gd name="T2" fmla="*/ 60 w 60"/>
                  <a:gd name="T3" fmla="*/ 46 h 46"/>
                  <a:gd name="T4" fmla="*/ 0 w 60"/>
                  <a:gd name="T5" fmla="*/ 22 h 46"/>
                  <a:gd name="T6" fmla="*/ 0 w 60"/>
                  <a:gd name="T7" fmla="*/ 0 h 46"/>
                  <a:gd name="T8" fmla="*/ 60 w 60"/>
                  <a:gd name="T9" fmla="*/ 3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6">
                    <a:moveTo>
                      <a:pt x="60" y="32"/>
                    </a:moveTo>
                    <a:lnTo>
                      <a:pt x="60" y="46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60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1350"/>
              <p:cNvSpPr/>
              <p:nvPr/>
            </p:nvSpPr>
            <p:spPr bwMode="auto">
              <a:xfrm>
                <a:off x="5320" y="1724"/>
                <a:ext cx="58" cy="48"/>
              </a:xfrm>
              <a:custGeom>
                <a:avLst/>
                <a:gdLst>
                  <a:gd name="T0" fmla="*/ 0 w 58"/>
                  <a:gd name="T1" fmla="*/ 0 h 48"/>
                  <a:gd name="T2" fmla="*/ 58 w 58"/>
                  <a:gd name="T3" fmla="*/ 22 h 48"/>
                  <a:gd name="T4" fmla="*/ 58 w 58"/>
                  <a:gd name="T5" fmla="*/ 48 h 48"/>
                  <a:gd name="T6" fmla="*/ 0 w 58"/>
                  <a:gd name="T7" fmla="*/ 32 h 48"/>
                  <a:gd name="T8" fmla="*/ 0 w 58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8">
                    <a:moveTo>
                      <a:pt x="0" y="0"/>
                    </a:moveTo>
                    <a:lnTo>
                      <a:pt x="58" y="22"/>
                    </a:lnTo>
                    <a:lnTo>
                      <a:pt x="58" y="4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1351"/>
              <p:cNvSpPr/>
              <p:nvPr/>
            </p:nvSpPr>
            <p:spPr bwMode="auto">
              <a:xfrm>
                <a:off x="5394" y="1752"/>
                <a:ext cx="42" cy="36"/>
              </a:xfrm>
              <a:custGeom>
                <a:avLst/>
                <a:gdLst>
                  <a:gd name="T0" fmla="*/ 42 w 42"/>
                  <a:gd name="T1" fmla="*/ 16 h 36"/>
                  <a:gd name="T2" fmla="*/ 42 w 42"/>
                  <a:gd name="T3" fmla="*/ 36 h 36"/>
                  <a:gd name="T4" fmla="*/ 0 w 42"/>
                  <a:gd name="T5" fmla="*/ 24 h 36"/>
                  <a:gd name="T6" fmla="*/ 0 w 42"/>
                  <a:gd name="T7" fmla="*/ 0 h 36"/>
                  <a:gd name="T8" fmla="*/ 42 w 42"/>
                  <a:gd name="T9" fmla="*/ 1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42" y="16"/>
                    </a:move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4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1352"/>
              <p:cNvSpPr/>
              <p:nvPr/>
            </p:nvSpPr>
            <p:spPr bwMode="auto">
              <a:xfrm>
                <a:off x="5452" y="1774"/>
                <a:ext cx="22" cy="24"/>
              </a:xfrm>
              <a:custGeom>
                <a:avLst/>
                <a:gdLst>
                  <a:gd name="T0" fmla="*/ 22 w 22"/>
                  <a:gd name="T1" fmla="*/ 10 h 24"/>
                  <a:gd name="T2" fmla="*/ 22 w 22"/>
                  <a:gd name="T3" fmla="*/ 24 h 24"/>
                  <a:gd name="T4" fmla="*/ 0 w 22"/>
                  <a:gd name="T5" fmla="*/ 18 h 24"/>
                  <a:gd name="T6" fmla="*/ 0 w 22"/>
                  <a:gd name="T7" fmla="*/ 0 h 24"/>
                  <a:gd name="T8" fmla="*/ 22 w 22"/>
                  <a:gd name="T9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4">
                    <a:moveTo>
                      <a:pt x="22" y="10"/>
                    </a:moveTo>
                    <a:lnTo>
                      <a:pt x="2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2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1353"/>
              <p:cNvSpPr/>
              <p:nvPr/>
            </p:nvSpPr>
            <p:spPr bwMode="auto">
              <a:xfrm>
                <a:off x="5320" y="1780"/>
                <a:ext cx="24" cy="36"/>
              </a:xfrm>
              <a:custGeom>
                <a:avLst/>
                <a:gdLst>
                  <a:gd name="T0" fmla="*/ 0 w 24"/>
                  <a:gd name="T1" fmla="*/ 0 h 36"/>
                  <a:gd name="T2" fmla="*/ 24 w 24"/>
                  <a:gd name="T3" fmla="*/ 6 h 36"/>
                  <a:gd name="T4" fmla="*/ 24 w 24"/>
                  <a:gd name="T5" fmla="*/ 36 h 36"/>
                  <a:gd name="T6" fmla="*/ 0 w 24"/>
                  <a:gd name="T7" fmla="*/ 32 h 36"/>
                  <a:gd name="T8" fmla="*/ 0 w 24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6">
                    <a:moveTo>
                      <a:pt x="0" y="0"/>
                    </a:moveTo>
                    <a:lnTo>
                      <a:pt x="24" y="6"/>
                    </a:lnTo>
                    <a:lnTo>
                      <a:pt x="24" y="3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1354"/>
              <p:cNvSpPr/>
              <p:nvPr/>
            </p:nvSpPr>
            <p:spPr bwMode="auto">
              <a:xfrm>
                <a:off x="5358" y="1790"/>
                <a:ext cx="36" cy="32"/>
              </a:xfrm>
              <a:custGeom>
                <a:avLst/>
                <a:gdLst>
                  <a:gd name="T0" fmla="*/ 36 w 36"/>
                  <a:gd name="T1" fmla="*/ 8 h 32"/>
                  <a:gd name="T2" fmla="*/ 36 w 36"/>
                  <a:gd name="T3" fmla="*/ 32 h 32"/>
                  <a:gd name="T4" fmla="*/ 0 w 36"/>
                  <a:gd name="T5" fmla="*/ 28 h 32"/>
                  <a:gd name="T6" fmla="*/ 0 w 36"/>
                  <a:gd name="T7" fmla="*/ 0 h 32"/>
                  <a:gd name="T8" fmla="*/ 36 w 36"/>
                  <a:gd name="T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2">
                    <a:moveTo>
                      <a:pt x="36" y="8"/>
                    </a:moveTo>
                    <a:lnTo>
                      <a:pt x="36" y="3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1355"/>
              <p:cNvSpPr/>
              <p:nvPr/>
            </p:nvSpPr>
            <p:spPr bwMode="auto">
              <a:xfrm>
                <a:off x="5408" y="1802"/>
                <a:ext cx="20" cy="26"/>
              </a:xfrm>
              <a:custGeom>
                <a:avLst/>
                <a:gdLst>
                  <a:gd name="T0" fmla="*/ 0 w 20"/>
                  <a:gd name="T1" fmla="*/ 0 h 26"/>
                  <a:gd name="T2" fmla="*/ 20 w 20"/>
                  <a:gd name="T3" fmla="*/ 6 h 26"/>
                  <a:gd name="T4" fmla="*/ 20 w 20"/>
                  <a:gd name="T5" fmla="*/ 26 h 26"/>
                  <a:gd name="T6" fmla="*/ 0 w 20"/>
                  <a:gd name="T7" fmla="*/ 22 h 26"/>
                  <a:gd name="T8" fmla="*/ 0 w 20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6">
                    <a:moveTo>
                      <a:pt x="0" y="0"/>
                    </a:moveTo>
                    <a:lnTo>
                      <a:pt x="20" y="6"/>
                    </a:lnTo>
                    <a:lnTo>
                      <a:pt x="20" y="26"/>
                    </a:lnTo>
                    <a:lnTo>
                      <a:pt x="0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1356"/>
              <p:cNvSpPr/>
              <p:nvPr/>
            </p:nvSpPr>
            <p:spPr bwMode="auto">
              <a:xfrm>
                <a:off x="5442" y="1812"/>
                <a:ext cx="32" cy="22"/>
              </a:xfrm>
              <a:custGeom>
                <a:avLst/>
                <a:gdLst>
                  <a:gd name="T0" fmla="*/ 32 w 32"/>
                  <a:gd name="T1" fmla="*/ 8 h 22"/>
                  <a:gd name="T2" fmla="*/ 32 w 32"/>
                  <a:gd name="T3" fmla="*/ 22 h 22"/>
                  <a:gd name="T4" fmla="*/ 0 w 32"/>
                  <a:gd name="T5" fmla="*/ 18 h 22"/>
                  <a:gd name="T6" fmla="*/ 0 w 32"/>
                  <a:gd name="T7" fmla="*/ 0 h 22"/>
                  <a:gd name="T8" fmla="*/ 10 w 32"/>
                  <a:gd name="T9" fmla="*/ 2 h 22"/>
                  <a:gd name="T10" fmla="*/ 32 w 32"/>
                  <a:gd name="T11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2">
                    <a:moveTo>
                      <a:pt x="32" y="8"/>
                    </a:moveTo>
                    <a:lnTo>
                      <a:pt x="32" y="2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0" y="2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1357"/>
              <p:cNvSpPr/>
              <p:nvPr/>
            </p:nvSpPr>
            <p:spPr bwMode="auto">
              <a:xfrm>
                <a:off x="5320" y="1836"/>
                <a:ext cx="38" cy="34"/>
              </a:xfrm>
              <a:custGeom>
                <a:avLst/>
                <a:gdLst>
                  <a:gd name="T0" fmla="*/ 0 w 38"/>
                  <a:gd name="T1" fmla="*/ 0 h 34"/>
                  <a:gd name="T2" fmla="*/ 38 w 38"/>
                  <a:gd name="T3" fmla="*/ 6 h 34"/>
                  <a:gd name="T4" fmla="*/ 38 w 38"/>
                  <a:gd name="T5" fmla="*/ 34 h 34"/>
                  <a:gd name="T6" fmla="*/ 0 w 38"/>
                  <a:gd name="T7" fmla="*/ 32 h 34"/>
                  <a:gd name="T8" fmla="*/ 0 w 3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4">
                    <a:moveTo>
                      <a:pt x="0" y="0"/>
                    </a:moveTo>
                    <a:lnTo>
                      <a:pt x="38" y="6"/>
                    </a:lnTo>
                    <a:lnTo>
                      <a:pt x="38" y="3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1358"/>
              <p:cNvSpPr/>
              <p:nvPr/>
            </p:nvSpPr>
            <p:spPr bwMode="auto">
              <a:xfrm>
                <a:off x="5390" y="1846"/>
                <a:ext cx="18" cy="26"/>
              </a:xfrm>
              <a:custGeom>
                <a:avLst/>
                <a:gdLst>
                  <a:gd name="T0" fmla="*/ 0 w 18"/>
                  <a:gd name="T1" fmla="*/ 0 h 26"/>
                  <a:gd name="T2" fmla="*/ 18 w 18"/>
                  <a:gd name="T3" fmla="*/ 2 h 26"/>
                  <a:gd name="T4" fmla="*/ 18 w 18"/>
                  <a:gd name="T5" fmla="*/ 26 h 26"/>
                  <a:gd name="T6" fmla="*/ 0 w 18"/>
                  <a:gd name="T7" fmla="*/ 24 h 26"/>
                  <a:gd name="T8" fmla="*/ 0 w 18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0" y="0"/>
                    </a:moveTo>
                    <a:lnTo>
                      <a:pt x="18" y="2"/>
                    </a:lnTo>
                    <a:lnTo>
                      <a:pt x="18" y="2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Freeform 1359"/>
              <p:cNvSpPr/>
              <p:nvPr/>
            </p:nvSpPr>
            <p:spPr bwMode="auto">
              <a:xfrm>
                <a:off x="5424" y="1850"/>
                <a:ext cx="50" cy="24"/>
              </a:xfrm>
              <a:custGeom>
                <a:avLst/>
                <a:gdLst>
                  <a:gd name="T0" fmla="*/ 50 w 50"/>
                  <a:gd name="T1" fmla="*/ 8 h 24"/>
                  <a:gd name="T2" fmla="*/ 50 w 50"/>
                  <a:gd name="T3" fmla="*/ 24 h 24"/>
                  <a:gd name="T4" fmla="*/ 0 w 50"/>
                  <a:gd name="T5" fmla="*/ 22 h 24"/>
                  <a:gd name="T6" fmla="*/ 0 w 50"/>
                  <a:gd name="T7" fmla="*/ 0 h 24"/>
                  <a:gd name="T8" fmla="*/ 50 w 50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4">
                    <a:moveTo>
                      <a:pt x="50" y="8"/>
                    </a:moveTo>
                    <a:lnTo>
                      <a:pt x="50" y="24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5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1360"/>
              <p:cNvSpPr/>
              <p:nvPr/>
            </p:nvSpPr>
            <p:spPr bwMode="auto">
              <a:xfrm>
                <a:off x="5320" y="1892"/>
                <a:ext cx="24" cy="32"/>
              </a:xfrm>
              <a:custGeom>
                <a:avLst/>
                <a:gdLst>
                  <a:gd name="T0" fmla="*/ 0 w 24"/>
                  <a:gd name="T1" fmla="*/ 0 h 32"/>
                  <a:gd name="T2" fmla="*/ 24 w 24"/>
                  <a:gd name="T3" fmla="*/ 0 h 32"/>
                  <a:gd name="T4" fmla="*/ 24 w 24"/>
                  <a:gd name="T5" fmla="*/ 30 h 32"/>
                  <a:gd name="T6" fmla="*/ 0 w 24"/>
                  <a:gd name="T7" fmla="*/ 32 h 32"/>
                  <a:gd name="T8" fmla="*/ 0 w 24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2">
                    <a:moveTo>
                      <a:pt x="0" y="0"/>
                    </a:moveTo>
                    <a:lnTo>
                      <a:pt x="24" y="0"/>
                    </a:lnTo>
                    <a:lnTo>
                      <a:pt x="24" y="3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1361"/>
              <p:cNvSpPr/>
              <p:nvPr/>
            </p:nvSpPr>
            <p:spPr bwMode="auto">
              <a:xfrm>
                <a:off x="5358" y="1892"/>
                <a:ext cx="36" cy="28"/>
              </a:xfrm>
              <a:custGeom>
                <a:avLst/>
                <a:gdLst>
                  <a:gd name="T0" fmla="*/ 36 w 36"/>
                  <a:gd name="T1" fmla="*/ 2 h 28"/>
                  <a:gd name="T2" fmla="*/ 36 w 36"/>
                  <a:gd name="T3" fmla="*/ 26 h 28"/>
                  <a:gd name="T4" fmla="*/ 0 w 36"/>
                  <a:gd name="T5" fmla="*/ 28 h 28"/>
                  <a:gd name="T6" fmla="*/ 0 w 36"/>
                  <a:gd name="T7" fmla="*/ 0 h 28"/>
                  <a:gd name="T8" fmla="*/ 36 w 36"/>
                  <a:gd name="T9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8">
                    <a:moveTo>
                      <a:pt x="36" y="2"/>
                    </a:moveTo>
                    <a:lnTo>
                      <a:pt x="36" y="2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1362"/>
              <p:cNvSpPr/>
              <p:nvPr/>
            </p:nvSpPr>
            <p:spPr bwMode="auto">
              <a:xfrm>
                <a:off x="5424" y="1894"/>
                <a:ext cx="22" cy="20"/>
              </a:xfrm>
              <a:custGeom>
                <a:avLst/>
                <a:gdLst>
                  <a:gd name="T0" fmla="*/ 0 w 22"/>
                  <a:gd name="T1" fmla="*/ 0 h 20"/>
                  <a:gd name="T2" fmla="*/ 22 w 22"/>
                  <a:gd name="T3" fmla="*/ 0 h 20"/>
                  <a:gd name="T4" fmla="*/ 22 w 22"/>
                  <a:gd name="T5" fmla="*/ 18 h 20"/>
                  <a:gd name="T6" fmla="*/ 0 w 22"/>
                  <a:gd name="T7" fmla="*/ 20 h 20"/>
                  <a:gd name="T8" fmla="*/ 0 w 22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0">
                    <a:moveTo>
                      <a:pt x="0" y="0"/>
                    </a:moveTo>
                    <a:lnTo>
                      <a:pt x="22" y="0"/>
                    </a:lnTo>
                    <a:lnTo>
                      <a:pt x="22" y="18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1363"/>
              <p:cNvSpPr/>
              <p:nvPr/>
            </p:nvSpPr>
            <p:spPr bwMode="auto">
              <a:xfrm>
                <a:off x="5462" y="1894"/>
                <a:ext cx="12" cy="18"/>
              </a:xfrm>
              <a:custGeom>
                <a:avLst/>
                <a:gdLst>
                  <a:gd name="T0" fmla="*/ 12 w 12"/>
                  <a:gd name="T1" fmla="*/ 0 h 18"/>
                  <a:gd name="T2" fmla="*/ 12 w 12"/>
                  <a:gd name="T3" fmla="*/ 16 h 18"/>
                  <a:gd name="T4" fmla="*/ 0 w 12"/>
                  <a:gd name="T5" fmla="*/ 18 h 18"/>
                  <a:gd name="T6" fmla="*/ 0 w 12"/>
                  <a:gd name="T7" fmla="*/ 0 h 18"/>
                  <a:gd name="T8" fmla="*/ 12 w 12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8">
                    <a:moveTo>
                      <a:pt x="12" y="0"/>
                    </a:moveTo>
                    <a:lnTo>
                      <a:pt x="12" y="1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1364"/>
              <p:cNvSpPr/>
              <p:nvPr/>
            </p:nvSpPr>
            <p:spPr bwMode="auto">
              <a:xfrm>
                <a:off x="5320" y="1942"/>
                <a:ext cx="58" cy="39"/>
              </a:xfrm>
              <a:custGeom>
                <a:avLst/>
                <a:gdLst>
                  <a:gd name="T0" fmla="*/ 0 w 58"/>
                  <a:gd name="T1" fmla="*/ 6 h 39"/>
                  <a:gd name="T2" fmla="*/ 58 w 58"/>
                  <a:gd name="T3" fmla="*/ 0 h 39"/>
                  <a:gd name="T4" fmla="*/ 58 w 58"/>
                  <a:gd name="T5" fmla="*/ 27 h 39"/>
                  <a:gd name="T6" fmla="*/ 0 w 58"/>
                  <a:gd name="T7" fmla="*/ 39 h 39"/>
                  <a:gd name="T8" fmla="*/ 0 w 58"/>
                  <a:gd name="T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39">
                    <a:moveTo>
                      <a:pt x="0" y="6"/>
                    </a:moveTo>
                    <a:lnTo>
                      <a:pt x="58" y="0"/>
                    </a:lnTo>
                    <a:lnTo>
                      <a:pt x="58" y="27"/>
                    </a:lnTo>
                    <a:lnTo>
                      <a:pt x="0" y="39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1365"/>
              <p:cNvSpPr/>
              <p:nvPr/>
            </p:nvSpPr>
            <p:spPr bwMode="auto">
              <a:xfrm>
                <a:off x="5394" y="1938"/>
                <a:ext cx="14" cy="27"/>
              </a:xfrm>
              <a:custGeom>
                <a:avLst/>
                <a:gdLst>
                  <a:gd name="T0" fmla="*/ 14 w 14"/>
                  <a:gd name="T1" fmla="*/ 0 h 27"/>
                  <a:gd name="T2" fmla="*/ 14 w 14"/>
                  <a:gd name="T3" fmla="*/ 22 h 27"/>
                  <a:gd name="T4" fmla="*/ 0 w 14"/>
                  <a:gd name="T5" fmla="*/ 27 h 27"/>
                  <a:gd name="T6" fmla="*/ 0 w 14"/>
                  <a:gd name="T7" fmla="*/ 2 h 27"/>
                  <a:gd name="T8" fmla="*/ 14 w 14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7">
                    <a:moveTo>
                      <a:pt x="14" y="0"/>
                    </a:moveTo>
                    <a:lnTo>
                      <a:pt x="14" y="22"/>
                    </a:lnTo>
                    <a:lnTo>
                      <a:pt x="0" y="27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1366"/>
              <p:cNvSpPr/>
              <p:nvPr/>
            </p:nvSpPr>
            <p:spPr bwMode="auto">
              <a:xfrm>
                <a:off x="5422" y="1930"/>
                <a:ext cx="52" cy="28"/>
              </a:xfrm>
              <a:custGeom>
                <a:avLst/>
                <a:gdLst>
                  <a:gd name="T0" fmla="*/ 52 w 52"/>
                  <a:gd name="T1" fmla="*/ 0 h 28"/>
                  <a:gd name="T2" fmla="*/ 52 w 52"/>
                  <a:gd name="T3" fmla="*/ 16 h 28"/>
                  <a:gd name="T4" fmla="*/ 2 w 52"/>
                  <a:gd name="T5" fmla="*/ 28 h 28"/>
                  <a:gd name="T6" fmla="*/ 2 w 52"/>
                  <a:gd name="T7" fmla="*/ 8 h 28"/>
                  <a:gd name="T8" fmla="*/ 0 w 52"/>
                  <a:gd name="T9" fmla="*/ 6 h 28"/>
                  <a:gd name="T10" fmla="*/ 2 w 52"/>
                  <a:gd name="T11" fmla="*/ 6 h 28"/>
                  <a:gd name="T12" fmla="*/ 52 w 52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8">
                    <a:moveTo>
                      <a:pt x="52" y="0"/>
                    </a:moveTo>
                    <a:lnTo>
                      <a:pt x="52" y="16"/>
                    </a:lnTo>
                    <a:lnTo>
                      <a:pt x="2" y="28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2" y="6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1367"/>
              <p:cNvSpPr/>
              <p:nvPr/>
            </p:nvSpPr>
            <p:spPr bwMode="auto">
              <a:xfrm>
                <a:off x="5320" y="1997"/>
                <a:ext cx="30" cy="38"/>
              </a:xfrm>
              <a:custGeom>
                <a:avLst/>
                <a:gdLst>
                  <a:gd name="T0" fmla="*/ 0 w 30"/>
                  <a:gd name="T1" fmla="*/ 6 h 38"/>
                  <a:gd name="T2" fmla="*/ 30 w 30"/>
                  <a:gd name="T3" fmla="*/ 0 h 38"/>
                  <a:gd name="T4" fmla="*/ 30 w 30"/>
                  <a:gd name="T5" fmla="*/ 28 h 38"/>
                  <a:gd name="T6" fmla="*/ 0 w 30"/>
                  <a:gd name="T7" fmla="*/ 38 h 38"/>
                  <a:gd name="T8" fmla="*/ 0 w 30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8">
                    <a:moveTo>
                      <a:pt x="0" y="6"/>
                    </a:moveTo>
                    <a:lnTo>
                      <a:pt x="30" y="0"/>
                    </a:lnTo>
                    <a:lnTo>
                      <a:pt x="30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1368"/>
              <p:cNvSpPr/>
              <p:nvPr/>
            </p:nvSpPr>
            <p:spPr bwMode="auto">
              <a:xfrm>
                <a:off x="5364" y="1987"/>
                <a:ext cx="30" cy="34"/>
              </a:xfrm>
              <a:custGeom>
                <a:avLst/>
                <a:gdLst>
                  <a:gd name="T0" fmla="*/ 30 w 30"/>
                  <a:gd name="T1" fmla="*/ 0 h 34"/>
                  <a:gd name="T2" fmla="*/ 30 w 30"/>
                  <a:gd name="T3" fmla="*/ 24 h 34"/>
                  <a:gd name="T4" fmla="*/ 0 w 30"/>
                  <a:gd name="T5" fmla="*/ 34 h 34"/>
                  <a:gd name="T6" fmla="*/ 0 w 30"/>
                  <a:gd name="T7" fmla="*/ 6 h 34"/>
                  <a:gd name="T8" fmla="*/ 30 w 3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4">
                    <a:moveTo>
                      <a:pt x="30" y="0"/>
                    </a:moveTo>
                    <a:lnTo>
                      <a:pt x="30" y="24"/>
                    </a:lnTo>
                    <a:lnTo>
                      <a:pt x="0" y="34"/>
                    </a:lnTo>
                    <a:lnTo>
                      <a:pt x="0" y="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1369"/>
              <p:cNvSpPr/>
              <p:nvPr/>
            </p:nvSpPr>
            <p:spPr bwMode="auto">
              <a:xfrm>
                <a:off x="5424" y="1977"/>
                <a:ext cx="20" cy="24"/>
              </a:xfrm>
              <a:custGeom>
                <a:avLst/>
                <a:gdLst>
                  <a:gd name="T0" fmla="*/ 0 w 20"/>
                  <a:gd name="T1" fmla="*/ 4 h 24"/>
                  <a:gd name="T2" fmla="*/ 20 w 20"/>
                  <a:gd name="T3" fmla="*/ 0 h 24"/>
                  <a:gd name="T4" fmla="*/ 20 w 20"/>
                  <a:gd name="T5" fmla="*/ 18 h 24"/>
                  <a:gd name="T6" fmla="*/ 0 w 20"/>
                  <a:gd name="T7" fmla="*/ 24 h 24"/>
                  <a:gd name="T8" fmla="*/ 0 w 20"/>
                  <a:gd name="T9" fmla="*/ 4 h 24"/>
                  <a:gd name="T10" fmla="*/ 0 w 20"/>
                  <a:gd name="T11" fmla="*/ 4 h 24"/>
                  <a:gd name="T12" fmla="*/ 0 w 20"/>
                  <a:gd name="T13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4">
                    <a:moveTo>
                      <a:pt x="0" y="4"/>
                    </a:moveTo>
                    <a:lnTo>
                      <a:pt x="20" y="0"/>
                    </a:lnTo>
                    <a:lnTo>
                      <a:pt x="20" y="18"/>
                    </a:lnTo>
                    <a:lnTo>
                      <a:pt x="0" y="2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1370"/>
              <p:cNvSpPr/>
              <p:nvPr/>
            </p:nvSpPr>
            <p:spPr bwMode="auto">
              <a:xfrm>
                <a:off x="5460" y="1971"/>
                <a:ext cx="14" cy="20"/>
              </a:xfrm>
              <a:custGeom>
                <a:avLst/>
                <a:gdLst>
                  <a:gd name="T0" fmla="*/ 14 w 14"/>
                  <a:gd name="T1" fmla="*/ 0 h 20"/>
                  <a:gd name="T2" fmla="*/ 14 w 14"/>
                  <a:gd name="T3" fmla="*/ 14 h 20"/>
                  <a:gd name="T4" fmla="*/ 0 w 14"/>
                  <a:gd name="T5" fmla="*/ 20 h 20"/>
                  <a:gd name="T6" fmla="*/ 0 w 14"/>
                  <a:gd name="T7" fmla="*/ 2 h 20"/>
                  <a:gd name="T8" fmla="*/ 14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14" y="0"/>
                    </a:moveTo>
                    <a:lnTo>
                      <a:pt x="14" y="14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1371"/>
              <p:cNvSpPr/>
              <p:nvPr/>
            </p:nvSpPr>
            <p:spPr bwMode="auto">
              <a:xfrm>
                <a:off x="5320" y="2055"/>
                <a:ext cx="22" cy="38"/>
              </a:xfrm>
              <a:custGeom>
                <a:avLst/>
                <a:gdLst>
                  <a:gd name="T0" fmla="*/ 0 w 22"/>
                  <a:gd name="T1" fmla="*/ 6 h 38"/>
                  <a:gd name="T2" fmla="*/ 22 w 22"/>
                  <a:gd name="T3" fmla="*/ 0 h 38"/>
                  <a:gd name="T4" fmla="*/ 22 w 22"/>
                  <a:gd name="T5" fmla="*/ 28 h 38"/>
                  <a:gd name="T6" fmla="*/ 0 w 22"/>
                  <a:gd name="T7" fmla="*/ 38 h 38"/>
                  <a:gd name="T8" fmla="*/ 0 w 22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0" y="6"/>
                    </a:moveTo>
                    <a:lnTo>
                      <a:pt x="22" y="0"/>
                    </a:lnTo>
                    <a:lnTo>
                      <a:pt x="22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1372"/>
              <p:cNvSpPr/>
              <p:nvPr/>
            </p:nvSpPr>
            <p:spPr bwMode="auto">
              <a:xfrm>
                <a:off x="5358" y="2027"/>
                <a:ext cx="64" cy="50"/>
              </a:xfrm>
              <a:custGeom>
                <a:avLst/>
                <a:gdLst>
                  <a:gd name="T0" fmla="*/ 64 w 64"/>
                  <a:gd name="T1" fmla="*/ 0 h 50"/>
                  <a:gd name="T2" fmla="*/ 64 w 64"/>
                  <a:gd name="T3" fmla="*/ 20 h 50"/>
                  <a:gd name="T4" fmla="*/ 0 w 64"/>
                  <a:gd name="T5" fmla="*/ 50 h 50"/>
                  <a:gd name="T6" fmla="*/ 0 w 64"/>
                  <a:gd name="T7" fmla="*/ 22 h 50"/>
                  <a:gd name="T8" fmla="*/ 64 w 6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50">
                    <a:moveTo>
                      <a:pt x="64" y="0"/>
                    </a:moveTo>
                    <a:lnTo>
                      <a:pt x="64" y="20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1373"/>
              <p:cNvSpPr/>
              <p:nvPr/>
            </p:nvSpPr>
            <p:spPr bwMode="auto">
              <a:xfrm>
                <a:off x="5436" y="2009"/>
                <a:ext cx="38" cy="32"/>
              </a:xfrm>
              <a:custGeom>
                <a:avLst/>
                <a:gdLst>
                  <a:gd name="T0" fmla="*/ 38 w 38"/>
                  <a:gd name="T1" fmla="*/ 0 h 32"/>
                  <a:gd name="T2" fmla="*/ 38 w 38"/>
                  <a:gd name="T3" fmla="*/ 16 h 32"/>
                  <a:gd name="T4" fmla="*/ 0 w 38"/>
                  <a:gd name="T5" fmla="*/ 32 h 32"/>
                  <a:gd name="T6" fmla="*/ 0 w 38"/>
                  <a:gd name="T7" fmla="*/ 12 h 32"/>
                  <a:gd name="T8" fmla="*/ 38 w 3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2">
                    <a:moveTo>
                      <a:pt x="38" y="0"/>
                    </a:moveTo>
                    <a:lnTo>
                      <a:pt x="38" y="16"/>
                    </a:lnTo>
                    <a:lnTo>
                      <a:pt x="0" y="32"/>
                    </a:lnTo>
                    <a:lnTo>
                      <a:pt x="0" y="12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1374"/>
              <p:cNvSpPr/>
              <p:nvPr/>
            </p:nvSpPr>
            <p:spPr bwMode="auto">
              <a:xfrm>
                <a:off x="5320" y="2097"/>
                <a:ext cx="42" cy="50"/>
              </a:xfrm>
              <a:custGeom>
                <a:avLst/>
                <a:gdLst>
                  <a:gd name="T0" fmla="*/ 0 w 42"/>
                  <a:gd name="T1" fmla="*/ 20 h 50"/>
                  <a:gd name="T2" fmla="*/ 42 w 42"/>
                  <a:gd name="T3" fmla="*/ 0 h 50"/>
                  <a:gd name="T4" fmla="*/ 42 w 42"/>
                  <a:gd name="T5" fmla="*/ 28 h 50"/>
                  <a:gd name="T6" fmla="*/ 0 w 42"/>
                  <a:gd name="T7" fmla="*/ 50 h 50"/>
                  <a:gd name="T8" fmla="*/ 0 w 42"/>
                  <a:gd name="T9" fmla="*/ 2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50">
                    <a:moveTo>
                      <a:pt x="0" y="20"/>
                    </a:moveTo>
                    <a:lnTo>
                      <a:pt x="42" y="0"/>
                    </a:lnTo>
                    <a:lnTo>
                      <a:pt x="42" y="28"/>
                    </a:lnTo>
                    <a:lnTo>
                      <a:pt x="0" y="50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1375"/>
              <p:cNvSpPr/>
              <p:nvPr/>
            </p:nvSpPr>
            <p:spPr bwMode="auto">
              <a:xfrm>
                <a:off x="5392" y="2063"/>
                <a:ext cx="50" cy="46"/>
              </a:xfrm>
              <a:custGeom>
                <a:avLst/>
                <a:gdLst>
                  <a:gd name="T0" fmla="*/ 0 w 50"/>
                  <a:gd name="T1" fmla="*/ 22 h 46"/>
                  <a:gd name="T2" fmla="*/ 50 w 50"/>
                  <a:gd name="T3" fmla="*/ 0 h 46"/>
                  <a:gd name="T4" fmla="*/ 50 w 50"/>
                  <a:gd name="T5" fmla="*/ 20 h 46"/>
                  <a:gd name="T6" fmla="*/ 0 w 50"/>
                  <a:gd name="T7" fmla="*/ 46 h 46"/>
                  <a:gd name="T8" fmla="*/ 0 w 50"/>
                  <a:gd name="T9" fmla="*/ 2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46">
                    <a:moveTo>
                      <a:pt x="0" y="22"/>
                    </a:moveTo>
                    <a:lnTo>
                      <a:pt x="50" y="0"/>
                    </a:lnTo>
                    <a:lnTo>
                      <a:pt x="50" y="20"/>
                    </a:lnTo>
                    <a:lnTo>
                      <a:pt x="0" y="46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1376"/>
              <p:cNvSpPr/>
              <p:nvPr/>
            </p:nvSpPr>
            <p:spPr bwMode="auto">
              <a:xfrm>
                <a:off x="5456" y="2049"/>
                <a:ext cx="18" cy="26"/>
              </a:xfrm>
              <a:custGeom>
                <a:avLst/>
                <a:gdLst>
                  <a:gd name="T0" fmla="*/ 18 w 18"/>
                  <a:gd name="T1" fmla="*/ 0 h 26"/>
                  <a:gd name="T2" fmla="*/ 18 w 18"/>
                  <a:gd name="T3" fmla="*/ 16 h 26"/>
                  <a:gd name="T4" fmla="*/ 0 w 18"/>
                  <a:gd name="T5" fmla="*/ 26 h 26"/>
                  <a:gd name="T6" fmla="*/ 0 w 18"/>
                  <a:gd name="T7" fmla="*/ 8 h 26"/>
                  <a:gd name="T8" fmla="*/ 18 w 18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16"/>
                    </a:lnTo>
                    <a:lnTo>
                      <a:pt x="0" y="26"/>
                    </a:lnTo>
                    <a:lnTo>
                      <a:pt x="0" y="8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1377"/>
              <p:cNvSpPr/>
              <p:nvPr/>
            </p:nvSpPr>
            <p:spPr bwMode="auto">
              <a:xfrm>
                <a:off x="5320" y="2159"/>
                <a:ext cx="24" cy="44"/>
              </a:xfrm>
              <a:custGeom>
                <a:avLst/>
                <a:gdLst>
                  <a:gd name="T0" fmla="*/ 0 w 24"/>
                  <a:gd name="T1" fmla="*/ 14 h 44"/>
                  <a:gd name="T2" fmla="*/ 24 w 24"/>
                  <a:gd name="T3" fmla="*/ 0 h 44"/>
                  <a:gd name="T4" fmla="*/ 24 w 24"/>
                  <a:gd name="T5" fmla="*/ 30 h 44"/>
                  <a:gd name="T6" fmla="*/ 0 w 24"/>
                  <a:gd name="T7" fmla="*/ 44 h 44"/>
                  <a:gd name="T8" fmla="*/ 0 w 24"/>
                  <a:gd name="T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4">
                    <a:moveTo>
                      <a:pt x="0" y="14"/>
                    </a:moveTo>
                    <a:lnTo>
                      <a:pt x="24" y="0"/>
                    </a:lnTo>
                    <a:lnTo>
                      <a:pt x="24" y="30"/>
                    </a:lnTo>
                    <a:lnTo>
                      <a:pt x="0" y="4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1378"/>
              <p:cNvSpPr/>
              <p:nvPr/>
            </p:nvSpPr>
            <p:spPr bwMode="auto">
              <a:xfrm>
                <a:off x="5360" y="2133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24 h 46"/>
                  <a:gd name="T4" fmla="*/ 0 w 34"/>
                  <a:gd name="T5" fmla="*/ 46 h 46"/>
                  <a:gd name="T6" fmla="*/ 0 w 34"/>
                  <a:gd name="T7" fmla="*/ 18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24"/>
                    </a:lnTo>
                    <a:lnTo>
                      <a:pt x="0" y="46"/>
                    </a:lnTo>
                    <a:lnTo>
                      <a:pt x="0" y="18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1379"/>
              <p:cNvSpPr/>
              <p:nvPr/>
            </p:nvSpPr>
            <p:spPr bwMode="auto">
              <a:xfrm>
                <a:off x="5420" y="2113"/>
                <a:ext cx="12" cy="28"/>
              </a:xfrm>
              <a:custGeom>
                <a:avLst/>
                <a:gdLst>
                  <a:gd name="T0" fmla="*/ 0 w 12"/>
                  <a:gd name="T1" fmla="*/ 6 h 28"/>
                  <a:gd name="T2" fmla="*/ 12 w 12"/>
                  <a:gd name="T3" fmla="*/ 0 h 28"/>
                  <a:gd name="T4" fmla="*/ 12 w 12"/>
                  <a:gd name="T5" fmla="*/ 20 h 28"/>
                  <a:gd name="T6" fmla="*/ 0 w 12"/>
                  <a:gd name="T7" fmla="*/ 28 h 28"/>
                  <a:gd name="T8" fmla="*/ 0 w 12"/>
                  <a:gd name="T9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0" y="6"/>
                    </a:moveTo>
                    <a:lnTo>
                      <a:pt x="12" y="0"/>
                    </a:lnTo>
                    <a:lnTo>
                      <a:pt x="12" y="20"/>
                    </a:lnTo>
                    <a:lnTo>
                      <a:pt x="0" y="2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1380"/>
              <p:cNvSpPr/>
              <p:nvPr/>
            </p:nvSpPr>
            <p:spPr bwMode="auto">
              <a:xfrm>
                <a:off x="5446" y="2091"/>
                <a:ext cx="28" cy="32"/>
              </a:xfrm>
              <a:custGeom>
                <a:avLst/>
                <a:gdLst>
                  <a:gd name="T0" fmla="*/ 28 w 28"/>
                  <a:gd name="T1" fmla="*/ 0 h 32"/>
                  <a:gd name="T2" fmla="*/ 28 w 28"/>
                  <a:gd name="T3" fmla="*/ 16 h 32"/>
                  <a:gd name="T4" fmla="*/ 0 w 28"/>
                  <a:gd name="T5" fmla="*/ 32 h 32"/>
                  <a:gd name="T6" fmla="*/ 0 w 28"/>
                  <a:gd name="T7" fmla="*/ 14 h 32"/>
                  <a:gd name="T8" fmla="*/ 28 w 2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2">
                    <a:moveTo>
                      <a:pt x="28" y="0"/>
                    </a:moveTo>
                    <a:lnTo>
                      <a:pt x="2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1381"/>
              <p:cNvSpPr/>
              <p:nvPr/>
            </p:nvSpPr>
            <p:spPr bwMode="auto">
              <a:xfrm>
                <a:off x="5320" y="2201"/>
                <a:ext cx="40" cy="54"/>
              </a:xfrm>
              <a:custGeom>
                <a:avLst/>
                <a:gdLst>
                  <a:gd name="T0" fmla="*/ 0 w 40"/>
                  <a:gd name="T1" fmla="*/ 22 h 54"/>
                  <a:gd name="T2" fmla="*/ 40 w 40"/>
                  <a:gd name="T3" fmla="*/ 0 h 54"/>
                  <a:gd name="T4" fmla="*/ 40 w 40"/>
                  <a:gd name="T5" fmla="*/ 26 h 54"/>
                  <a:gd name="T6" fmla="*/ 0 w 40"/>
                  <a:gd name="T7" fmla="*/ 54 h 54"/>
                  <a:gd name="T8" fmla="*/ 0 w 40"/>
                  <a:gd name="T9" fmla="*/ 2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4">
                    <a:moveTo>
                      <a:pt x="0" y="22"/>
                    </a:moveTo>
                    <a:lnTo>
                      <a:pt x="40" y="0"/>
                    </a:lnTo>
                    <a:lnTo>
                      <a:pt x="40" y="26"/>
                    </a:lnTo>
                    <a:lnTo>
                      <a:pt x="0" y="54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1382"/>
              <p:cNvSpPr/>
              <p:nvPr/>
            </p:nvSpPr>
            <p:spPr bwMode="auto">
              <a:xfrm>
                <a:off x="5374" y="2171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22 h 46"/>
                  <a:gd name="T4" fmla="*/ 0 w 34"/>
                  <a:gd name="T5" fmla="*/ 46 h 46"/>
                  <a:gd name="T6" fmla="*/ 0 w 34"/>
                  <a:gd name="T7" fmla="*/ 20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22"/>
                    </a:lnTo>
                    <a:lnTo>
                      <a:pt x="0" y="46"/>
                    </a:lnTo>
                    <a:lnTo>
                      <a:pt x="0" y="2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1383"/>
              <p:cNvSpPr/>
              <p:nvPr/>
            </p:nvSpPr>
            <p:spPr bwMode="auto">
              <a:xfrm>
                <a:off x="5424" y="2133"/>
                <a:ext cx="50" cy="50"/>
              </a:xfrm>
              <a:custGeom>
                <a:avLst/>
                <a:gdLst>
                  <a:gd name="T0" fmla="*/ 50 w 50"/>
                  <a:gd name="T1" fmla="*/ 0 h 50"/>
                  <a:gd name="T2" fmla="*/ 50 w 50"/>
                  <a:gd name="T3" fmla="*/ 16 h 50"/>
                  <a:gd name="T4" fmla="*/ 0 w 50"/>
                  <a:gd name="T5" fmla="*/ 50 h 50"/>
                  <a:gd name="T6" fmla="*/ 0 w 50"/>
                  <a:gd name="T7" fmla="*/ 30 h 50"/>
                  <a:gd name="T8" fmla="*/ 50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50" y="0"/>
                    </a:moveTo>
                    <a:lnTo>
                      <a:pt x="50" y="16"/>
                    </a:lnTo>
                    <a:lnTo>
                      <a:pt x="0" y="50"/>
                    </a:lnTo>
                    <a:lnTo>
                      <a:pt x="0" y="30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1384"/>
              <p:cNvSpPr/>
              <p:nvPr/>
            </p:nvSpPr>
            <p:spPr bwMode="auto">
              <a:xfrm>
                <a:off x="5320" y="2259"/>
                <a:ext cx="22" cy="46"/>
              </a:xfrm>
              <a:custGeom>
                <a:avLst/>
                <a:gdLst>
                  <a:gd name="T0" fmla="*/ 0 w 22"/>
                  <a:gd name="T1" fmla="*/ 16 h 46"/>
                  <a:gd name="T2" fmla="*/ 22 w 22"/>
                  <a:gd name="T3" fmla="*/ 0 h 46"/>
                  <a:gd name="T4" fmla="*/ 22 w 22"/>
                  <a:gd name="T5" fmla="*/ 30 h 46"/>
                  <a:gd name="T6" fmla="*/ 0 w 22"/>
                  <a:gd name="T7" fmla="*/ 46 h 46"/>
                  <a:gd name="T8" fmla="*/ 0 w 22"/>
                  <a:gd name="T9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46">
                    <a:moveTo>
                      <a:pt x="0" y="16"/>
                    </a:moveTo>
                    <a:lnTo>
                      <a:pt x="22" y="0"/>
                    </a:lnTo>
                    <a:lnTo>
                      <a:pt x="22" y="30"/>
                    </a:lnTo>
                    <a:lnTo>
                      <a:pt x="0" y="4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1385"/>
              <p:cNvSpPr/>
              <p:nvPr/>
            </p:nvSpPr>
            <p:spPr bwMode="auto">
              <a:xfrm>
                <a:off x="5358" y="2195"/>
                <a:ext cx="82" cy="82"/>
              </a:xfrm>
              <a:custGeom>
                <a:avLst/>
                <a:gdLst>
                  <a:gd name="T0" fmla="*/ 82 w 82"/>
                  <a:gd name="T1" fmla="*/ 0 h 82"/>
                  <a:gd name="T2" fmla="*/ 82 w 82"/>
                  <a:gd name="T3" fmla="*/ 20 h 82"/>
                  <a:gd name="T4" fmla="*/ 0 w 82"/>
                  <a:gd name="T5" fmla="*/ 82 h 82"/>
                  <a:gd name="T6" fmla="*/ 0 w 82"/>
                  <a:gd name="T7" fmla="*/ 54 h 82"/>
                  <a:gd name="T8" fmla="*/ 82 w 82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82" y="0"/>
                    </a:moveTo>
                    <a:lnTo>
                      <a:pt x="82" y="20"/>
                    </a:lnTo>
                    <a:lnTo>
                      <a:pt x="0" y="82"/>
                    </a:lnTo>
                    <a:lnTo>
                      <a:pt x="0" y="54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1386"/>
              <p:cNvSpPr/>
              <p:nvPr/>
            </p:nvSpPr>
            <p:spPr bwMode="auto">
              <a:xfrm>
                <a:off x="5454" y="2173"/>
                <a:ext cx="20" cy="30"/>
              </a:xfrm>
              <a:custGeom>
                <a:avLst/>
                <a:gdLst>
                  <a:gd name="T0" fmla="*/ 20 w 20"/>
                  <a:gd name="T1" fmla="*/ 0 h 30"/>
                  <a:gd name="T2" fmla="*/ 20 w 20"/>
                  <a:gd name="T3" fmla="*/ 16 h 30"/>
                  <a:gd name="T4" fmla="*/ 0 w 20"/>
                  <a:gd name="T5" fmla="*/ 30 h 30"/>
                  <a:gd name="T6" fmla="*/ 0 w 20"/>
                  <a:gd name="T7" fmla="*/ 12 h 30"/>
                  <a:gd name="T8" fmla="*/ 20 w 2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0">
                    <a:moveTo>
                      <a:pt x="20" y="0"/>
                    </a:moveTo>
                    <a:lnTo>
                      <a:pt x="20" y="16"/>
                    </a:lnTo>
                    <a:lnTo>
                      <a:pt x="0" y="30"/>
                    </a:lnTo>
                    <a:lnTo>
                      <a:pt x="0" y="12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1387"/>
              <p:cNvSpPr/>
              <p:nvPr/>
            </p:nvSpPr>
            <p:spPr bwMode="auto">
              <a:xfrm>
                <a:off x="5392" y="2259"/>
                <a:ext cx="20" cy="38"/>
              </a:xfrm>
              <a:custGeom>
                <a:avLst/>
                <a:gdLst>
                  <a:gd name="T0" fmla="*/ 20 w 20"/>
                  <a:gd name="T1" fmla="*/ 0 h 38"/>
                  <a:gd name="T2" fmla="*/ 20 w 20"/>
                  <a:gd name="T3" fmla="*/ 22 h 38"/>
                  <a:gd name="T4" fmla="*/ 0 w 20"/>
                  <a:gd name="T5" fmla="*/ 38 h 38"/>
                  <a:gd name="T6" fmla="*/ 0 w 20"/>
                  <a:gd name="T7" fmla="*/ 14 h 38"/>
                  <a:gd name="T8" fmla="*/ 20 w 20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8">
                    <a:moveTo>
                      <a:pt x="20" y="0"/>
                    </a:moveTo>
                    <a:lnTo>
                      <a:pt x="20" y="22"/>
                    </a:lnTo>
                    <a:lnTo>
                      <a:pt x="0" y="38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1388"/>
              <p:cNvSpPr/>
              <p:nvPr/>
            </p:nvSpPr>
            <p:spPr bwMode="auto">
              <a:xfrm>
                <a:off x="5454" y="2215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1389"/>
              <p:cNvSpPr/>
              <p:nvPr/>
            </p:nvSpPr>
            <p:spPr bwMode="auto">
              <a:xfrm>
                <a:off x="5320" y="2349"/>
                <a:ext cx="32" cy="56"/>
              </a:xfrm>
              <a:custGeom>
                <a:avLst/>
                <a:gdLst>
                  <a:gd name="T0" fmla="*/ 0 w 32"/>
                  <a:gd name="T1" fmla="*/ 26 h 56"/>
                  <a:gd name="T2" fmla="*/ 32 w 32"/>
                  <a:gd name="T3" fmla="*/ 0 h 56"/>
                  <a:gd name="T4" fmla="*/ 32 w 32"/>
                  <a:gd name="T5" fmla="*/ 28 h 56"/>
                  <a:gd name="T6" fmla="*/ 0 w 32"/>
                  <a:gd name="T7" fmla="*/ 56 h 56"/>
                  <a:gd name="T8" fmla="*/ 0 w 32"/>
                  <a:gd name="T9" fmla="*/ 2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6">
                    <a:moveTo>
                      <a:pt x="0" y="26"/>
                    </a:moveTo>
                    <a:lnTo>
                      <a:pt x="32" y="0"/>
                    </a:lnTo>
                    <a:lnTo>
                      <a:pt x="32" y="28"/>
                    </a:lnTo>
                    <a:lnTo>
                      <a:pt x="0" y="5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1390"/>
              <p:cNvSpPr/>
              <p:nvPr/>
            </p:nvSpPr>
            <p:spPr bwMode="auto">
              <a:xfrm>
                <a:off x="5366" y="2293"/>
                <a:ext cx="58" cy="70"/>
              </a:xfrm>
              <a:custGeom>
                <a:avLst/>
                <a:gdLst>
                  <a:gd name="T0" fmla="*/ 58 w 58"/>
                  <a:gd name="T1" fmla="*/ 0 h 70"/>
                  <a:gd name="T2" fmla="*/ 58 w 58"/>
                  <a:gd name="T3" fmla="*/ 20 h 70"/>
                  <a:gd name="T4" fmla="*/ 0 w 58"/>
                  <a:gd name="T5" fmla="*/ 70 h 70"/>
                  <a:gd name="T6" fmla="*/ 0 w 58"/>
                  <a:gd name="T7" fmla="*/ 44 h 70"/>
                  <a:gd name="T8" fmla="*/ 58 w 58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0">
                    <a:moveTo>
                      <a:pt x="58" y="0"/>
                    </a:moveTo>
                    <a:lnTo>
                      <a:pt x="58" y="20"/>
                    </a:lnTo>
                    <a:lnTo>
                      <a:pt x="0" y="70"/>
                    </a:lnTo>
                    <a:lnTo>
                      <a:pt x="0" y="44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1391"/>
              <p:cNvSpPr/>
              <p:nvPr/>
            </p:nvSpPr>
            <p:spPr bwMode="auto">
              <a:xfrm>
                <a:off x="5440" y="2255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14 h 46"/>
                  <a:gd name="T4" fmla="*/ 0 w 34"/>
                  <a:gd name="T5" fmla="*/ 46 h 46"/>
                  <a:gd name="T6" fmla="*/ 0 w 34"/>
                  <a:gd name="T7" fmla="*/ 26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14"/>
                    </a:lnTo>
                    <a:lnTo>
                      <a:pt x="0" y="46"/>
                    </a:lnTo>
                    <a:lnTo>
                      <a:pt x="0" y="26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1392"/>
              <p:cNvSpPr/>
              <p:nvPr/>
            </p:nvSpPr>
            <p:spPr bwMode="auto">
              <a:xfrm>
                <a:off x="5320" y="2409"/>
                <a:ext cx="16" cy="46"/>
              </a:xfrm>
              <a:custGeom>
                <a:avLst/>
                <a:gdLst>
                  <a:gd name="T0" fmla="*/ 0 w 16"/>
                  <a:gd name="T1" fmla="*/ 14 h 46"/>
                  <a:gd name="T2" fmla="*/ 16 w 16"/>
                  <a:gd name="T3" fmla="*/ 0 h 46"/>
                  <a:gd name="T4" fmla="*/ 16 w 16"/>
                  <a:gd name="T5" fmla="*/ 30 h 46"/>
                  <a:gd name="T6" fmla="*/ 0 w 16"/>
                  <a:gd name="T7" fmla="*/ 46 h 46"/>
                  <a:gd name="T8" fmla="*/ 0 w 16"/>
                  <a:gd name="T9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6">
                    <a:moveTo>
                      <a:pt x="0" y="14"/>
                    </a:moveTo>
                    <a:lnTo>
                      <a:pt x="16" y="0"/>
                    </a:lnTo>
                    <a:lnTo>
                      <a:pt x="16" y="30"/>
                    </a:lnTo>
                    <a:lnTo>
                      <a:pt x="0" y="4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1393"/>
              <p:cNvSpPr/>
              <p:nvPr/>
            </p:nvSpPr>
            <p:spPr bwMode="auto">
              <a:xfrm>
                <a:off x="5352" y="2351"/>
                <a:ext cx="54" cy="74"/>
              </a:xfrm>
              <a:custGeom>
                <a:avLst/>
                <a:gdLst>
                  <a:gd name="T0" fmla="*/ 54 w 54"/>
                  <a:gd name="T1" fmla="*/ 0 h 74"/>
                  <a:gd name="T2" fmla="*/ 54 w 54"/>
                  <a:gd name="T3" fmla="*/ 22 h 74"/>
                  <a:gd name="T4" fmla="*/ 0 w 54"/>
                  <a:gd name="T5" fmla="*/ 74 h 74"/>
                  <a:gd name="T6" fmla="*/ 0 w 54"/>
                  <a:gd name="T7" fmla="*/ 46 h 74"/>
                  <a:gd name="T8" fmla="*/ 54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54" y="0"/>
                    </a:moveTo>
                    <a:lnTo>
                      <a:pt x="54" y="22"/>
                    </a:lnTo>
                    <a:lnTo>
                      <a:pt x="0" y="74"/>
                    </a:lnTo>
                    <a:lnTo>
                      <a:pt x="0" y="46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1394"/>
              <p:cNvSpPr/>
              <p:nvPr/>
            </p:nvSpPr>
            <p:spPr bwMode="auto">
              <a:xfrm>
                <a:off x="5422" y="2295"/>
                <a:ext cx="52" cy="64"/>
              </a:xfrm>
              <a:custGeom>
                <a:avLst/>
                <a:gdLst>
                  <a:gd name="T0" fmla="*/ 52 w 52"/>
                  <a:gd name="T1" fmla="*/ 0 h 64"/>
                  <a:gd name="T2" fmla="*/ 52 w 52"/>
                  <a:gd name="T3" fmla="*/ 16 h 64"/>
                  <a:gd name="T4" fmla="*/ 0 w 52"/>
                  <a:gd name="T5" fmla="*/ 64 h 64"/>
                  <a:gd name="T6" fmla="*/ 0 w 52"/>
                  <a:gd name="T7" fmla="*/ 44 h 64"/>
                  <a:gd name="T8" fmla="*/ 52 w 52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4">
                    <a:moveTo>
                      <a:pt x="52" y="0"/>
                    </a:moveTo>
                    <a:lnTo>
                      <a:pt x="52" y="16"/>
                    </a:lnTo>
                    <a:lnTo>
                      <a:pt x="0" y="64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7" name="Freeform 1395"/>
              <p:cNvSpPr/>
              <p:nvPr/>
            </p:nvSpPr>
            <p:spPr bwMode="auto">
              <a:xfrm>
                <a:off x="5320" y="2443"/>
                <a:ext cx="38" cy="64"/>
              </a:xfrm>
              <a:custGeom>
                <a:avLst/>
                <a:gdLst>
                  <a:gd name="T0" fmla="*/ 0 w 38"/>
                  <a:gd name="T1" fmla="*/ 34 h 64"/>
                  <a:gd name="T2" fmla="*/ 38 w 38"/>
                  <a:gd name="T3" fmla="*/ 0 h 64"/>
                  <a:gd name="T4" fmla="*/ 38 w 38"/>
                  <a:gd name="T5" fmla="*/ 28 h 64"/>
                  <a:gd name="T6" fmla="*/ 0 w 38"/>
                  <a:gd name="T7" fmla="*/ 64 h 64"/>
                  <a:gd name="T8" fmla="*/ 0 w 38"/>
                  <a:gd name="T9" fmla="*/ 3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0" y="34"/>
                    </a:moveTo>
                    <a:lnTo>
                      <a:pt x="38" y="0"/>
                    </a:lnTo>
                    <a:lnTo>
                      <a:pt x="38" y="28"/>
                    </a:lnTo>
                    <a:lnTo>
                      <a:pt x="0" y="64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8" name="Freeform 1396"/>
              <p:cNvSpPr/>
              <p:nvPr/>
            </p:nvSpPr>
            <p:spPr bwMode="auto">
              <a:xfrm>
                <a:off x="5372" y="2415"/>
                <a:ext cx="16" cy="40"/>
              </a:xfrm>
              <a:custGeom>
                <a:avLst/>
                <a:gdLst>
                  <a:gd name="T0" fmla="*/ 0 w 16"/>
                  <a:gd name="T1" fmla="*/ 14 h 40"/>
                  <a:gd name="T2" fmla="*/ 16 w 16"/>
                  <a:gd name="T3" fmla="*/ 0 h 40"/>
                  <a:gd name="T4" fmla="*/ 16 w 16"/>
                  <a:gd name="T5" fmla="*/ 24 h 40"/>
                  <a:gd name="T6" fmla="*/ 0 w 16"/>
                  <a:gd name="T7" fmla="*/ 40 h 40"/>
                  <a:gd name="T8" fmla="*/ 0 w 16"/>
                  <a:gd name="T9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0" y="14"/>
                    </a:moveTo>
                    <a:lnTo>
                      <a:pt x="16" y="0"/>
                    </a:lnTo>
                    <a:lnTo>
                      <a:pt x="16" y="24"/>
                    </a:lnTo>
                    <a:lnTo>
                      <a:pt x="0" y="40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1397"/>
              <p:cNvSpPr/>
              <p:nvPr/>
            </p:nvSpPr>
            <p:spPr bwMode="auto">
              <a:xfrm>
                <a:off x="5402" y="2375"/>
                <a:ext cx="30" cy="50"/>
              </a:xfrm>
              <a:custGeom>
                <a:avLst/>
                <a:gdLst>
                  <a:gd name="T0" fmla="*/ 30 w 30"/>
                  <a:gd name="T1" fmla="*/ 0 h 50"/>
                  <a:gd name="T2" fmla="*/ 30 w 30"/>
                  <a:gd name="T3" fmla="*/ 20 h 50"/>
                  <a:gd name="T4" fmla="*/ 0 w 30"/>
                  <a:gd name="T5" fmla="*/ 50 h 50"/>
                  <a:gd name="T6" fmla="*/ 0 w 30"/>
                  <a:gd name="T7" fmla="*/ 26 h 50"/>
                  <a:gd name="T8" fmla="*/ 30 w 3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50">
                    <a:moveTo>
                      <a:pt x="30" y="0"/>
                    </a:moveTo>
                    <a:lnTo>
                      <a:pt x="30" y="20"/>
                    </a:lnTo>
                    <a:lnTo>
                      <a:pt x="0" y="50"/>
                    </a:lnTo>
                    <a:lnTo>
                      <a:pt x="0" y="2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1398"/>
              <p:cNvSpPr/>
              <p:nvPr/>
            </p:nvSpPr>
            <p:spPr bwMode="auto">
              <a:xfrm>
                <a:off x="5446" y="2337"/>
                <a:ext cx="28" cy="44"/>
              </a:xfrm>
              <a:custGeom>
                <a:avLst/>
                <a:gdLst>
                  <a:gd name="T0" fmla="*/ 28 w 28"/>
                  <a:gd name="T1" fmla="*/ 0 h 44"/>
                  <a:gd name="T2" fmla="*/ 28 w 28"/>
                  <a:gd name="T3" fmla="*/ 16 h 44"/>
                  <a:gd name="T4" fmla="*/ 0 w 28"/>
                  <a:gd name="T5" fmla="*/ 44 h 44"/>
                  <a:gd name="T6" fmla="*/ 0 w 28"/>
                  <a:gd name="T7" fmla="*/ 24 h 44"/>
                  <a:gd name="T8" fmla="*/ 28 w 28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4">
                    <a:moveTo>
                      <a:pt x="28" y="0"/>
                    </a:moveTo>
                    <a:lnTo>
                      <a:pt x="28" y="16"/>
                    </a:lnTo>
                    <a:lnTo>
                      <a:pt x="0" y="44"/>
                    </a:lnTo>
                    <a:lnTo>
                      <a:pt x="0" y="2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1399"/>
              <p:cNvSpPr/>
              <p:nvPr/>
            </p:nvSpPr>
            <p:spPr bwMode="auto">
              <a:xfrm>
                <a:off x="5320" y="2499"/>
                <a:ext cx="26" cy="58"/>
              </a:xfrm>
              <a:custGeom>
                <a:avLst/>
                <a:gdLst>
                  <a:gd name="T0" fmla="*/ 0 w 26"/>
                  <a:gd name="T1" fmla="*/ 26 h 58"/>
                  <a:gd name="T2" fmla="*/ 26 w 26"/>
                  <a:gd name="T3" fmla="*/ 0 h 58"/>
                  <a:gd name="T4" fmla="*/ 26 w 26"/>
                  <a:gd name="T5" fmla="*/ 30 h 58"/>
                  <a:gd name="T6" fmla="*/ 0 w 26"/>
                  <a:gd name="T7" fmla="*/ 58 h 58"/>
                  <a:gd name="T8" fmla="*/ 0 w 26"/>
                  <a:gd name="T9" fmla="*/ 2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8">
                    <a:moveTo>
                      <a:pt x="0" y="26"/>
                    </a:moveTo>
                    <a:lnTo>
                      <a:pt x="26" y="0"/>
                    </a:lnTo>
                    <a:lnTo>
                      <a:pt x="26" y="30"/>
                    </a:lnTo>
                    <a:lnTo>
                      <a:pt x="0" y="58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1400"/>
              <p:cNvSpPr/>
              <p:nvPr/>
            </p:nvSpPr>
            <p:spPr bwMode="auto">
              <a:xfrm>
                <a:off x="5362" y="2429"/>
                <a:ext cx="56" cy="82"/>
              </a:xfrm>
              <a:custGeom>
                <a:avLst/>
                <a:gdLst>
                  <a:gd name="T0" fmla="*/ 56 w 56"/>
                  <a:gd name="T1" fmla="*/ 0 h 82"/>
                  <a:gd name="T2" fmla="*/ 56 w 56"/>
                  <a:gd name="T3" fmla="*/ 22 h 82"/>
                  <a:gd name="T4" fmla="*/ 0 w 56"/>
                  <a:gd name="T5" fmla="*/ 82 h 82"/>
                  <a:gd name="T6" fmla="*/ 0 w 56"/>
                  <a:gd name="T7" fmla="*/ 56 h 82"/>
                  <a:gd name="T8" fmla="*/ 56 w 56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82">
                    <a:moveTo>
                      <a:pt x="56" y="0"/>
                    </a:moveTo>
                    <a:lnTo>
                      <a:pt x="56" y="22"/>
                    </a:lnTo>
                    <a:lnTo>
                      <a:pt x="0" y="82"/>
                    </a:lnTo>
                    <a:lnTo>
                      <a:pt x="0" y="56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1401"/>
              <p:cNvSpPr/>
              <p:nvPr/>
            </p:nvSpPr>
            <p:spPr bwMode="auto">
              <a:xfrm>
                <a:off x="5434" y="2375"/>
                <a:ext cx="40" cy="60"/>
              </a:xfrm>
              <a:custGeom>
                <a:avLst/>
                <a:gdLst>
                  <a:gd name="T0" fmla="*/ 40 w 40"/>
                  <a:gd name="T1" fmla="*/ 0 h 60"/>
                  <a:gd name="T2" fmla="*/ 40 w 40"/>
                  <a:gd name="T3" fmla="*/ 16 h 60"/>
                  <a:gd name="T4" fmla="*/ 0 w 40"/>
                  <a:gd name="T5" fmla="*/ 60 h 60"/>
                  <a:gd name="T6" fmla="*/ 0 w 40"/>
                  <a:gd name="T7" fmla="*/ 40 h 60"/>
                  <a:gd name="T8" fmla="*/ 40 w 40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60">
                    <a:moveTo>
                      <a:pt x="40" y="0"/>
                    </a:moveTo>
                    <a:lnTo>
                      <a:pt x="40" y="16"/>
                    </a:lnTo>
                    <a:lnTo>
                      <a:pt x="0" y="60"/>
                    </a:lnTo>
                    <a:lnTo>
                      <a:pt x="0" y="4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1402"/>
              <p:cNvSpPr/>
              <p:nvPr/>
            </p:nvSpPr>
            <p:spPr bwMode="auto">
              <a:xfrm>
                <a:off x="5320" y="2489"/>
                <a:ext cx="84" cy="118"/>
              </a:xfrm>
              <a:custGeom>
                <a:avLst/>
                <a:gdLst>
                  <a:gd name="T0" fmla="*/ 0 w 84"/>
                  <a:gd name="T1" fmla="*/ 86 h 118"/>
                  <a:gd name="T2" fmla="*/ 84 w 84"/>
                  <a:gd name="T3" fmla="*/ 0 h 118"/>
                  <a:gd name="T4" fmla="*/ 84 w 84"/>
                  <a:gd name="T5" fmla="*/ 22 h 118"/>
                  <a:gd name="T6" fmla="*/ 0 w 84"/>
                  <a:gd name="T7" fmla="*/ 118 h 118"/>
                  <a:gd name="T8" fmla="*/ 0 w 84"/>
                  <a:gd name="T9" fmla="*/ 8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118">
                    <a:moveTo>
                      <a:pt x="0" y="86"/>
                    </a:moveTo>
                    <a:lnTo>
                      <a:pt x="84" y="0"/>
                    </a:lnTo>
                    <a:lnTo>
                      <a:pt x="84" y="22"/>
                    </a:lnTo>
                    <a:lnTo>
                      <a:pt x="0" y="118"/>
                    </a:lnTo>
                    <a:lnTo>
                      <a:pt x="0" y="8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1403"/>
              <p:cNvSpPr/>
              <p:nvPr/>
            </p:nvSpPr>
            <p:spPr bwMode="auto">
              <a:xfrm>
                <a:off x="5418" y="2445"/>
                <a:ext cx="28" cy="50"/>
              </a:xfrm>
              <a:custGeom>
                <a:avLst/>
                <a:gdLst>
                  <a:gd name="T0" fmla="*/ 0 w 28"/>
                  <a:gd name="T1" fmla="*/ 28 h 50"/>
                  <a:gd name="T2" fmla="*/ 28 w 28"/>
                  <a:gd name="T3" fmla="*/ 0 h 50"/>
                  <a:gd name="T4" fmla="*/ 28 w 28"/>
                  <a:gd name="T5" fmla="*/ 18 h 50"/>
                  <a:gd name="T6" fmla="*/ 0 w 28"/>
                  <a:gd name="T7" fmla="*/ 50 h 50"/>
                  <a:gd name="T8" fmla="*/ 0 w 28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50">
                    <a:moveTo>
                      <a:pt x="0" y="28"/>
                    </a:moveTo>
                    <a:lnTo>
                      <a:pt x="28" y="0"/>
                    </a:lnTo>
                    <a:lnTo>
                      <a:pt x="28" y="18"/>
                    </a:lnTo>
                    <a:lnTo>
                      <a:pt x="0" y="50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1404"/>
              <p:cNvSpPr/>
              <p:nvPr/>
            </p:nvSpPr>
            <p:spPr bwMode="auto">
              <a:xfrm>
                <a:off x="5462" y="2417"/>
                <a:ext cx="12" cy="30"/>
              </a:xfrm>
              <a:custGeom>
                <a:avLst/>
                <a:gdLst>
                  <a:gd name="T0" fmla="*/ 12 w 12"/>
                  <a:gd name="T1" fmla="*/ 0 h 30"/>
                  <a:gd name="T2" fmla="*/ 12 w 12"/>
                  <a:gd name="T3" fmla="*/ 16 h 30"/>
                  <a:gd name="T4" fmla="*/ 0 w 12"/>
                  <a:gd name="T5" fmla="*/ 30 h 30"/>
                  <a:gd name="T6" fmla="*/ 0 w 12"/>
                  <a:gd name="T7" fmla="*/ 12 h 30"/>
                  <a:gd name="T8" fmla="*/ 12 w 12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0">
                    <a:moveTo>
                      <a:pt x="12" y="0"/>
                    </a:moveTo>
                    <a:lnTo>
                      <a:pt x="12" y="16"/>
                    </a:lnTo>
                    <a:lnTo>
                      <a:pt x="0" y="30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1405"/>
              <p:cNvSpPr/>
              <p:nvPr/>
            </p:nvSpPr>
            <p:spPr bwMode="auto">
              <a:xfrm>
                <a:off x="5350" y="2567"/>
                <a:ext cx="22" cy="54"/>
              </a:xfrm>
              <a:custGeom>
                <a:avLst/>
                <a:gdLst>
                  <a:gd name="T0" fmla="*/ 0 w 22"/>
                  <a:gd name="T1" fmla="*/ 24 h 54"/>
                  <a:gd name="T2" fmla="*/ 22 w 22"/>
                  <a:gd name="T3" fmla="*/ 0 h 54"/>
                  <a:gd name="T4" fmla="*/ 22 w 22"/>
                  <a:gd name="T5" fmla="*/ 26 h 54"/>
                  <a:gd name="T6" fmla="*/ 0 w 22"/>
                  <a:gd name="T7" fmla="*/ 54 h 54"/>
                  <a:gd name="T8" fmla="*/ 0 w 22"/>
                  <a:gd name="T9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4">
                    <a:moveTo>
                      <a:pt x="0" y="24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1406"/>
              <p:cNvSpPr/>
              <p:nvPr/>
            </p:nvSpPr>
            <p:spPr bwMode="auto">
              <a:xfrm>
                <a:off x="5388" y="2457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6 h 118"/>
                  <a:gd name="T4" fmla="*/ 0 w 86"/>
                  <a:gd name="T5" fmla="*/ 118 h 118"/>
                  <a:gd name="T6" fmla="*/ 0 w 86"/>
                  <a:gd name="T7" fmla="*/ 94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18"/>
                    </a:lnTo>
                    <a:lnTo>
                      <a:pt x="0" y="9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1407"/>
              <p:cNvSpPr/>
              <p:nvPr/>
            </p:nvSpPr>
            <p:spPr bwMode="auto">
              <a:xfrm>
                <a:off x="5422" y="2499"/>
                <a:ext cx="52" cy="80"/>
              </a:xfrm>
              <a:custGeom>
                <a:avLst/>
                <a:gdLst>
                  <a:gd name="T0" fmla="*/ 52 w 52"/>
                  <a:gd name="T1" fmla="*/ 0 h 80"/>
                  <a:gd name="T2" fmla="*/ 52 w 52"/>
                  <a:gd name="T3" fmla="*/ 16 h 80"/>
                  <a:gd name="T4" fmla="*/ 0 w 52"/>
                  <a:gd name="T5" fmla="*/ 80 h 80"/>
                  <a:gd name="T6" fmla="*/ 0 w 52"/>
                  <a:gd name="T7" fmla="*/ 60 h 80"/>
                  <a:gd name="T8" fmla="*/ 52 w 5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0">
                    <a:moveTo>
                      <a:pt x="52" y="0"/>
                    </a:moveTo>
                    <a:lnTo>
                      <a:pt x="52" y="16"/>
                    </a:lnTo>
                    <a:lnTo>
                      <a:pt x="0" y="80"/>
                    </a:lnTo>
                    <a:lnTo>
                      <a:pt x="0" y="6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Rectangle 1408"/>
              <p:cNvSpPr>
                <a:spLocks noChangeArrowheads="1"/>
              </p:cNvSpPr>
              <p:nvPr/>
            </p:nvSpPr>
            <p:spPr bwMode="auto">
              <a:xfrm>
                <a:off x="5424" y="189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Rectangle 1409"/>
              <p:cNvSpPr>
                <a:spLocks noChangeArrowheads="1"/>
              </p:cNvSpPr>
              <p:nvPr/>
            </p:nvSpPr>
            <p:spPr bwMode="auto">
              <a:xfrm>
                <a:off x="5424" y="189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1410"/>
              <p:cNvSpPr/>
              <p:nvPr/>
            </p:nvSpPr>
            <p:spPr bwMode="auto">
              <a:xfrm>
                <a:off x="5422" y="19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1411"/>
              <p:cNvSpPr/>
              <p:nvPr/>
            </p:nvSpPr>
            <p:spPr bwMode="auto">
              <a:xfrm>
                <a:off x="5422" y="19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Rectangle 1412"/>
              <p:cNvSpPr>
                <a:spLocks noChangeArrowheads="1"/>
              </p:cNvSpPr>
              <p:nvPr/>
            </p:nvSpPr>
            <p:spPr bwMode="auto">
              <a:xfrm>
                <a:off x="5424" y="1981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1413"/>
              <p:cNvSpPr/>
              <p:nvPr/>
            </p:nvSpPr>
            <p:spPr bwMode="auto">
              <a:xfrm>
                <a:off x="5350" y="2718"/>
                <a:ext cx="22" cy="56"/>
              </a:xfrm>
              <a:custGeom>
                <a:avLst/>
                <a:gdLst>
                  <a:gd name="T0" fmla="*/ 0 w 22"/>
                  <a:gd name="T1" fmla="*/ 28 h 56"/>
                  <a:gd name="T2" fmla="*/ 22 w 22"/>
                  <a:gd name="T3" fmla="*/ 0 h 56"/>
                  <a:gd name="T4" fmla="*/ 22 w 22"/>
                  <a:gd name="T5" fmla="*/ 26 h 56"/>
                  <a:gd name="T6" fmla="*/ 0 w 22"/>
                  <a:gd name="T7" fmla="*/ 56 h 56"/>
                  <a:gd name="T8" fmla="*/ 0 w 22"/>
                  <a:gd name="T9" fmla="*/ 2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6">
                    <a:moveTo>
                      <a:pt x="0" y="28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6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74" name="Freeform 1415"/>
            <p:cNvSpPr/>
            <p:nvPr/>
          </p:nvSpPr>
          <p:spPr bwMode="auto">
            <a:xfrm>
              <a:off x="-2989564" y="1603377"/>
              <a:ext cx="136529" cy="204788"/>
            </a:xfrm>
            <a:custGeom>
              <a:avLst/>
              <a:gdLst>
                <a:gd name="T0" fmla="*/ 86 w 86"/>
                <a:gd name="T1" fmla="*/ 0 h 129"/>
                <a:gd name="T2" fmla="*/ 86 w 86"/>
                <a:gd name="T3" fmla="*/ 16 h 129"/>
                <a:gd name="T4" fmla="*/ 0 w 86"/>
                <a:gd name="T5" fmla="*/ 129 h 129"/>
                <a:gd name="T6" fmla="*/ 0 w 86"/>
                <a:gd name="T7" fmla="*/ 103 h 129"/>
                <a:gd name="T8" fmla="*/ 86 w 86"/>
                <a:gd name="T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29">
                  <a:moveTo>
                    <a:pt x="86" y="0"/>
                  </a:moveTo>
                  <a:lnTo>
                    <a:pt x="86" y="16"/>
                  </a:lnTo>
                  <a:lnTo>
                    <a:pt x="0" y="129"/>
                  </a:lnTo>
                  <a:lnTo>
                    <a:pt x="0" y="103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1416"/>
            <p:cNvSpPr/>
            <p:nvPr/>
          </p:nvSpPr>
          <p:spPr bwMode="auto">
            <a:xfrm>
              <a:off x="-3049890" y="1884363"/>
              <a:ext cx="34927" cy="92075"/>
            </a:xfrm>
            <a:custGeom>
              <a:avLst/>
              <a:gdLst>
                <a:gd name="T0" fmla="*/ 0 w 22"/>
                <a:gd name="T1" fmla="*/ 28 h 58"/>
                <a:gd name="T2" fmla="*/ 22 w 22"/>
                <a:gd name="T3" fmla="*/ 0 h 58"/>
                <a:gd name="T4" fmla="*/ 22 w 22"/>
                <a:gd name="T5" fmla="*/ 26 h 58"/>
                <a:gd name="T6" fmla="*/ 0 w 22"/>
                <a:gd name="T7" fmla="*/ 58 h 58"/>
                <a:gd name="T8" fmla="*/ 0 w 22"/>
                <a:gd name="T9" fmla="*/ 2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8">
                  <a:moveTo>
                    <a:pt x="0" y="28"/>
                  </a:moveTo>
                  <a:lnTo>
                    <a:pt x="22" y="0"/>
                  </a:lnTo>
                  <a:lnTo>
                    <a:pt x="22" y="26"/>
                  </a:lnTo>
                  <a:lnTo>
                    <a:pt x="0" y="58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1417"/>
            <p:cNvSpPr/>
            <p:nvPr/>
          </p:nvSpPr>
          <p:spPr bwMode="auto">
            <a:xfrm>
              <a:off x="-2989564" y="1681162"/>
              <a:ext cx="136529" cy="212724"/>
            </a:xfrm>
            <a:custGeom>
              <a:avLst/>
              <a:gdLst>
                <a:gd name="T0" fmla="*/ 86 w 86"/>
                <a:gd name="T1" fmla="*/ 0 h 134"/>
                <a:gd name="T2" fmla="*/ 86 w 86"/>
                <a:gd name="T3" fmla="*/ 16 h 134"/>
                <a:gd name="T4" fmla="*/ 0 w 86"/>
                <a:gd name="T5" fmla="*/ 134 h 134"/>
                <a:gd name="T6" fmla="*/ 0 w 86"/>
                <a:gd name="T7" fmla="*/ 110 h 134"/>
                <a:gd name="T8" fmla="*/ 86 w 86"/>
                <a:gd name="T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34">
                  <a:moveTo>
                    <a:pt x="86" y="0"/>
                  </a:moveTo>
                  <a:lnTo>
                    <a:pt x="86" y="16"/>
                  </a:lnTo>
                  <a:lnTo>
                    <a:pt x="0" y="134"/>
                  </a:lnTo>
                  <a:lnTo>
                    <a:pt x="0" y="110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1418"/>
            <p:cNvSpPr/>
            <p:nvPr/>
          </p:nvSpPr>
          <p:spPr bwMode="auto">
            <a:xfrm>
              <a:off x="-2935585" y="1530351"/>
              <a:ext cx="82552" cy="127001"/>
            </a:xfrm>
            <a:custGeom>
              <a:avLst/>
              <a:gdLst>
                <a:gd name="T0" fmla="*/ 52 w 52"/>
                <a:gd name="T1" fmla="*/ 0 h 80"/>
                <a:gd name="T2" fmla="*/ 52 w 52"/>
                <a:gd name="T3" fmla="*/ 16 h 80"/>
                <a:gd name="T4" fmla="*/ 0 w 52"/>
                <a:gd name="T5" fmla="*/ 80 h 80"/>
                <a:gd name="T6" fmla="*/ 0 w 52"/>
                <a:gd name="T7" fmla="*/ 58 h 80"/>
                <a:gd name="T8" fmla="*/ 52 w 52"/>
                <a:gd name="T9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80">
                  <a:moveTo>
                    <a:pt x="52" y="0"/>
                  </a:moveTo>
                  <a:lnTo>
                    <a:pt x="52" y="16"/>
                  </a:lnTo>
                  <a:lnTo>
                    <a:pt x="0" y="80"/>
                  </a:lnTo>
                  <a:lnTo>
                    <a:pt x="0" y="58"/>
                  </a:lnTo>
                  <a:lnTo>
                    <a:pt x="5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Rectangle 1419"/>
            <p:cNvSpPr>
              <a:spLocks noChangeArrowheads="1"/>
            </p:cNvSpPr>
            <p:nvPr/>
          </p:nvSpPr>
          <p:spPr bwMode="auto">
            <a:xfrm>
              <a:off x="-2932410" y="625474"/>
              <a:ext cx="1587" cy="15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Rectangle 1420"/>
            <p:cNvSpPr>
              <a:spLocks noChangeArrowheads="1"/>
            </p:cNvSpPr>
            <p:nvPr/>
          </p:nvSpPr>
          <p:spPr bwMode="auto">
            <a:xfrm>
              <a:off x="-7296599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Rectangle 1421"/>
            <p:cNvSpPr>
              <a:spLocks noChangeArrowheads="1"/>
            </p:cNvSpPr>
            <p:nvPr/>
          </p:nvSpPr>
          <p:spPr bwMode="auto">
            <a:xfrm>
              <a:off x="-7207695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Rectangle 1422"/>
            <p:cNvSpPr>
              <a:spLocks noChangeArrowheads="1"/>
            </p:cNvSpPr>
            <p:nvPr/>
          </p:nvSpPr>
          <p:spPr bwMode="auto">
            <a:xfrm>
              <a:off x="-7121969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Rectangle 1423"/>
            <p:cNvSpPr>
              <a:spLocks noChangeArrowheads="1"/>
            </p:cNvSpPr>
            <p:nvPr/>
          </p:nvSpPr>
          <p:spPr bwMode="auto">
            <a:xfrm>
              <a:off x="-6947336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Rectangle 1424"/>
            <p:cNvSpPr>
              <a:spLocks noChangeArrowheads="1"/>
            </p:cNvSpPr>
            <p:nvPr/>
          </p:nvSpPr>
          <p:spPr bwMode="auto">
            <a:xfrm>
              <a:off x="-6861610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Rectangle 1425"/>
            <p:cNvSpPr>
              <a:spLocks noChangeArrowheads="1"/>
            </p:cNvSpPr>
            <p:nvPr/>
          </p:nvSpPr>
          <p:spPr bwMode="auto">
            <a:xfrm>
              <a:off x="-7296599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Rectangle 1426"/>
            <p:cNvSpPr>
              <a:spLocks noChangeArrowheads="1"/>
            </p:cNvSpPr>
            <p:nvPr/>
          </p:nvSpPr>
          <p:spPr bwMode="auto">
            <a:xfrm>
              <a:off x="-7207695" y="-198438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Rectangle 1427"/>
            <p:cNvSpPr>
              <a:spLocks noChangeArrowheads="1"/>
            </p:cNvSpPr>
            <p:nvPr/>
          </p:nvSpPr>
          <p:spPr bwMode="auto">
            <a:xfrm>
              <a:off x="-7296599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Rectangle 1428"/>
            <p:cNvSpPr>
              <a:spLocks noChangeArrowheads="1"/>
            </p:cNvSpPr>
            <p:nvPr/>
          </p:nvSpPr>
          <p:spPr bwMode="auto">
            <a:xfrm>
              <a:off x="-7121969" y="-109537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Rectangle 1429"/>
            <p:cNvSpPr>
              <a:spLocks noChangeArrowheads="1"/>
            </p:cNvSpPr>
            <p:nvPr/>
          </p:nvSpPr>
          <p:spPr bwMode="auto">
            <a:xfrm>
              <a:off x="-6861610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Rectangle 1430"/>
            <p:cNvSpPr>
              <a:spLocks noChangeArrowheads="1"/>
            </p:cNvSpPr>
            <p:nvPr/>
          </p:nvSpPr>
          <p:spPr bwMode="auto">
            <a:xfrm>
              <a:off x="-7296599" y="-206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Rectangle 1431"/>
            <p:cNvSpPr>
              <a:spLocks noChangeArrowheads="1"/>
            </p:cNvSpPr>
            <p:nvPr/>
          </p:nvSpPr>
          <p:spPr bwMode="auto">
            <a:xfrm>
              <a:off x="-7207695" y="-2063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Rectangle 1432"/>
            <p:cNvSpPr>
              <a:spLocks noChangeArrowheads="1"/>
            </p:cNvSpPr>
            <p:nvPr/>
          </p:nvSpPr>
          <p:spPr bwMode="auto">
            <a:xfrm>
              <a:off x="-7036240" y="-20637"/>
              <a:ext cx="22543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Rectangle 1433"/>
            <p:cNvSpPr>
              <a:spLocks noChangeArrowheads="1"/>
            </p:cNvSpPr>
            <p:nvPr/>
          </p:nvSpPr>
          <p:spPr bwMode="auto">
            <a:xfrm>
              <a:off x="-7207695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Rectangle 1434"/>
            <p:cNvSpPr>
              <a:spLocks noChangeArrowheads="1"/>
            </p:cNvSpPr>
            <p:nvPr/>
          </p:nvSpPr>
          <p:spPr bwMode="auto">
            <a:xfrm>
              <a:off x="-7121969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Rectangle 1435"/>
            <p:cNvSpPr>
              <a:spLocks noChangeArrowheads="1"/>
            </p:cNvSpPr>
            <p:nvPr/>
          </p:nvSpPr>
          <p:spPr bwMode="auto">
            <a:xfrm>
              <a:off x="-6861610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Rectangle 1436"/>
            <p:cNvSpPr>
              <a:spLocks noChangeArrowheads="1"/>
            </p:cNvSpPr>
            <p:nvPr/>
          </p:nvSpPr>
          <p:spPr bwMode="auto">
            <a:xfrm>
              <a:off x="-7296599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Rectangle 1437"/>
            <p:cNvSpPr>
              <a:spLocks noChangeArrowheads="1"/>
            </p:cNvSpPr>
            <p:nvPr/>
          </p:nvSpPr>
          <p:spPr bwMode="auto">
            <a:xfrm>
              <a:off x="-7121969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Rectangle 1438"/>
            <p:cNvSpPr>
              <a:spLocks noChangeArrowheads="1"/>
            </p:cNvSpPr>
            <p:nvPr/>
          </p:nvSpPr>
          <p:spPr bwMode="auto">
            <a:xfrm>
              <a:off x="-6947336" y="157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Rectangle 1439"/>
            <p:cNvSpPr>
              <a:spLocks noChangeArrowheads="1"/>
            </p:cNvSpPr>
            <p:nvPr/>
          </p:nvSpPr>
          <p:spPr bwMode="auto">
            <a:xfrm>
              <a:off x="-7207695" y="2492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Rectangle 1440"/>
            <p:cNvSpPr>
              <a:spLocks noChangeArrowheads="1"/>
            </p:cNvSpPr>
            <p:nvPr/>
          </p:nvSpPr>
          <p:spPr bwMode="auto">
            <a:xfrm>
              <a:off x="-7036240" y="2492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Rectangle 1441"/>
            <p:cNvSpPr>
              <a:spLocks noChangeArrowheads="1"/>
            </p:cNvSpPr>
            <p:nvPr/>
          </p:nvSpPr>
          <p:spPr bwMode="auto">
            <a:xfrm>
              <a:off x="-6861610" y="249237"/>
              <a:ext cx="139705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Rectangle 1442"/>
            <p:cNvSpPr>
              <a:spLocks noChangeArrowheads="1"/>
            </p:cNvSpPr>
            <p:nvPr/>
          </p:nvSpPr>
          <p:spPr bwMode="auto">
            <a:xfrm>
              <a:off x="-7296599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Rectangle 1443"/>
            <p:cNvSpPr>
              <a:spLocks noChangeArrowheads="1"/>
            </p:cNvSpPr>
            <p:nvPr/>
          </p:nvSpPr>
          <p:spPr bwMode="auto">
            <a:xfrm>
              <a:off x="-7121969" y="338137"/>
              <a:ext cx="222258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Rectangle 1444"/>
            <p:cNvSpPr>
              <a:spLocks noChangeArrowheads="1"/>
            </p:cNvSpPr>
            <p:nvPr/>
          </p:nvSpPr>
          <p:spPr bwMode="auto">
            <a:xfrm>
              <a:off x="-7207695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Rectangle 1445"/>
            <p:cNvSpPr>
              <a:spLocks noChangeArrowheads="1"/>
            </p:cNvSpPr>
            <p:nvPr/>
          </p:nvSpPr>
          <p:spPr bwMode="auto">
            <a:xfrm>
              <a:off x="-7036240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Rectangle 1446"/>
            <p:cNvSpPr>
              <a:spLocks noChangeArrowheads="1"/>
            </p:cNvSpPr>
            <p:nvPr/>
          </p:nvSpPr>
          <p:spPr bwMode="auto">
            <a:xfrm>
              <a:off x="-6947336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Rectangle 1447"/>
            <p:cNvSpPr>
              <a:spLocks noChangeArrowheads="1"/>
            </p:cNvSpPr>
            <p:nvPr/>
          </p:nvSpPr>
          <p:spPr bwMode="auto">
            <a:xfrm>
              <a:off x="-7207695" y="5159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Rectangle 1448"/>
            <p:cNvSpPr>
              <a:spLocks noChangeArrowheads="1"/>
            </p:cNvSpPr>
            <p:nvPr/>
          </p:nvSpPr>
          <p:spPr bwMode="auto">
            <a:xfrm>
              <a:off x="-7036240" y="5159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Rectangle 1449"/>
            <p:cNvSpPr>
              <a:spLocks noChangeArrowheads="1"/>
            </p:cNvSpPr>
            <p:nvPr/>
          </p:nvSpPr>
          <p:spPr bwMode="auto">
            <a:xfrm>
              <a:off x="-7296599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Rectangle 1450"/>
            <p:cNvSpPr>
              <a:spLocks noChangeArrowheads="1"/>
            </p:cNvSpPr>
            <p:nvPr/>
          </p:nvSpPr>
          <p:spPr bwMode="auto">
            <a:xfrm>
              <a:off x="-7121969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Rectangle 1451"/>
            <p:cNvSpPr>
              <a:spLocks noChangeArrowheads="1"/>
            </p:cNvSpPr>
            <p:nvPr/>
          </p:nvSpPr>
          <p:spPr bwMode="auto">
            <a:xfrm>
              <a:off x="-6861610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Rectangle 1452"/>
            <p:cNvSpPr>
              <a:spLocks noChangeArrowheads="1"/>
            </p:cNvSpPr>
            <p:nvPr/>
          </p:nvSpPr>
          <p:spPr bwMode="auto">
            <a:xfrm>
              <a:off x="-7296599" y="695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Rectangle 1453"/>
            <p:cNvSpPr>
              <a:spLocks noChangeArrowheads="1"/>
            </p:cNvSpPr>
            <p:nvPr/>
          </p:nvSpPr>
          <p:spPr bwMode="auto">
            <a:xfrm>
              <a:off x="-7207695" y="695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Rectangle 1454"/>
            <p:cNvSpPr>
              <a:spLocks noChangeArrowheads="1"/>
            </p:cNvSpPr>
            <p:nvPr/>
          </p:nvSpPr>
          <p:spPr bwMode="auto">
            <a:xfrm>
              <a:off x="-7296599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Rectangle 1455"/>
            <p:cNvSpPr>
              <a:spLocks noChangeArrowheads="1"/>
            </p:cNvSpPr>
            <p:nvPr/>
          </p:nvSpPr>
          <p:spPr bwMode="auto">
            <a:xfrm>
              <a:off x="-7121969" y="784224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Rectangle 1456"/>
            <p:cNvSpPr>
              <a:spLocks noChangeArrowheads="1"/>
            </p:cNvSpPr>
            <p:nvPr/>
          </p:nvSpPr>
          <p:spPr bwMode="auto">
            <a:xfrm>
              <a:off x="-6861610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Rectangle 1457"/>
            <p:cNvSpPr>
              <a:spLocks noChangeArrowheads="1"/>
            </p:cNvSpPr>
            <p:nvPr/>
          </p:nvSpPr>
          <p:spPr bwMode="auto">
            <a:xfrm>
              <a:off x="-7207695" y="87312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Rectangle 1458"/>
            <p:cNvSpPr>
              <a:spLocks noChangeArrowheads="1"/>
            </p:cNvSpPr>
            <p:nvPr/>
          </p:nvSpPr>
          <p:spPr bwMode="auto">
            <a:xfrm>
              <a:off x="-7207695" y="9620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Rectangle 1459"/>
            <p:cNvSpPr>
              <a:spLocks noChangeArrowheads="1"/>
            </p:cNvSpPr>
            <p:nvPr/>
          </p:nvSpPr>
          <p:spPr bwMode="auto">
            <a:xfrm>
              <a:off x="-7036240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Rectangle 1460"/>
            <p:cNvSpPr>
              <a:spLocks noChangeArrowheads="1"/>
            </p:cNvSpPr>
            <p:nvPr/>
          </p:nvSpPr>
          <p:spPr bwMode="auto">
            <a:xfrm>
              <a:off x="-6861610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Rectangle 1461"/>
            <p:cNvSpPr>
              <a:spLocks noChangeArrowheads="1"/>
            </p:cNvSpPr>
            <p:nvPr/>
          </p:nvSpPr>
          <p:spPr bwMode="auto">
            <a:xfrm>
              <a:off x="-7296599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Rectangle 1462"/>
            <p:cNvSpPr>
              <a:spLocks noChangeArrowheads="1"/>
            </p:cNvSpPr>
            <p:nvPr/>
          </p:nvSpPr>
          <p:spPr bwMode="auto">
            <a:xfrm>
              <a:off x="-7121969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Rectangle 1463"/>
            <p:cNvSpPr>
              <a:spLocks noChangeArrowheads="1"/>
            </p:cNvSpPr>
            <p:nvPr/>
          </p:nvSpPr>
          <p:spPr bwMode="auto">
            <a:xfrm>
              <a:off x="-6947336" y="1050925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Rectangle 1464"/>
            <p:cNvSpPr>
              <a:spLocks noChangeArrowheads="1"/>
            </p:cNvSpPr>
            <p:nvPr/>
          </p:nvSpPr>
          <p:spPr bwMode="auto">
            <a:xfrm>
              <a:off x="-7296599" y="1139826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Rectangle 1465"/>
            <p:cNvSpPr>
              <a:spLocks noChangeArrowheads="1"/>
            </p:cNvSpPr>
            <p:nvPr/>
          </p:nvSpPr>
          <p:spPr bwMode="auto">
            <a:xfrm>
              <a:off x="-7036240" y="1139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Rectangle 1466"/>
            <p:cNvSpPr>
              <a:spLocks noChangeArrowheads="1"/>
            </p:cNvSpPr>
            <p:nvPr/>
          </p:nvSpPr>
          <p:spPr bwMode="auto">
            <a:xfrm>
              <a:off x="-7121969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Rectangle 1467"/>
            <p:cNvSpPr>
              <a:spLocks noChangeArrowheads="1"/>
            </p:cNvSpPr>
            <p:nvPr/>
          </p:nvSpPr>
          <p:spPr bwMode="auto">
            <a:xfrm>
              <a:off x="-6947336" y="12319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Rectangle 1468"/>
            <p:cNvSpPr>
              <a:spLocks noChangeArrowheads="1"/>
            </p:cNvSpPr>
            <p:nvPr/>
          </p:nvSpPr>
          <p:spPr bwMode="auto">
            <a:xfrm>
              <a:off x="-6861610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Rectangle 1469"/>
            <p:cNvSpPr>
              <a:spLocks noChangeArrowheads="1"/>
            </p:cNvSpPr>
            <p:nvPr/>
          </p:nvSpPr>
          <p:spPr bwMode="auto">
            <a:xfrm>
              <a:off x="-7296599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Rectangle 1470"/>
            <p:cNvSpPr>
              <a:spLocks noChangeArrowheads="1"/>
            </p:cNvSpPr>
            <p:nvPr/>
          </p:nvSpPr>
          <p:spPr bwMode="auto">
            <a:xfrm>
              <a:off x="-7207695" y="13208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Rectangle 1471"/>
            <p:cNvSpPr>
              <a:spLocks noChangeArrowheads="1"/>
            </p:cNvSpPr>
            <p:nvPr/>
          </p:nvSpPr>
          <p:spPr bwMode="auto">
            <a:xfrm>
              <a:off x="-7121969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Rectangle 1472"/>
            <p:cNvSpPr>
              <a:spLocks noChangeArrowheads="1"/>
            </p:cNvSpPr>
            <p:nvPr/>
          </p:nvSpPr>
          <p:spPr bwMode="auto">
            <a:xfrm>
              <a:off x="-6861610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Rectangle 1473"/>
            <p:cNvSpPr>
              <a:spLocks noChangeArrowheads="1"/>
            </p:cNvSpPr>
            <p:nvPr/>
          </p:nvSpPr>
          <p:spPr bwMode="auto">
            <a:xfrm>
              <a:off x="-7296599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Rectangle 1474"/>
            <p:cNvSpPr>
              <a:spLocks noChangeArrowheads="1"/>
            </p:cNvSpPr>
            <p:nvPr/>
          </p:nvSpPr>
          <p:spPr bwMode="auto">
            <a:xfrm>
              <a:off x="-7121969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Rectangle 1475"/>
            <p:cNvSpPr>
              <a:spLocks noChangeArrowheads="1"/>
            </p:cNvSpPr>
            <p:nvPr/>
          </p:nvSpPr>
          <p:spPr bwMode="auto">
            <a:xfrm>
              <a:off x="-6947336" y="14097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Rectangle 1476"/>
            <p:cNvSpPr>
              <a:spLocks noChangeArrowheads="1"/>
            </p:cNvSpPr>
            <p:nvPr/>
          </p:nvSpPr>
          <p:spPr bwMode="auto">
            <a:xfrm>
              <a:off x="-7207695" y="14986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Rectangle 1477"/>
            <p:cNvSpPr>
              <a:spLocks noChangeArrowheads="1"/>
            </p:cNvSpPr>
            <p:nvPr/>
          </p:nvSpPr>
          <p:spPr bwMode="auto">
            <a:xfrm>
              <a:off x="-7036240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Rectangle 1478"/>
            <p:cNvSpPr>
              <a:spLocks noChangeArrowheads="1"/>
            </p:cNvSpPr>
            <p:nvPr/>
          </p:nvSpPr>
          <p:spPr bwMode="auto">
            <a:xfrm>
              <a:off x="-6861610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Rectangle 1479"/>
            <p:cNvSpPr>
              <a:spLocks noChangeArrowheads="1"/>
            </p:cNvSpPr>
            <p:nvPr/>
          </p:nvSpPr>
          <p:spPr bwMode="auto">
            <a:xfrm>
              <a:off x="-7296599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Rectangle 1480"/>
            <p:cNvSpPr>
              <a:spLocks noChangeArrowheads="1"/>
            </p:cNvSpPr>
            <p:nvPr/>
          </p:nvSpPr>
          <p:spPr bwMode="auto">
            <a:xfrm>
              <a:off x="-7121969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Rectangle 1481"/>
            <p:cNvSpPr>
              <a:spLocks noChangeArrowheads="1"/>
            </p:cNvSpPr>
            <p:nvPr/>
          </p:nvSpPr>
          <p:spPr bwMode="auto">
            <a:xfrm>
              <a:off x="-6769532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Rectangle 1482"/>
            <p:cNvSpPr>
              <a:spLocks noChangeArrowheads="1"/>
            </p:cNvSpPr>
            <p:nvPr/>
          </p:nvSpPr>
          <p:spPr bwMode="auto">
            <a:xfrm>
              <a:off x="-6683803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Rectangle 1483"/>
            <p:cNvSpPr>
              <a:spLocks noChangeArrowheads="1"/>
            </p:cNvSpPr>
            <p:nvPr/>
          </p:nvSpPr>
          <p:spPr bwMode="auto">
            <a:xfrm>
              <a:off x="-6509172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Rectangle 1484"/>
            <p:cNvSpPr>
              <a:spLocks noChangeArrowheads="1"/>
            </p:cNvSpPr>
            <p:nvPr/>
          </p:nvSpPr>
          <p:spPr bwMode="auto">
            <a:xfrm>
              <a:off x="-6423444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Rectangle 1485"/>
            <p:cNvSpPr>
              <a:spLocks noChangeArrowheads="1"/>
            </p:cNvSpPr>
            <p:nvPr/>
          </p:nvSpPr>
          <p:spPr bwMode="auto">
            <a:xfrm>
              <a:off x="-6337717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Rectangle 1486"/>
            <p:cNvSpPr>
              <a:spLocks noChangeArrowheads="1"/>
            </p:cNvSpPr>
            <p:nvPr/>
          </p:nvSpPr>
          <p:spPr bwMode="auto">
            <a:xfrm>
              <a:off x="-6769532" y="-1984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Rectangle 1487"/>
            <p:cNvSpPr>
              <a:spLocks noChangeArrowheads="1"/>
            </p:cNvSpPr>
            <p:nvPr/>
          </p:nvSpPr>
          <p:spPr bwMode="auto">
            <a:xfrm>
              <a:off x="-6598076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Rectangle 1488"/>
            <p:cNvSpPr>
              <a:spLocks noChangeArrowheads="1"/>
            </p:cNvSpPr>
            <p:nvPr/>
          </p:nvSpPr>
          <p:spPr bwMode="auto">
            <a:xfrm>
              <a:off x="-6423444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Rectangle 1489"/>
            <p:cNvSpPr>
              <a:spLocks noChangeArrowheads="1"/>
            </p:cNvSpPr>
            <p:nvPr/>
          </p:nvSpPr>
          <p:spPr bwMode="auto">
            <a:xfrm>
              <a:off x="-6683803" y="-109537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Rectangle 1490"/>
            <p:cNvSpPr>
              <a:spLocks noChangeArrowheads="1"/>
            </p:cNvSpPr>
            <p:nvPr/>
          </p:nvSpPr>
          <p:spPr bwMode="auto">
            <a:xfrm>
              <a:off x="-6337717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Rectangle 1491"/>
            <p:cNvSpPr>
              <a:spLocks noChangeArrowheads="1"/>
            </p:cNvSpPr>
            <p:nvPr/>
          </p:nvSpPr>
          <p:spPr bwMode="auto">
            <a:xfrm>
              <a:off x="-6769532" y="-2063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Rectangle 1492"/>
            <p:cNvSpPr>
              <a:spLocks noChangeArrowheads="1"/>
            </p:cNvSpPr>
            <p:nvPr/>
          </p:nvSpPr>
          <p:spPr bwMode="auto">
            <a:xfrm>
              <a:off x="-6509172" y="-20637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Rectangle 1493"/>
            <p:cNvSpPr>
              <a:spLocks noChangeArrowheads="1"/>
            </p:cNvSpPr>
            <p:nvPr/>
          </p:nvSpPr>
          <p:spPr bwMode="auto">
            <a:xfrm>
              <a:off x="-6337717" y="-206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Rectangle 1494"/>
            <p:cNvSpPr>
              <a:spLocks noChangeArrowheads="1"/>
            </p:cNvSpPr>
            <p:nvPr/>
          </p:nvSpPr>
          <p:spPr bwMode="auto">
            <a:xfrm>
              <a:off x="-6769532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Rectangle 1495"/>
            <p:cNvSpPr>
              <a:spLocks noChangeArrowheads="1"/>
            </p:cNvSpPr>
            <p:nvPr/>
          </p:nvSpPr>
          <p:spPr bwMode="auto">
            <a:xfrm>
              <a:off x="-6683803" y="68264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Rectangle 1496"/>
            <p:cNvSpPr>
              <a:spLocks noChangeArrowheads="1"/>
            </p:cNvSpPr>
            <p:nvPr/>
          </p:nvSpPr>
          <p:spPr bwMode="auto">
            <a:xfrm>
              <a:off x="-6509172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Rectangle 1497"/>
            <p:cNvSpPr>
              <a:spLocks noChangeArrowheads="1"/>
            </p:cNvSpPr>
            <p:nvPr/>
          </p:nvSpPr>
          <p:spPr bwMode="auto">
            <a:xfrm>
              <a:off x="-6337717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Rectangle 1498"/>
            <p:cNvSpPr>
              <a:spLocks noChangeArrowheads="1"/>
            </p:cNvSpPr>
            <p:nvPr/>
          </p:nvSpPr>
          <p:spPr bwMode="auto">
            <a:xfrm>
              <a:off x="-6769532" y="157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Rectangle 1499"/>
            <p:cNvSpPr>
              <a:spLocks noChangeArrowheads="1"/>
            </p:cNvSpPr>
            <p:nvPr/>
          </p:nvSpPr>
          <p:spPr bwMode="auto">
            <a:xfrm>
              <a:off x="-6598076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Rectangle 1500"/>
            <p:cNvSpPr>
              <a:spLocks noChangeArrowheads="1"/>
            </p:cNvSpPr>
            <p:nvPr/>
          </p:nvSpPr>
          <p:spPr bwMode="auto">
            <a:xfrm>
              <a:off x="-6515522" y="157162"/>
              <a:ext cx="142880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Rectangle 1501"/>
            <p:cNvSpPr>
              <a:spLocks noChangeArrowheads="1"/>
            </p:cNvSpPr>
            <p:nvPr/>
          </p:nvSpPr>
          <p:spPr bwMode="auto">
            <a:xfrm>
              <a:off x="-6683803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Rectangle 1502"/>
            <p:cNvSpPr>
              <a:spLocks noChangeArrowheads="1"/>
            </p:cNvSpPr>
            <p:nvPr/>
          </p:nvSpPr>
          <p:spPr bwMode="auto">
            <a:xfrm>
              <a:off x="-6423444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Rectangle 1503"/>
            <p:cNvSpPr>
              <a:spLocks noChangeArrowheads="1"/>
            </p:cNvSpPr>
            <p:nvPr/>
          </p:nvSpPr>
          <p:spPr bwMode="auto">
            <a:xfrm>
              <a:off x="-6337717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Rectangle 1504"/>
            <p:cNvSpPr>
              <a:spLocks noChangeArrowheads="1"/>
            </p:cNvSpPr>
            <p:nvPr/>
          </p:nvSpPr>
          <p:spPr bwMode="auto">
            <a:xfrm>
              <a:off x="-6769532" y="3381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Rectangle 1505"/>
            <p:cNvSpPr>
              <a:spLocks noChangeArrowheads="1"/>
            </p:cNvSpPr>
            <p:nvPr/>
          </p:nvSpPr>
          <p:spPr bwMode="auto">
            <a:xfrm>
              <a:off x="-6598076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Rectangle 1506"/>
            <p:cNvSpPr>
              <a:spLocks noChangeArrowheads="1"/>
            </p:cNvSpPr>
            <p:nvPr/>
          </p:nvSpPr>
          <p:spPr bwMode="auto">
            <a:xfrm>
              <a:off x="-6509172" y="3381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Rectangle 1507"/>
            <p:cNvSpPr>
              <a:spLocks noChangeArrowheads="1"/>
            </p:cNvSpPr>
            <p:nvPr/>
          </p:nvSpPr>
          <p:spPr bwMode="auto">
            <a:xfrm>
              <a:off x="-6337717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Rectangle 1508"/>
            <p:cNvSpPr>
              <a:spLocks noChangeArrowheads="1"/>
            </p:cNvSpPr>
            <p:nvPr/>
          </p:nvSpPr>
          <p:spPr bwMode="auto">
            <a:xfrm>
              <a:off x="-6683803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Rectangle 1509"/>
            <p:cNvSpPr>
              <a:spLocks noChangeArrowheads="1"/>
            </p:cNvSpPr>
            <p:nvPr/>
          </p:nvSpPr>
          <p:spPr bwMode="auto">
            <a:xfrm>
              <a:off x="-6509172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Rectangle 1510"/>
            <p:cNvSpPr>
              <a:spLocks noChangeArrowheads="1"/>
            </p:cNvSpPr>
            <p:nvPr/>
          </p:nvSpPr>
          <p:spPr bwMode="auto">
            <a:xfrm>
              <a:off x="-6423444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Rectangle 1511"/>
            <p:cNvSpPr>
              <a:spLocks noChangeArrowheads="1"/>
            </p:cNvSpPr>
            <p:nvPr/>
          </p:nvSpPr>
          <p:spPr bwMode="auto">
            <a:xfrm>
              <a:off x="-6337717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Rectangle 1512"/>
            <p:cNvSpPr>
              <a:spLocks noChangeArrowheads="1"/>
            </p:cNvSpPr>
            <p:nvPr/>
          </p:nvSpPr>
          <p:spPr bwMode="auto">
            <a:xfrm>
              <a:off x="-6769532" y="515938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Rectangle 1513"/>
            <p:cNvSpPr>
              <a:spLocks noChangeArrowheads="1"/>
            </p:cNvSpPr>
            <p:nvPr/>
          </p:nvSpPr>
          <p:spPr bwMode="auto">
            <a:xfrm>
              <a:off x="-6509172" y="5159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Rectangle 1514"/>
            <p:cNvSpPr>
              <a:spLocks noChangeArrowheads="1"/>
            </p:cNvSpPr>
            <p:nvPr/>
          </p:nvSpPr>
          <p:spPr bwMode="auto">
            <a:xfrm>
              <a:off x="-6337717" y="5159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Rectangle 1515"/>
            <p:cNvSpPr>
              <a:spLocks noChangeArrowheads="1"/>
            </p:cNvSpPr>
            <p:nvPr/>
          </p:nvSpPr>
          <p:spPr bwMode="auto">
            <a:xfrm>
              <a:off x="-6509172" y="606425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Rectangle 1516"/>
            <p:cNvSpPr>
              <a:spLocks noChangeArrowheads="1"/>
            </p:cNvSpPr>
            <p:nvPr/>
          </p:nvSpPr>
          <p:spPr bwMode="auto">
            <a:xfrm>
              <a:off x="-6337717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Rectangle 1517"/>
            <p:cNvSpPr>
              <a:spLocks noChangeArrowheads="1"/>
            </p:cNvSpPr>
            <p:nvPr/>
          </p:nvSpPr>
          <p:spPr bwMode="auto">
            <a:xfrm>
              <a:off x="-6947336" y="695326"/>
              <a:ext cx="22543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Rectangle 1518"/>
            <p:cNvSpPr>
              <a:spLocks noChangeArrowheads="1"/>
            </p:cNvSpPr>
            <p:nvPr/>
          </p:nvSpPr>
          <p:spPr bwMode="auto">
            <a:xfrm>
              <a:off x="-6509172" y="695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Rectangle 1519"/>
            <p:cNvSpPr>
              <a:spLocks noChangeArrowheads="1"/>
            </p:cNvSpPr>
            <p:nvPr/>
          </p:nvSpPr>
          <p:spPr bwMode="auto">
            <a:xfrm>
              <a:off x="-6337717" y="695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Rectangle 1520"/>
            <p:cNvSpPr>
              <a:spLocks noChangeArrowheads="1"/>
            </p:cNvSpPr>
            <p:nvPr/>
          </p:nvSpPr>
          <p:spPr bwMode="auto">
            <a:xfrm>
              <a:off x="-6683803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Rectangle 1521"/>
            <p:cNvSpPr>
              <a:spLocks noChangeArrowheads="1"/>
            </p:cNvSpPr>
            <p:nvPr/>
          </p:nvSpPr>
          <p:spPr bwMode="auto">
            <a:xfrm>
              <a:off x="-6598076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522"/>
            <p:cNvSpPr>
              <a:spLocks noChangeArrowheads="1"/>
            </p:cNvSpPr>
            <p:nvPr/>
          </p:nvSpPr>
          <p:spPr bwMode="auto">
            <a:xfrm>
              <a:off x="-6420269" y="784224"/>
              <a:ext cx="133354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Rectangle 1523"/>
            <p:cNvSpPr>
              <a:spLocks noChangeArrowheads="1"/>
            </p:cNvSpPr>
            <p:nvPr/>
          </p:nvSpPr>
          <p:spPr bwMode="auto">
            <a:xfrm>
              <a:off x="-6683803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Rectangle 1524"/>
            <p:cNvSpPr>
              <a:spLocks noChangeArrowheads="1"/>
            </p:cNvSpPr>
            <p:nvPr/>
          </p:nvSpPr>
          <p:spPr bwMode="auto">
            <a:xfrm>
              <a:off x="-6509172" y="87312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Rectangle 1525"/>
            <p:cNvSpPr>
              <a:spLocks noChangeArrowheads="1"/>
            </p:cNvSpPr>
            <p:nvPr/>
          </p:nvSpPr>
          <p:spPr bwMode="auto">
            <a:xfrm>
              <a:off x="-6423444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Rectangle 1526"/>
            <p:cNvSpPr>
              <a:spLocks noChangeArrowheads="1"/>
            </p:cNvSpPr>
            <p:nvPr/>
          </p:nvSpPr>
          <p:spPr bwMode="auto">
            <a:xfrm>
              <a:off x="-6337717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Rectangle 1527"/>
            <p:cNvSpPr>
              <a:spLocks noChangeArrowheads="1"/>
            </p:cNvSpPr>
            <p:nvPr/>
          </p:nvSpPr>
          <p:spPr bwMode="auto">
            <a:xfrm>
              <a:off x="-6683803" y="962025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Rectangle 1528"/>
            <p:cNvSpPr>
              <a:spLocks noChangeArrowheads="1"/>
            </p:cNvSpPr>
            <p:nvPr/>
          </p:nvSpPr>
          <p:spPr bwMode="auto">
            <a:xfrm>
              <a:off x="-6337717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Rectangle 1529"/>
            <p:cNvSpPr>
              <a:spLocks noChangeArrowheads="1"/>
            </p:cNvSpPr>
            <p:nvPr/>
          </p:nvSpPr>
          <p:spPr bwMode="auto">
            <a:xfrm>
              <a:off x="-6769532" y="10509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Rectangle 1530"/>
            <p:cNvSpPr>
              <a:spLocks noChangeArrowheads="1"/>
            </p:cNvSpPr>
            <p:nvPr/>
          </p:nvSpPr>
          <p:spPr bwMode="auto">
            <a:xfrm>
              <a:off x="-6337717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Rectangle 1531"/>
            <p:cNvSpPr>
              <a:spLocks noChangeArrowheads="1"/>
            </p:cNvSpPr>
            <p:nvPr/>
          </p:nvSpPr>
          <p:spPr bwMode="auto">
            <a:xfrm>
              <a:off x="-6769532" y="1139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Rectangle 1532"/>
            <p:cNvSpPr>
              <a:spLocks noChangeArrowheads="1"/>
            </p:cNvSpPr>
            <p:nvPr/>
          </p:nvSpPr>
          <p:spPr bwMode="auto">
            <a:xfrm>
              <a:off x="-6683803" y="11398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Rectangle 1533"/>
            <p:cNvSpPr>
              <a:spLocks noChangeArrowheads="1"/>
            </p:cNvSpPr>
            <p:nvPr/>
          </p:nvSpPr>
          <p:spPr bwMode="auto">
            <a:xfrm>
              <a:off x="-6509172" y="1139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Rectangle 1534"/>
            <p:cNvSpPr>
              <a:spLocks noChangeArrowheads="1"/>
            </p:cNvSpPr>
            <p:nvPr/>
          </p:nvSpPr>
          <p:spPr bwMode="auto">
            <a:xfrm>
              <a:off x="-6420269" y="1139825"/>
              <a:ext cx="133354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Rectangle 1535"/>
            <p:cNvSpPr>
              <a:spLocks noChangeArrowheads="1"/>
            </p:cNvSpPr>
            <p:nvPr/>
          </p:nvSpPr>
          <p:spPr bwMode="auto">
            <a:xfrm>
              <a:off x="-6598076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Rectangle 1536"/>
            <p:cNvSpPr>
              <a:spLocks noChangeArrowheads="1"/>
            </p:cNvSpPr>
            <p:nvPr/>
          </p:nvSpPr>
          <p:spPr bwMode="auto">
            <a:xfrm>
              <a:off x="-6423444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Rectangle 1537"/>
            <p:cNvSpPr>
              <a:spLocks noChangeArrowheads="1"/>
            </p:cNvSpPr>
            <p:nvPr/>
          </p:nvSpPr>
          <p:spPr bwMode="auto">
            <a:xfrm>
              <a:off x="-6337717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Rectangle 1538"/>
            <p:cNvSpPr>
              <a:spLocks noChangeArrowheads="1"/>
            </p:cNvSpPr>
            <p:nvPr/>
          </p:nvSpPr>
          <p:spPr bwMode="auto">
            <a:xfrm>
              <a:off x="-6769532" y="13208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Rectangle 1539"/>
            <p:cNvSpPr>
              <a:spLocks noChangeArrowheads="1"/>
            </p:cNvSpPr>
            <p:nvPr/>
          </p:nvSpPr>
          <p:spPr bwMode="auto">
            <a:xfrm>
              <a:off x="-6683803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Rectangle 1540"/>
            <p:cNvSpPr>
              <a:spLocks noChangeArrowheads="1"/>
            </p:cNvSpPr>
            <p:nvPr/>
          </p:nvSpPr>
          <p:spPr bwMode="auto">
            <a:xfrm>
              <a:off x="-6598076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Rectangle 1541"/>
            <p:cNvSpPr>
              <a:spLocks noChangeArrowheads="1"/>
            </p:cNvSpPr>
            <p:nvPr/>
          </p:nvSpPr>
          <p:spPr bwMode="auto">
            <a:xfrm>
              <a:off x="-6337717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Rectangle 1542"/>
            <p:cNvSpPr>
              <a:spLocks noChangeArrowheads="1"/>
            </p:cNvSpPr>
            <p:nvPr/>
          </p:nvSpPr>
          <p:spPr bwMode="auto">
            <a:xfrm>
              <a:off x="-6769532" y="14097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Rectangle 1543"/>
            <p:cNvSpPr>
              <a:spLocks noChangeArrowheads="1"/>
            </p:cNvSpPr>
            <p:nvPr/>
          </p:nvSpPr>
          <p:spPr bwMode="auto">
            <a:xfrm>
              <a:off x="-6598076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Rectangle 1544"/>
            <p:cNvSpPr>
              <a:spLocks noChangeArrowheads="1"/>
            </p:cNvSpPr>
            <p:nvPr/>
          </p:nvSpPr>
          <p:spPr bwMode="auto">
            <a:xfrm>
              <a:off x="-6423444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Rectangle 1545"/>
            <p:cNvSpPr>
              <a:spLocks noChangeArrowheads="1"/>
            </p:cNvSpPr>
            <p:nvPr/>
          </p:nvSpPr>
          <p:spPr bwMode="auto">
            <a:xfrm>
              <a:off x="-6683803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Rectangle 1546"/>
            <p:cNvSpPr>
              <a:spLocks noChangeArrowheads="1"/>
            </p:cNvSpPr>
            <p:nvPr/>
          </p:nvSpPr>
          <p:spPr bwMode="auto">
            <a:xfrm>
              <a:off x="-6509172" y="14986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Rectangle 1547"/>
            <p:cNvSpPr>
              <a:spLocks noChangeArrowheads="1"/>
            </p:cNvSpPr>
            <p:nvPr/>
          </p:nvSpPr>
          <p:spPr bwMode="auto">
            <a:xfrm>
              <a:off x="-6337717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Rectangle 1548"/>
            <p:cNvSpPr>
              <a:spLocks noChangeArrowheads="1"/>
            </p:cNvSpPr>
            <p:nvPr/>
          </p:nvSpPr>
          <p:spPr bwMode="auto">
            <a:xfrm>
              <a:off x="-6769532" y="1587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Rectangle 1549"/>
            <p:cNvSpPr>
              <a:spLocks noChangeArrowheads="1"/>
            </p:cNvSpPr>
            <p:nvPr/>
          </p:nvSpPr>
          <p:spPr bwMode="auto">
            <a:xfrm>
              <a:off x="-6598076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Rectangle 1550"/>
            <p:cNvSpPr>
              <a:spLocks noChangeArrowheads="1"/>
            </p:cNvSpPr>
            <p:nvPr/>
          </p:nvSpPr>
          <p:spPr bwMode="auto">
            <a:xfrm>
              <a:off x="-6337717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551"/>
            <p:cNvSpPr>
              <a:spLocks noChangeArrowheads="1"/>
            </p:cNvSpPr>
            <p:nvPr/>
          </p:nvSpPr>
          <p:spPr bwMode="auto">
            <a:xfrm>
              <a:off x="-7121969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Rectangle 1552"/>
            <p:cNvSpPr>
              <a:spLocks noChangeArrowheads="1"/>
            </p:cNvSpPr>
            <p:nvPr/>
          </p:nvSpPr>
          <p:spPr bwMode="auto">
            <a:xfrm>
              <a:off x="-6861610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Rectangle 1553"/>
            <p:cNvSpPr>
              <a:spLocks noChangeArrowheads="1"/>
            </p:cNvSpPr>
            <p:nvPr/>
          </p:nvSpPr>
          <p:spPr bwMode="auto">
            <a:xfrm>
              <a:off x="-6769532" y="1674813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Rectangle 1554"/>
            <p:cNvSpPr>
              <a:spLocks noChangeArrowheads="1"/>
            </p:cNvSpPr>
            <p:nvPr/>
          </p:nvSpPr>
          <p:spPr bwMode="auto">
            <a:xfrm>
              <a:off x="-6598076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Rectangle 1555"/>
            <p:cNvSpPr>
              <a:spLocks noChangeArrowheads="1"/>
            </p:cNvSpPr>
            <p:nvPr/>
          </p:nvSpPr>
          <p:spPr bwMode="auto">
            <a:xfrm>
              <a:off x="-7296599" y="17573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Rectangle 1556"/>
            <p:cNvSpPr>
              <a:spLocks noChangeArrowheads="1"/>
            </p:cNvSpPr>
            <p:nvPr/>
          </p:nvSpPr>
          <p:spPr bwMode="auto">
            <a:xfrm>
              <a:off x="-7207695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Rectangle 1557"/>
            <p:cNvSpPr>
              <a:spLocks noChangeArrowheads="1"/>
            </p:cNvSpPr>
            <p:nvPr/>
          </p:nvSpPr>
          <p:spPr bwMode="auto">
            <a:xfrm>
              <a:off x="-6947336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Rectangle 1558"/>
            <p:cNvSpPr>
              <a:spLocks noChangeArrowheads="1"/>
            </p:cNvSpPr>
            <p:nvPr/>
          </p:nvSpPr>
          <p:spPr bwMode="auto">
            <a:xfrm>
              <a:off x="-6769532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Rectangle 1559"/>
            <p:cNvSpPr>
              <a:spLocks noChangeArrowheads="1"/>
            </p:cNvSpPr>
            <p:nvPr/>
          </p:nvSpPr>
          <p:spPr bwMode="auto">
            <a:xfrm>
              <a:off x="-6337717" y="17573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Rectangle 1560"/>
            <p:cNvSpPr>
              <a:spLocks noChangeArrowheads="1"/>
            </p:cNvSpPr>
            <p:nvPr/>
          </p:nvSpPr>
          <p:spPr bwMode="auto">
            <a:xfrm>
              <a:off x="-6861610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Rectangle 1561"/>
            <p:cNvSpPr>
              <a:spLocks noChangeArrowheads="1"/>
            </p:cNvSpPr>
            <p:nvPr/>
          </p:nvSpPr>
          <p:spPr bwMode="auto">
            <a:xfrm>
              <a:off x="-7036240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Rectangle 1562"/>
            <p:cNvSpPr>
              <a:spLocks noChangeArrowheads="1"/>
            </p:cNvSpPr>
            <p:nvPr/>
          </p:nvSpPr>
          <p:spPr bwMode="auto">
            <a:xfrm>
              <a:off x="-6423444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Rectangle 1563"/>
            <p:cNvSpPr>
              <a:spLocks noChangeArrowheads="1"/>
            </p:cNvSpPr>
            <p:nvPr/>
          </p:nvSpPr>
          <p:spPr bwMode="auto">
            <a:xfrm>
              <a:off x="-6337717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Rectangle 1564"/>
            <p:cNvSpPr>
              <a:spLocks noChangeArrowheads="1"/>
            </p:cNvSpPr>
            <p:nvPr/>
          </p:nvSpPr>
          <p:spPr bwMode="auto">
            <a:xfrm>
              <a:off x="-7296599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Rectangle 1565"/>
            <p:cNvSpPr>
              <a:spLocks noChangeArrowheads="1"/>
            </p:cNvSpPr>
            <p:nvPr/>
          </p:nvSpPr>
          <p:spPr bwMode="auto">
            <a:xfrm>
              <a:off x="-6683803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Rectangle 1566"/>
            <p:cNvSpPr>
              <a:spLocks noChangeArrowheads="1"/>
            </p:cNvSpPr>
            <p:nvPr/>
          </p:nvSpPr>
          <p:spPr bwMode="auto">
            <a:xfrm>
              <a:off x="-7121969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Rectangle 1567"/>
            <p:cNvSpPr>
              <a:spLocks noChangeArrowheads="1"/>
            </p:cNvSpPr>
            <p:nvPr/>
          </p:nvSpPr>
          <p:spPr bwMode="auto">
            <a:xfrm>
              <a:off x="-6509172" y="191611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Rectangle 1568"/>
            <p:cNvSpPr>
              <a:spLocks noChangeArrowheads="1"/>
            </p:cNvSpPr>
            <p:nvPr/>
          </p:nvSpPr>
          <p:spPr bwMode="auto">
            <a:xfrm>
              <a:off x="-6337717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Rectangle 1569"/>
            <p:cNvSpPr>
              <a:spLocks noChangeArrowheads="1"/>
            </p:cNvSpPr>
            <p:nvPr/>
          </p:nvSpPr>
          <p:spPr bwMode="auto">
            <a:xfrm>
              <a:off x="-7296599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Rectangle 1570"/>
            <p:cNvSpPr>
              <a:spLocks noChangeArrowheads="1"/>
            </p:cNvSpPr>
            <p:nvPr/>
          </p:nvSpPr>
          <p:spPr bwMode="auto">
            <a:xfrm>
              <a:off x="-7036240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Rectangle 1571"/>
            <p:cNvSpPr>
              <a:spLocks noChangeArrowheads="1"/>
            </p:cNvSpPr>
            <p:nvPr/>
          </p:nvSpPr>
          <p:spPr bwMode="auto">
            <a:xfrm>
              <a:off x="-7207695" y="1995489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Rectangle 1572"/>
            <p:cNvSpPr>
              <a:spLocks noChangeArrowheads="1"/>
            </p:cNvSpPr>
            <p:nvPr/>
          </p:nvSpPr>
          <p:spPr bwMode="auto">
            <a:xfrm>
              <a:off x="-6598076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Rectangle 1573"/>
            <p:cNvSpPr>
              <a:spLocks noChangeArrowheads="1"/>
            </p:cNvSpPr>
            <p:nvPr/>
          </p:nvSpPr>
          <p:spPr bwMode="auto">
            <a:xfrm>
              <a:off x="-6509172" y="1995489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Rectangle 1574"/>
            <p:cNvSpPr>
              <a:spLocks noChangeArrowheads="1"/>
            </p:cNvSpPr>
            <p:nvPr/>
          </p:nvSpPr>
          <p:spPr bwMode="auto">
            <a:xfrm>
              <a:off x="-7296599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Rectangle 1575"/>
            <p:cNvSpPr>
              <a:spLocks noChangeArrowheads="1"/>
            </p:cNvSpPr>
            <p:nvPr/>
          </p:nvSpPr>
          <p:spPr bwMode="auto">
            <a:xfrm>
              <a:off x="-6683803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Rectangle 1576"/>
            <p:cNvSpPr>
              <a:spLocks noChangeArrowheads="1"/>
            </p:cNvSpPr>
            <p:nvPr/>
          </p:nvSpPr>
          <p:spPr bwMode="auto">
            <a:xfrm>
              <a:off x="-7036240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Rectangle 1577"/>
            <p:cNvSpPr>
              <a:spLocks noChangeArrowheads="1"/>
            </p:cNvSpPr>
            <p:nvPr/>
          </p:nvSpPr>
          <p:spPr bwMode="auto">
            <a:xfrm>
              <a:off x="-6861610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Rectangle 1578"/>
            <p:cNvSpPr>
              <a:spLocks noChangeArrowheads="1"/>
            </p:cNvSpPr>
            <p:nvPr/>
          </p:nvSpPr>
          <p:spPr bwMode="auto">
            <a:xfrm>
              <a:off x="-6337717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Rectangle 1579"/>
            <p:cNvSpPr>
              <a:spLocks noChangeArrowheads="1"/>
            </p:cNvSpPr>
            <p:nvPr/>
          </p:nvSpPr>
          <p:spPr bwMode="auto">
            <a:xfrm>
              <a:off x="-7296599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Rectangle 1580"/>
            <p:cNvSpPr>
              <a:spLocks noChangeArrowheads="1"/>
            </p:cNvSpPr>
            <p:nvPr/>
          </p:nvSpPr>
          <p:spPr bwMode="auto">
            <a:xfrm>
              <a:off x="-6683803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Rectangle 1581"/>
            <p:cNvSpPr>
              <a:spLocks noChangeArrowheads="1"/>
            </p:cNvSpPr>
            <p:nvPr/>
          </p:nvSpPr>
          <p:spPr bwMode="auto">
            <a:xfrm>
              <a:off x="-7036240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Rectangle 1582"/>
            <p:cNvSpPr>
              <a:spLocks noChangeArrowheads="1"/>
            </p:cNvSpPr>
            <p:nvPr/>
          </p:nvSpPr>
          <p:spPr bwMode="auto">
            <a:xfrm>
              <a:off x="-6769532" y="2157413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Rectangle 1583"/>
            <p:cNvSpPr>
              <a:spLocks noChangeArrowheads="1"/>
            </p:cNvSpPr>
            <p:nvPr/>
          </p:nvSpPr>
          <p:spPr bwMode="auto">
            <a:xfrm>
              <a:off x="-6337717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Rectangle 1584"/>
            <p:cNvSpPr>
              <a:spLocks noChangeArrowheads="1"/>
            </p:cNvSpPr>
            <p:nvPr/>
          </p:nvSpPr>
          <p:spPr bwMode="auto">
            <a:xfrm>
              <a:off x="-6683803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Rectangle 1585"/>
            <p:cNvSpPr>
              <a:spLocks noChangeArrowheads="1"/>
            </p:cNvSpPr>
            <p:nvPr/>
          </p:nvSpPr>
          <p:spPr bwMode="auto">
            <a:xfrm>
              <a:off x="-7121969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Rectangle 1586"/>
            <p:cNvSpPr>
              <a:spLocks noChangeArrowheads="1"/>
            </p:cNvSpPr>
            <p:nvPr/>
          </p:nvSpPr>
          <p:spPr bwMode="auto">
            <a:xfrm>
              <a:off x="-6861610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Rectangle 1587"/>
            <p:cNvSpPr>
              <a:spLocks noChangeArrowheads="1"/>
            </p:cNvSpPr>
            <p:nvPr/>
          </p:nvSpPr>
          <p:spPr bwMode="auto">
            <a:xfrm>
              <a:off x="-7296599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Rectangle 1588"/>
            <p:cNvSpPr>
              <a:spLocks noChangeArrowheads="1"/>
            </p:cNvSpPr>
            <p:nvPr/>
          </p:nvSpPr>
          <p:spPr bwMode="auto">
            <a:xfrm>
              <a:off x="-6861610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Rectangle 1589"/>
            <p:cNvSpPr>
              <a:spLocks noChangeArrowheads="1"/>
            </p:cNvSpPr>
            <p:nvPr/>
          </p:nvSpPr>
          <p:spPr bwMode="auto">
            <a:xfrm>
              <a:off x="-6337717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Rectangle 1590"/>
            <p:cNvSpPr>
              <a:spLocks noChangeArrowheads="1"/>
            </p:cNvSpPr>
            <p:nvPr/>
          </p:nvSpPr>
          <p:spPr bwMode="auto">
            <a:xfrm>
              <a:off x="-6683803" y="2392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Rectangle 1591"/>
            <p:cNvSpPr>
              <a:spLocks noChangeArrowheads="1"/>
            </p:cNvSpPr>
            <p:nvPr/>
          </p:nvSpPr>
          <p:spPr bwMode="auto">
            <a:xfrm>
              <a:off x="-7036240" y="2392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Rectangle 1592"/>
            <p:cNvSpPr>
              <a:spLocks noChangeArrowheads="1"/>
            </p:cNvSpPr>
            <p:nvPr/>
          </p:nvSpPr>
          <p:spPr bwMode="auto">
            <a:xfrm>
              <a:off x="-7296599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Rectangle 1593"/>
            <p:cNvSpPr>
              <a:spLocks noChangeArrowheads="1"/>
            </p:cNvSpPr>
            <p:nvPr/>
          </p:nvSpPr>
          <p:spPr bwMode="auto">
            <a:xfrm>
              <a:off x="-6861610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Rectangle 1594"/>
            <p:cNvSpPr>
              <a:spLocks noChangeArrowheads="1"/>
            </p:cNvSpPr>
            <p:nvPr/>
          </p:nvSpPr>
          <p:spPr bwMode="auto">
            <a:xfrm>
              <a:off x="-6337717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Rectangle 1595"/>
            <p:cNvSpPr>
              <a:spLocks noChangeArrowheads="1"/>
            </p:cNvSpPr>
            <p:nvPr/>
          </p:nvSpPr>
          <p:spPr bwMode="auto">
            <a:xfrm>
              <a:off x="-7296599" y="256063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Rectangle 1596"/>
            <p:cNvSpPr>
              <a:spLocks noChangeArrowheads="1"/>
            </p:cNvSpPr>
            <p:nvPr/>
          </p:nvSpPr>
          <p:spPr bwMode="auto">
            <a:xfrm>
              <a:off x="-6337717" y="256063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Rectangle 1597"/>
            <p:cNvSpPr>
              <a:spLocks noChangeArrowheads="1"/>
            </p:cNvSpPr>
            <p:nvPr/>
          </p:nvSpPr>
          <p:spPr bwMode="auto">
            <a:xfrm>
              <a:off x="-6861610" y="2649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Rectangle 1598"/>
            <p:cNvSpPr>
              <a:spLocks noChangeArrowheads="1"/>
            </p:cNvSpPr>
            <p:nvPr/>
          </p:nvSpPr>
          <p:spPr bwMode="auto">
            <a:xfrm>
              <a:off x="-6337717" y="2649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Rectangle 1599"/>
            <p:cNvSpPr>
              <a:spLocks noChangeArrowheads="1"/>
            </p:cNvSpPr>
            <p:nvPr/>
          </p:nvSpPr>
          <p:spPr bwMode="auto">
            <a:xfrm>
              <a:off x="-7296601" y="27432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Rectangle 1600"/>
            <p:cNvSpPr>
              <a:spLocks noChangeArrowheads="1"/>
            </p:cNvSpPr>
            <p:nvPr/>
          </p:nvSpPr>
          <p:spPr bwMode="auto">
            <a:xfrm>
              <a:off x="-6769534" y="27432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Rectangle 1601"/>
            <p:cNvSpPr>
              <a:spLocks noChangeArrowheads="1"/>
            </p:cNvSpPr>
            <p:nvPr/>
          </p:nvSpPr>
          <p:spPr bwMode="auto">
            <a:xfrm>
              <a:off x="-6861612" y="28321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Rectangle 1602"/>
            <p:cNvSpPr>
              <a:spLocks noChangeArrowheads="1"/>
            </p:cNvSpPr>
            <p:nvPr/>
          </p:nvSpPr>
          <p:spPr bwMode="auto">
            <a:xfrm>
              <a:off x="-6861612" y="29178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Rectangle 1603"/>
            <p:cNvSpPr>
              <a:spLocks noChangeArrowheads="1"/>
            </p:cNvSpPr>
            <p:nvPr/>
          </p:nvSpPr>
          <p:spPr bwMode="auto">
            <a:xfrm>
              <a:off x="-6337717" y="28321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1604"/>
            <p:cNvSpPr/>
            <p:nvPr/>
          </p:nvSpPr>
          <p:spPr bwMode="auto">
            <a:xfrm>
              <a:off x="-6245623" y="-261938"/>
              <a:ext cx="31750" cy="3230563"/>
            </a:xfrm>
            <a:custGeom>
              <a:avLst/>
              <a:gdLst>
                <a:gd name="T0" fmla="*/ 20 w 20"/>
                <a:gd name="T1" fmla="*/ 2035 h 2035"/>
                <a:gd name="T2" fmla="*/ 0 w 20"/>
                <a:gd name="T3" fmla="*/ 2035 h 2035"/>
                <a:gd name="T4" fmla="*/ 0 w 20"/>
                <a:gd name="T5" fmla="*/ 0 h 2035"/>
                <a:gd name="T6" fmla="*/ 20 w 20"/>
                <a:gd name="T7" fmla="*/ 32 h 2035"/>
                <a:gd name="T8" fmla="*/ 20 w 20"/>
                <a:gd name="T9" fmla="*/ 2035 h 20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35">
                  <a:moveTo>
                    <a:pt x="20" y="2035"/>
                  </a:moveTo>
                  <a:lnTo>
                    <a:pt x="0" y="2035"/>
                  </a:lnTo>
                  <a:lnTo>
                    <a:pt x="0" y="0"/>
                  </a:lnTo>
                  <a:lnTo>
                    <a:pt x="20" y="32"/>
                  </a:lnTo>
                  <a:lnTo>
                    <a:pt x="20" y="20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1605"/>
            <p:cNvSpPr/>
            <p:nvPr/>
          </p:nvSpPr>
          <p:spPr bwMode="auto">
            <a:xfrm>
              <a:off x="-6178939" y="-182563"/>
              <a:ext cx="25401" cy="2574926"/>
            </a:xfrm>
            <a:custGeom>
              <a:avLst/>
              <a:gdLst>
                <a:gd name="T0" fmla="*/ 16 w 16"/>
                <a:gd name="T1" fmla="*/ 1622 h 1622"/>
                <a:gd name="T2" fmla="*/ 0 w 16"/>
                <a:gd name="T3" fmla="*/ 1622 h 1622"/>
                <a:gd name="T4" fmla="*/ 0 w 16"/>
                <a:gd name="T5" fmla="*/ 0 h 1622"/>
                <a:gd name="T6" fmla="*/ 16 w 16"/>
                <a:gd name="T7" fmla="*/ 34 h 1622"/>
                <a:gd name="T8" fmla="*/ 16 w 16"/>
                <a:gd name="T9" fmla="*/ 1622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22">
                  <a:moveTo>
                    <a:pt x="16" y="1622"/>
                  </a:moveTo>
                  <a:lnTo>
                    <a:pt x="0" y="1622"/>
                  </a:lnTo>
                  <a:lnTo>
                    <a:pt x="0" y="0"/>
                  </a:lnTo>
                  <a:lnTo>
                    <a:pt x="16" y="34"/>
                  </a:lnTo>
                  <a:lnTo>
                    <a:pt x="16" y="16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1606"/>
            <p:cNvSpPr/>
            <p:nvPr/>
          </p:nvSpPr>
          <p:spPr bwMode="auto">
            <a:xfrm>
              <a:off x="-6118423" y="-93663"/>
              <a:ext cx="15875" cy="2241550"/>
            </a:xfrm>
            <a:custGeom>
              <a:avLst/>
              <a:gdLst>
                <a:gd name="T0" fmla="*/ 10 w 10"/>
                <a:gd name="T1" fmla="*/ 1412 h 1412"/>
                <a:gd name="T2" fmla="*/ 0 w 10"/>
                <a:gd name="T3" fmla="*/ 1412 h 1412"/>
                <a:gd name="T4" fmla="*/ 0 w 10"/>
                <a:gd name="T5" fmla="*/ 0 h 1412"/>
                <a:gd name="T6" fmla="*/ 10 w 10"/>
                <a:gd name="T7" fmla="*/ 32 h 1412"/>
                <a:gd name="T8" fmla="*/ 10 w 10"/>
                <a:gd name="T9" fmla="*/ 1412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12">
                  <a:moveTo>
                    <a:pt x="10" y="1412"/>
                  </a:moveTo>
                  <a:lnTo>
                    <a:pt x="0" y="1412"/>
                  </a:lnTo>
                  <a:lnTo>
                    <a:pt x="0" y="0"/>
                  </a:lnTo>
                  <a:lnTo>
                    <a:pt x="10" y="32"/>
                  </a:lnTo>
                  <a:lnTo>
                    <a:pt x="10" y="14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7820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71DE0DF5-59AD-5C41-B507-D15E4A7B930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78623" y="1094670"/>
            <a:ext cx="2600908" cy="523924"/>
          </a:xfrm>
          <a:prstGeom prst="rect">
            <a:avLst/>
          </a:prstGeom>
          <a:solidFill>
            <a:srgbClr val="157E9F"/>
          </a:solidFill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控制变量法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FC398803-16D8-1245-A60F-DC6F50478DA3}"/>
              </a:ext>
            </a:extLst>
          </p:cNvPr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dirty="0">
                <a:solidFill>
                  <a:prstClr val="white"/>
                </a:solidFill>
                <a:latin typeface="Calibri"/>
                <a:ea typeface="宋体" panose="02010600030101010101" pitchFamily="2" charset="-122"/>
              </a:rPr>
              <a:t>4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E7DE67E-0464-A540-ADF5-02A2A9F1AA99}"/>
              </a:ext>
            </a:extLst>
          </p:cNvPr>
          <p:cNvSpPr/>
          <p:nvPr/>
        </p:nvSpPr>
        <p:spPr>
          <a:xfrm>
            <a:off x="633077" y="126936"/>
            <a:ext cx="9873216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研究方法                                                                             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157E9F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A2C5012-F3CB-934D-A7C3-E8008E1D9607}"/>
              </a:ext>
            </a:extLst>
          </p:cNvPr>
          <p:cNvSpPr/>
          <p:nvPr/>
        </p:nvSpPr>
        <p:spPr>
          <a:xfrm>
            <a:off x="3079531" y="252859"/>
            <a:ext cx="9312169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rgbClr val="157E9F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60FD337-4F9C-6840-A92E-9A0FDE3B4DD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579859" y="915349"/>
            <a:ext cx="7375663" cy="294908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A150834-9718-164B-A19D-21F687E51C5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36478" y="2112580"/>
            <a:ext cx="4203320" cy="3765706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98B49E5-E895-7A4F-8A40-E2FBD2A7FCCC}"/>
              </a:ext>
            </a:extLst>
          </p:cNvPr>
          <p:cNvSpPr txBox="1"/>
          <p:nvPr/>
        </p:nvSpPr>
        <p:spPr>
          <a:xfrm>
            <a:off x="385458" y="2277290"/>
            <a:ext cx="40543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通过阅读代码与模型调试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根据超参数分别代表含义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利用 </a:t>
            </a:r>
            <a:r>
              <a:rPr kumimoji="1" lang="en-US" altLang="zh-CN" b="1" dirty="0"/>
              <a:t>YOLOV5s</a:t>
            </a:r>
            <a:r>
              <a:rPr kumimoji="1" lang="zh-CN" altLang="en-US" b="1" dirty="0"/>
              <a:t> </a:t>
            </a:r>
            <a:r>
              <a:rPr kumimoji="1" lang="zh-CN" altLang="en-US" dirty="0"/>
              <a:t>训练不同的模型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控制超参数训练</a:t>
            </a:r>
            <a:r>
              <a:rPr kumimoji="1" lang="zh-CN" altLang="en-US" b="1" dirty="0"/>
              <a:t>小目标检测模型</a:t>
            </a:r>
            <a:endParaRPr kumimoji="1" lang="en-US" altLang="zh-CN" b="1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研究：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en-US" altLang="zh-CN" b="1" dirty="0" err="1"/>
              <a:t>anchor_t</a:t>
            </a:r>
            <a:r>
              <a:rPr kumimoji="1" lang="zh-CN" altLang="en-US" b="1" dirty="0"/>
              <a:t> ：标签长宽与</a:t>
            </a:r>
            <a:r>
              <a:rPr kumimoji="1" lang="en-US" altLang="zh-CN" b="1" dirty="0"/>
              <a:t>anchor</a:t>
            </a:r>
            <a:r>
              <a:rPr kumimoji="1" lang="zh-CN" altLang="en-US" b="1" dirty="0"/>
              <a:t>长宽比</a:t>
            </a:r>
            <a:endParaRPr kumimoji="1" lang="en-US" altLang="zh-CN" b="1" dirty="0"/>
          </a:p>
          <a:p>
            <a:r>
              <a:rPr lang="zh-CN" altLang="zh-CN" dirty="0">
                <a:latin typeface="SimSun" panose="02010600030101010101" pitchFamily="2" charset="-122"/>
                <a:ea typeface="SimSun" panose="02010600030101010101" pitchFamily="2" charset="-122"/>
              </a:rPr>
              <a:t>即控制</a:t>
            </a:r>
            <a:r>
              <a:rPr lang="en-US" altLang="zh-CN" b="1" dirty="0">
                <a:latin typeface="+mn-ea"/>
              </a:rPr>
              <a:t>anchor</a:t>
            </a:r>
            <a:r>
              <a:rPr lang="zh-CN" altLang="zh-CN" dirty="0">
                <a:latin typeface="SimSun" panose="02010600030101010101" pitchFamily="2" charset="-122"/>
                <a:ea typeface="SimSun" panose="02010600030101010101" pitchFamily="2" charset="-122"/>
              </a:rPr>
              <a:t>的长或宽</a:t>
            </a:r>
            <a:endParaRPr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zh-CN" dirty="0">
                <a:latin typeface="SimSun" panose="02010600030101010101" pitchFamily="2" charset="-122"/>
                <a:ea typeface="SimSun" panose="02010600030101010101" pitchFamily="2" charset="-122"/>
              </a:rPr>
              <a:t>在真实框的</a:t>
            </a:r>
            <a:r>
              <a:rPr lang="en-US" altLang="zh-CN" b="1" dirty="0">
                <a:latin typeface="+mn-ea"/>
              </a:rPr>
              <a:t>1/n</a:t>
            </a:r>
            <a:r>
              <a:rPr lang="zh-CN" altLang="zh-CN" dirty="0">
                <a:latin typeface="SimSun" panose="02010600030101010101" pitchFamily="2" charset="-122"/>
                <a:ea typeface="SimSun" panose="02010600030101010101" pitchFamily="2" charset="-122"/>
              </a:rPr>
              <a:t>倍</a:t>
            </a:r>
            <a:r>
              <a:rPr lang="en-US" altLang="zh-CN" b="1" dirty="0">
                <a:latin typeface="+mn-ea"/>
              </a:rPr>
              <a:t>~n</a:t>
            </a:r>
            <a:r>
              <a:rPr lang="zh-CN" altLang="zh-CN" dirty="0">
                <a:latin typeface="SimSun" panose="02010600030101010101" pitchFamily="2" charset="-122"/>
                <a:ea typeface="SimSun" panose="02010600030101010101" pitchFamily="2" charset="-122"/>
              </a:rPr>
              <a:t>倍之间。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0F88594F-7004-574A-891B-E44E31FBFB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2516" y="1002742"/>
            <a:ext cx="7301730" cy="2755186"/>
          </a:xfrm>
          <a:prstGeom prst="rect">
            <a:avLst/>
          </a:prstGeom>
        </p:spPr>
      </p:pic>
      <p:sp>
        <p:nvSpPr>
          <p:cNvPr id="22" name="Rectangle 2">
            <a:extLst>
              <a:ext uri="{FF2B5EF4-FFF2-40B4-BE49-F238E27FC236}">
                <a16:creationId xmlns:a16="http://schemas.microsoft.com/office/drawing/2014/main" id="{2E24BD58-991B-7D49-861D-7D5EBCFA8B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98003" y="4363159"/>
            <a:ext cx="1289066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B2F1DD4-9FB2-8A4B-9F4F-34B2BBBA86B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572002" y="4036490"/>
            <a:ext cx="3956952" cy="1491277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7B76AAF9-BCF5-8441-B463-94DD8BAC612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3090" b="1766"/>
          <a:stretch/>
        </p:blipFill>
        <p:spPr>
          <a:xfrm>
            <a:off x="4669974" y="4123580"/>
            <a:ext cx="3748549" cy="1310572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E753B8ED-6A92-1642-91EA-1FD4EEA334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72002" y="5577422"/>
            <a:ext cx="7168243" cy="898149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id="{34EBFDCD-EE8A-B549-8951-756DA26F64B2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572002" y="5577422"/>
            <a:ext cx="7168242" cy="1027719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23195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69145" y="1227919"/>
            <a:ext cx="8998856" cy="4476196"/>
          </a:xfrm>
          <a:prstGeom prst="rect">
            <a:avLst/>
          </a:prstGeom>
          <a:solidFill>
            <a:srgbClr val="157E9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文本框 199"/>
          <p:cNvSpPr txBox="1"/>
          <p:nvPr/>
        </p:nvSpPr>
        <p:spPr>
          <a:xfrm>
            <a:off x="2569210" y="2736850"/>
            <a:ext cx="5170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5</a:t>
            </a:r>
            <a:r>
              <a:rPr lang="zh-CN" altLang="en-US" sz="40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研究的成果与反思</a:t>
            </a:r>
          </a:p>
        </p:txBody>
      </p:sp>
      <p:grpSp>
        <p:nvGrpSpPr>
          <p:cNvPr id="201" name="组合 200"/>
          <p:cNvGrpSpPr/>
          <p:nvPr/>
        </p:nvGrpSpPr>
        <p:grpSpPr>
          <a:xfrm>
            <a:off x="7228116" y="2324903"/>
            <a:ext cx="3081236" cy="3107841"/>
            <a:chOff x="-8677773" y="-3051174"/>
            <a:chExt cx="6986830" cy="7046911"/>
          </a:xfrm>
          <a:solidFill>
            <a:schemeClr val="bg1"/>
          </a:solidFill>
        </p:grpSpPr>
        <p:sp>
          <p:nvSpPr>
            <p:cNvPr id="202" name="Rectangle 42"/>
            <p:cNvSpPr>
              <a:spLocks noChangeArrowheads="1"/>
            </p:cNvSpPr>
            <p:nvPr/>
          </p:nvSpPr>
          <p:spPr bwMode="auto">
            <a:xfrm>
              <a:off x="-8677773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Rectangle 43"/>
            <p:cNvSpPr>
              <a:spLocks noChangeArrowheads="1"/>
            </p:cNvSpPr>
            <p:nvPr/>
          </p:nvSpPr>
          <p:spPr bwMode="auto">
            <a:xfrm>
              <a:off x="-8592044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Rectangle 44"/>
            <p:cNvSpPr>
              <a:spLocks noChangeArrowheads="1"/>
            </p:cNvSpPr>
            <p:nvPr/>
          </p:nvSpPr>
          <p:spPr bwMode="auto">
            <a:xfrm>
              <a:off x="-8417414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Rectangle 45"/>
            <p:cNvSpPr>
              <a:spLocks noChangeArrowheads="1"/>
            </p:cNvSpPr>
            <p:nvPr/>
          </p:nvSpPr>
          <p:spPr bwMode="auto">
            <a:xfrm>
              <a:off x="-8331685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Rectangle 46"/>
            <p:cNvSpPr>
              <a:spLocks noChangeArrowheads="1"/>
            </p:cNvSpPr>
            <p:nvPr/>
          </p:nvSpPr>
          <p:spPr bwMode="auto">
            <a:xfrm>
              <a:off x="-8506317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Rectangle 47"/>
            <p:cNvSpPr>
              <a:spLocks noChangeArrowheads="1"/>
            </p:cNvSpPr>
            <p:nvPr/>
          </p:nvSpPr>
          <p:spPr bwMode="auto">
            <a:xfrm>
              <a:off x="-8331685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Rectangle 48"/>
            <p:cNvSpPr>
              <a:spLocks noChangeArrowheads="1"/>
            </p:cNvSpPr>
            <p:nvPr/>
          </p:nvSpPr>
          <p:spPr bwMode="auto">
            <a:xfrm>
              <a:off x="-8677773" y="6699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Rectangle 49"/>
            <p:cNvSpPr>
              <a:spLocks noChangeArrowheads="1"/>
            </p:cNvSpPr>
            <p:nvPr/>
          </p:nvSpPr>
          <p:spPr bwMode="auto">
            <a:xfrm>
              <a:off x="-8506317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Rectangle 50"/>
            <p:cNvSpPr>
              <a:spLocks noChangeArrowheads="1"/>
            </p:cNvSpPr>
            <p:nvPr/>
          </p:nvSpPr>
          <p:spPr bwMode="auto">
            <a:xfrm>
              <a:off x="-8245958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Rectangle 51"/>
            <p:cNvSpPr>
              <a:spLocks noChangeArrowheads="1"/>
            </p:cNvSpPr>
            <p:nvPr/>
          </p:nvSpPr>
          <p:spPr bwMode="auto">
            <a:xfrm>
              <a:off x="-8677773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Rectangle 52"/>
            <p:cNvSpPr>
              <a:spLocks noChangeArrowheads="1"/>
            </p:cNvSpPr>
            <p:nvPr/>
          </p:nvSpPr>
          <p:spPr bwMode="auto">
            <a:xfrm>
              <a:off x="-8592044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Rectangle 53"/>
            <p:cNvSpPr>
              <a:spLocks noChangeArrowheads="1"/>
            </p:cNvSpPr>
            <p:nvPr/>
          </p:nvSpPr>
          <p:spPr bwMode="auto">
            <a:xfrm>
              <a:off x="-8417414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Rectangle 54"/>
            <p:cNvSpPr>
              <a:spLocks noChangeArrowheads="1"/>
            </p:cNvSpPr>
            <p:nvPr/>
          </p:nvSpPr>
          <p:spPr bwMode="auto">
            <a:xfrm>
              <a:off x="-8245958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Rectangle 55"/>
            <p:cNvSpPr>
              <a:spLocks noChangeArrowheads="1"/>
            </p:cNvSpPr>
            <p:nvPr/>
          </p:nvSpPr>
          <p:spPr bwMode="auto">
            <a:xfrm>
              <a:off x="-8592044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Rectangle 56"/>
            <p:cNvSpPr>
              <a:spLocks noChangeArrowheads="1"/>
            </p:cNvSpPr>
            <p:nvPr/>
          </p:nvSpPr>
          <p:spPr bwMode="auto">
            <a:xfrm>
              <a:off x="-8506317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Rectangle 57"/>
            <p:cNvSpPr>
              <a:spLocks noChangeArrowheads="1"/>
            </p:cNvSpPr>
            <p:nvPr/>
          </p:nvSpPr>
          <p:spPr bwMode="auto">
            <a:xfrm>
              <a:off x="-8245958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Rectangle 58"/>
            <p:cNvSpPr>
              <a:spLocks noChangeArrowheads="1"/>
            </p:cNvSpPr>
            <p:nvPr/>
          </p:nvSpPr>
          <p:spPr bwMode="auto">
            <a:xfrm>
              <a:off x="-8677773" y="9398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Rectangle 59"/>
            <p:cNvSpPr>
              <a:spLocks noChangeArrowheads="1"/>
            </p:cNvSpPr>
            <p:nvPr/>
          </p:nvSpPr>
          <p:spPr bwMode="auto">
            <a:xfrm>
              <a:off x="-8506317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Rectangle 60"/>
            <p:cNvSpPr>
              <a:spLocks noChangeArrowheads="1"/>
            </p:cNvSpPr>
            <p:nvPr/>
          </p:nvSpPr>
          <p:spPr bwMode="auto">
            <a:xfrm>
              <a:off x="-8677773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Rectangle 61"/>
            <p:cNvSpPr>
              <a:spLocks noChangeArrowheads="1"/>
            </p:cNvSpPr>
            <p:nvPr/>
          </p:nvSpPr>
          <p:spPr bwMode="auto">
            <a:xfrm>
              <a:off x="-8592044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Rectangle 62"/>
            <p:cNvSpPr>
              <a:spLocks noChangeArrowheads="1"/>
            </p:cNvSpPr>
            <p:nvPr/>
          </p:nvSpPr>
          <p:spPr bwMode="auto">
            <a:xfrm>
              <a:off x="-8417414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Rectangle 63"/>
            <p:cNvSpPr>
              <a:spLocks noChangeArrowheads="1"/>
            </p:cNvSpPr>
            <p:nvPr/>
          </p:nvSpPr>
          <p:spPr bwMode="auto">
            <a:xfrm>
              <a:off x="-8331685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Rectangle 64"/>
            <p:cNvSpPr>
              <a:spLocks noChangeArrowheads="1"/>
            </p:cNvSpPr>
            <p:nvPr/>
          </p:nvSpPr>
          <p:spPr bwMode="auto">
            <a:xfrm>
              <a:off x="-8677773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Rectangle 65"/>
            <p:cNvSpPr>
              <a:spLocks noChangeArrowheads="1"/>
            </p:cNvSpPr>
            <p:nvPr/>
          </p:nvSpPr>
          <p:spPr bwMode="auto">
            <a:xfrm>
              <a:off x="-8506317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Rectangle 66"/>
            <p:cNvSpPr>
              <a:spLocks noChangeArrowheads="1"/>
            </p:cNvSpPr>
            <p:nvPr/>
          </p:nvSpPr>
          <p:spPr bwMode="auto">
            <a:xfrm>
              <a:off x="-8245958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Rectangle 67"/>
            <p:cNvSpPr>
              <a:spLocks noChangeArrowheads="1"/>
            </p:cNvSpPr>
            <p:nvPr/>
          </p:nvSpPr>
          <p:spPr bwMode="auto">
            <a:xfrm>
              <a:off x="-8592044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Rectangle 68"/>
            <p:cNvSpPr>
              <a:spLocks noChangeArrowheads="1"/>
            </p:cNvSpPr>
            <p:nvPr/>
          </p:nvSpPr>
          <p:spPr bwMode="auto">
            <a:xfrm>
              <a:off x="-8417414" y="1206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Rectangle 69"/>
            <p:cNvSpPr>
              <a:spLocks noChangeArrowheads="1"/>
            </p:cNvSpPr>
            <p:nvPr/>
          </p:nvSpPr>
          <p:spPr bwMode="auto">
            <a:xfrm>
              <a:off x="-8592044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Rectangle 70"/>
            <p:cNvSpPr>
              <a:spLocks noChangeArrowheads="1"/>
            </p:cNvSpPr>
            <p:nvPr/>
          </p:nvSpPr>
          <p:spPr bwMode="auto">
            <a:xfrm>
              <a:off x="-8245958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Rectangle 71"/>
            <p:cNvSpPr>
              <a:spLocks noChangeArrowheads="1"/>
            </p:cNvSpPr>
            <p:nvPr/>
          </p:nvSpPr>
          <p:spPr bwMode="auto">
            <a:xfrm>
              <a:off x="-8677773" y="13843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Rectangle 72"/>
            <p:cNvSpPr>
              <a:spLocks noChangeArrowheads="1"/>
            </p:cNvSpPr>
            <p:nvPr/>
          </p:nvSpPr>
          <p:spPr bwMode="auto">
            <a:xfrm>
              <a:off x="-8506317" y="13843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Rectangle 73"/>
            <p:cNvSpPr>
              <a:spLocks noChangeArrowheads="1"/>
            </p:cNvSpPr>
            <p:nvPr/>
          </p:nvSpPr>
          <p:spPr bwMode="auto">
            <a:xfrm>
              <a:off x="-8417414" y="13843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Rectangle 74"/>
            <p:cNvSpPr>
              <a:spLocks noChangeArrowheads="1"/>
            </p:cNvSpPr>
            <p:nvPr/>
          </p:nvSpPr>
          <p:spPr bwMode="auto">
            <a:xfrm>
              <a:off x="-8245958" y="13843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Rectangle 75"/>
            <p:cNvSpPr>
              <a:spLocks noChangeArrowheads="1"/>
            </p:cNvSpPr>
            <p:nvPr/>
          </p:nvSpPr>
          <p:spPr bwMode="auto">
            <a:xfrm>
              <a:off x="-8677773" y="147320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Rectangle 76"/>
            <p:cNvSpPr>
              <a:spLocks noChangeArrowheads="1"/>
            </p:cNvSpPr>
            <p:nvPr/>
          </p:nvSpPr>
          <p:spPr bwMode="auto">
            <a:xfrm>
              <a:off x="-8592044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Rectangle 77"/>
            <p:cNvSpPr>
              <a:spLocks noChangeArrowheads="1"/>
            </p:cNvSpPr>
            <p:nvPr/>
          </p:nvSpPr>
          <p:spPr bwMode="auto">
            <a:xfrm>
              <a:off x="-8677773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Rectangle 78"/>
            <p:cNvSpPr>
              <a:spLocks noChangeArrowheads="1"/>
            </p:cNvSpPr>
            <p:nvPr/>
          </p:nvSpPr>
          <p:spPr bwMode="auto">
            <a:xfrm>
              <a:off x="-8506317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Rectangle 79"/>
            <p:cNvSpPr>
              <a:spLocks noChangeArrowheads="1"/>
            </p:cNvSpPr>
            <p:nvPr/>
          </p:nvSpPr>
          <p:spPr bwMode="auto">
            <a:xfrm>
              <a:off x="-8331685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Rectangle 80"/>
            <p:cNvSpPr>
              <a:spLocks noChangeArrowheads="1"/>
            </p:cNvSpPr>
            <p:nvPr/>
          </p:nvSpPr>
          <p:spPr bwMode="auto">
            <a:xfrm>
              <a:off x="-8245958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Rectangle 81"/>
            <p:cNvSpPr>
              <a:spLocks noChangeArrowheads="1"/>
            </p:cNvSpPr>
            <p:nvPr/>
          </p:nvSpPr>
          <p:spPr bwMode="auto">
            <a:xfrm>
              <a:off x="-8592044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Rectangle 82"/>
            <p:cNvSpPr>
              <a:spLocks noChangeArrowheads="1"/>
            </p:cNvSpPr>
            <p:nvPr/>
          </p:nvSpPr>
          <p:spPr bwMode="auto">
            <a:xfrm>
              <a:off x="-8331685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Rectangle 83"/>
            <p:cNvSpPr>
              <a:spLocks noChangeArrowheads="1"/>
            </p:cNvSpPr>
            <p:nvPr/>
          </p:nvSpPr>
          <p:spPr bwMode="auto">
            <a:xfrm>
              <a:off x="-8592044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Rectangle 84"/>
            <p:cNvSpPr>
              <a:spLocks noChangeArrowheads="1"/>
            </p:cNvSpPr>
            <p:nvPr/>
          </p:nvSpPr>
          <p:spPr bwMode="auto">
            <a:xfrm>
              <a:off x="-8417414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Rectangle 85"/>
            <p:cNvSpPr>
              <a:spLocks noChangeArrowheads="1"/>
            </p:cNvSpPr>
            <p:nvPr/>
          </p:nvSpPr>
          <p:spPr bwMode="auto">
            <a:xfrm>
              <a:off x="-8417414" y="18303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Rectangle 86"/>
            <p:cNvSpPr>
              <a:spLocks noChangeArrowheads="1"/>
            </p:cNvSpPr>
            <p:nvPr/>
          </p:nvSpPr>
          <p:spPr bwMode="auto">
            <a:xfrm>
              <a:off x="-8245958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Rectangle 87"/>
            <p:cNvSpPr>
              <a:spLocks noChangeArrowheads="1"/>
            </p:cNvSpPr>
            <p:nvPr/>
          </p:nvSpPr>
          <p:spPr bwMode="auto">
            <a:xfrm>
              <a:off x="-8677773" y="19224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Rectangle 88"/>
            <p:cNvSpPr>
              <a:spLocks noChangeArrowheads="1"/>
            </p:cNvSpPr>
            <p:nvPr/>
          </p:nvSpPr>
          <p:spPr bwMode="auto">
            <a:xfrm>
              <a:off x="-8592044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Rectangle 89"/>
            <p:cNvSpPr>
              <a:spLocks noChangeArrowheads="1"/>
            </p:cNvSpPr>
            <p:nvPr/>
          </p:nvSpPr>
          <p:spPr bwMode="auto">
            <a:xfrm>
              <a:off x="-8417414" y="19224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Rectangle 90"/>
            <p:cNvSpPr>
              <a:spLocks noChangeArrowheads="1"/>
            </p:cNvSpPr>
            <p:nvPr/>
          </p:nvSpPr>
          <p:spPr bwMode="auto">
            <a:xfrm>
              <a:off x="-8245958" y="2011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Rectangle 91"/>
            <p:cNvSpPr>
              <a:spLocks noChangeArrowheads="1"/>
            </p:cNvSpPr>
            <p:nvPr/>
          </p:nvSpPr>
          <p:spPr bwMode="auto">
            <a:xfrm>
              <a:off x="-8677773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Rectangle 92"/>
            <p:cNvSpPr>
              <a:spLocks noChangeArrowheads="1"/>
            </p:cNvSpPr>
            <p:nvPr/>
          </p:nvSpPr>
          <p:spPr bwMode="auto">
            <a:xfrm>
              <a:off x="-8506317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Rectangle 93"/>
            <p:cNvSpPr>
              <a:spLocks noChangeArrowheads="1"/>
            </p:cNvSpPr>
            <p:nvPr/>
          </p:nvSpPr>
          <p:spPr bwMode="auto">
            <a:xfrm>
              <a:off x="-8245958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Rectangle 94"/>
            <p:cNvSpPr>
              <a:spLocks noChangeArrowheads="1"/>
            </p:cNvSpPr>
            <p:nvPr/>
          </p:nvSpPr>
          <p:spPr bwMode="auto">
            <a:xfrm>
              <a:off x="-8677773" y="2189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Rectangle 95"/>
            <p:cNvSpPr>
              <a:spLocks noChangeArrowheads="1"/>
            </p:cNvSpPr>
            <p:nvPr/>
          </p:nvSpPr>
          <p:spPr bwMode="auto">
            <a:xfrm>
              <a:off x="-8506317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Rectangle 96"/>
            <p:cNvSpPr>
              <a:spLocks noChangeArrowheads="1"/>
            </p:cNvSpPr>
            <p:nvPr/>
          </p:nvSpPr>
          <p:spPr bwMode="auto">
            <a:xfrm>
              <a:off x="-8331685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Rectangle 97"/>
            <p:cNvSpPr>
              <a:spLocks noChangeArrowheads="1"/>
            </p:cNvSpPr>
            <p:nvPr/>
          </p:nvSpPr>
          <p:spPr bwMode="auto">
            <a:xfrm>
              <a:off x="-8592044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Rectangle 98"/>
            <p:cNvSpPr>
              <a:spLocks noChangeArrowheads="1"/>
            </p:cNvSpPr>
            <p:nvPr/>
          </p:nvSpPr>
          <p:spPr bwMode="auto">
            <a:xfrm>
              <a:off x="-8417414" y="22780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Rectangle 99"/>
            <p:cNvSpPr>
              <a:spLocks noChangeArrowheads="1"/>
            </p:cNvSpPr>
            <p:nvPr/>
          </p:nvSpPr>
          <p:spPr bwMode="auto">
            <a:xfrm>
              <a:off x="-8245958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Rectangle 100"/>
            <p:cNvSpPr>
              <a:spLocks noChangeArrowheads="1"/>
            </p:cNvSpPr>
            <p:nvPr/>
          </p:nvSpPr>
          <p:spPr bwMode="auto">
            <a:xfrm>
              <a:off x="-8506317" y="23669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Rectangle 101"/>
            <p:cNvSpPr>
              <a:spLocks noChangeArrowheads="1"/>
            </p:cNvSpPr>
            <p:nvPr/>
          </p:nvSpPr>
          <p:spPr bwMode="auto">
            <a:xfrm>
              <a:off x="-8153880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Rectangle 102"/>
            <p:cNvSpPr>
              <a:spLocks noChangeArrowheads="1"/>
            </p:cNvSpPr>
            <p:nvPr/>
          </p:nvSpPr>
          <p:spPr bwMode="auto">
            <a:xfrm>
              <a:off x="-8068151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Rectangle 103"/>
            <p:cNvSpPr>
              <a:spLocks noChangeArrowheads="1"/>
            </p:cNvSpPr>
            <p:nvPr/>
          </p:nvSpPr>
          <p:spPr bwMode="auto">
            <a:xfrm>
              <a:off x="-7893521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Rectangle 104"/>
            <p:cNvSpPr>
              <a:spLocks noChangeArrowheads="1"/>
            </p:cNvSpPr>
            <p:nvPr/>
          </p:nvSpPr>
          <p:spPr bwMode="auto">
            <a:xfrm>
              <a:off x="-7807792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Rectangle 105"/>
            <p:cNvSpPr>
              <a:spLocks noChangeArrowheads="1"/>
            </p:cNvSpPr>
            <p:nvPr/>
          </p:nvSpPr>
          <p:spPr bwMode="auto">
            <a:xfrm>
              <a:off x="-7718889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Rectangle 106"/>
            <p:cNvSpPr>
              <a:spLocks noChangeArrowheads="1"/>
            </p:cNvSpPr>
            <p:nvPr/>
          </p:nvSpPr>
          <p:spPr bwMode="auto">
            <a:xfrm>
              <a:off x="-8153880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Rectangle 107"/>
            <p:cNvSpPr>
              <a:spLocks noChangeArrowheads="1"/>
            </p:cNvSpPr>
            <p:nvPr/>
          </p:nvSpPr>
          <p:spPr bwMode="auto">
            <a:xfrm>
              <a:off x="-7979248" y="579438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Rectangle 108"/>
            <p:cNvSpPr>
              <a:spLocks noChangeArrowheads="1"/>
            </p:cNvSpPr>
            <p:nvPr/>
          </p:nvSpPr>
          <p:spPr bwMode="auto">
            <a:xfrm>
              <a:off x="-7807792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Rectangle 109"/>
            <p:cNvSpPr>
              <a:spLocks noChangeArrowheads="1"/>
            </p:cNvSpPr>
            <p:nvPr/>
          </p:nvSpPr>
          <p:spPr bwMode="auto">
            <a:xfrm>
              <a:off x="-8153880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Rectangle 110"/>
            <p:cNvSpPr>
              <a:spLocks noChangeArrowheads="1"/>
            </p:cNvSpPr>
            <p:nvPr/>
          </p:nvSpPr>
          <p:spPr bwMode="auto">
            <a:xfrm>
              <a:off x="-8068151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Rectangle 111"/>
            <p:cNvSpPr>
              <a:spLocks noChangeArrowheads="1"/>
            </p:cNvSpPr>
            <p:nvPr/>
          </p:nvSpPr>
          <p:spPr bwMode="auto">
            <a:xfrm>
              <a:off x="-7718889" y="6699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Rectangle 112"/>
            <p:cNvSpPr>
              <a:spLocks noChangeArrowheads="1"/>
            </p:cNvSpPr>
            <p:nvPr/>
          </p:nvSpPr>
          <p:spPr bwMode="auto">
            <a:xfrm>
              <a:off x="-7893521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Rectangle 113"/>
            <p:cNvSpPr>
              <a:spLocks noChangeArrowheads="1"/>
            </p:cNvSpPr>
            <p:nvPr/>
          </p:nvSpPr>
          <p:spPr bwMode="auto">
            <a:xfrm>
              <a:off x="-7807792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Rectangle 114"/>
            <p:cNvSpPr>
              <a:spLocks noChangeArrowheads="1"/>
            </p:cNvSpPr>
            <p:nvPr/>
          </p:nvSpPr>
          <p:spPr bwMode="auto">
            <a:xfrm>
              <a:off x="-7718889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Rectangle 115"/>
            <p:cNvSpPr>
              <a:spLocks noChangeArrowheads="1"/>
            </p:cNvSpPr>
            <p:nvPr/>
          </p:nvSpPr>
          <p:spPr bwMode="auto">
            <a:xfrm>
              <a:off x="-8068151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Rectangle 116"/>
            <p:cNvSpPr>
              <a:spLocks noChangeArrowheads="1"/>
            </p:cNvSpPr>
            <p:nvPr/>
          </p:nvSpPr>
          <p:spPr bwMode="auto">
            <a:xfrm>
              <a:off x="-7979248" y="84772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Rectangle 117"/>
            <p:cNvSpPr>
              <a:spLocks noChangeArrowheads="1"/>
            </p:cNvSpPr>
            <p:nvPr/>
          </p:nvSpPr>
          <p:spPr bwMode="auto">
            <a:xfrm>
              <a:off x="-7718889" y="84772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Rectangle 118"/>
            <p:cNvSpPr>
              <a:spLocks noChangeArrowheads="1"/>
            </p:cNvSpPr>
            <p:nvPr/>
          </p:nvSpPr>
          <p:spPr bwMode="auto">
            <a:xfrm>
              <a:off x="-8153880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Rectangle 119"/>
            <p:cNvSpPr>
              <a:spLocks noChangeArrowheads="1"/>
            </p:cNvSpPr>
            <p:nvPr/>
          </p:nvSpPr>
          <p:spPr bwMode="auto">
            <a:xfrm>
              <a:off x="-7979248" y="9398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Rectangle 120"/>
            <p:cNvSpPr>
              <a:spLocks noChangeArrowheads="1"/>
            </p:cNvSpPr>
            <p:nvPr/>
          </p:nvSpPr>
          <p:spPr bwMode="auto">
            <a:xfrm>
              <a:off x="-7893521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Rectangle 121"/>
            <p:cNvSpPr>
              <a:spLocks noChangeArrowheads="1"/>
            </p:cNvSpPr>
            <p:nvPr/>
          </p:nvSpPr>
          <p:spPr bwMode="auto">
            <a:xfrm>
              <a:off x="-7807792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Rectangle 122"/>
            <p:cNvSpPr>
              <a:spLocks noChangeArrowheads="1"/>
            </p:cNvSpPr>
            <p:nvPr/>
          </p:nvSpPr>
          <p:spPr bwMode="auto">
            <a:xfrm>
              <a:off x="-8153880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Rectangle 123"/>
            <p:cNvSpPr>
              <a:spLocks noChangeArrowheads="1"/>
            </p:cNvSpPr>
            <p:nvPr/>
          </p:nvSpPr>
          <p:spPr bwMode="auto">
            <a:xfrm>
              <a:off x="-7807792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Rectangle 124"/>
            <p:cNvSpPr>
              <a:spLocks noChangeArrowheads="1"/>
            </p:cNvSpPr>
            <p:nvPr/>
          </p:nvSpPr>
          <p:spPr bwMode="auto">
            <a:xfrm>
              <a:off x="-7718889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Rectangle 125"/>
            <p:cNvSpPr>
              <a:spLocks noChangeArrowheads="1"/>
            </p:cNvSpPr>
            <p:nvPr/>
          </p:nvSpPr>
          <p:spPr bwMode="auto">
            <a:xfrm>
              <a:off x="-8153880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Rectangle 126"/>
            <p:cNvSpPr>
              <a:spLocks noChangeArrowheads="1"/>
            </p:cNvSpPr>
            <p:nvPr/>
          </p:nvSpPr>
          <p:spPr bwMode="auto">
            <a:xfrm>
              <a:off x="-7979248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Rectangle 127"/>
            <p:cNvSpPr>
              <a:spLocks noChangeArrowheads="1"/>
            </p:cNvSpPr>
            <p:nvPr/>
          </p:nvSpPr>
          <p:spPr bwMode="auto">
            <a:xfrm>
              <a:off x="-7718889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Rectangle 128"/>
            <p:cNvSpPr>
              <a:spLocks noChangeArrowheads="1"/>
            </p:cNvSpPr>
            <p:nvPr/>
          </p:nvSpPr>
          <p:spPr bwMode="auto">
            <a:xfrm>
              <a:off x="-8068151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Rectangle 129"/>
            <p:cNvSpPr>
              <a:spLocks noChangeArrowheads="1"/>
            </p:cNvSpPr>
            <p:nvPr/>
          </p:nvSpPr>
          <p:spPr bwMode="auto">
            <a:xfrm>
              <a:off x="-7893521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Rectangle 130"/>
            <p:cNvSpPr>
              <a:spLocks noChangeArrowheads="1"/>
            </p:cNvSpPr>
            <p:nvPr/>
          </p:nvSpPr>
          <p:spPr bwMode="auto">
            <a:xfrm>
              <a:off x="-7807792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Rectangle 131"/>
            <p:cNvSpPr>
              <a:spLocks noChangeArrowheads="1"/>
            </p:cNvSpPr>
            <p:nvPr/>
          </p:nvSpPr>
          <p:spPr bwMode="auto">
            <a:xfrm>
              <a:off x="-7718889" y="1206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Rectangle 132"/>
            <p:cNvSpPr>
              <a:spLocks noChangeArrowheads="1"/>
            </p:cNvSpPr>
            <p:nvPr/>
          </p:nvSpPr>
          <p:spPr bwMode="auto">
            <a:xfrm>
              <a:off x="-8068151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Rectangle 133"/>
            <p:cNvSpPr>
              <a:spLocks noChangeArrowheads="1"/>
            </p:cNvSpPr>
            <p:nvPr/>
          </p:nvSpPr>
          <p:spPr bwMode="auto">
            <a:xfrm>
              <a:off x="-7979248" y="12954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Rectangle 134"/>
            <p:cNvSpPr>
              <a:spLocks noChangeArrowheads="1"/>
            </p:cNvSpPr>
            <p:nvPr/>
          </p:nvSpPr>
          <p:spPr bwMode="auto">
            <a:xfrm>
              <a:off x="-7718889" y="12954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Rectangle 135"/>
            <p:cNvSpPr>
              <a:spLocks noChangeArrowheads="1"/>
            </p:cNvSpPr>
            <p:nvPr/>
          </p:nvSpPr>
          <p:spPr bwMode="auto">
            <a:xfrm>
              <a:off x="-8153880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Rectangle 136"/>
            <p:cNvSpPr>
              <a:spLocks noChangeArrowheads="1"/>
            </p:cNvSpPr>
            <p:nvPr/>
          </p:nvSpPr>
          <p:spPr bwMode="auto">
            <a:xfrm>
              <a:off x="-7979248" y="147320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Rectangle 137"/>
            <p:cNvSpPr>
              <a:spLocks noChangeArrowheads="1"/>
            </p:cNvSpPr>
            <p:nvPr/>
          </p:nvSpPr>
          <p:spPr bwMode="auto">
            <a:xfrm>
              <a:off x="-7893521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Rectangle 138"/>
            <p:cNvSpPr>
              <a:spLocks noChangeArrowheads="1"/>
            </p:cNvSpPr>
            <p:nvPr/>
          </p:nvSpPr>
          <p:spPr bwMode="auto">
            <a:xfrm>
              <a:off x="-7979248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Rectangle 139"/>
            <p:cNvSpPr>
              <a:spLocks noChangeArrowheads="1"/>
            </p:cNvSpPr>
            <p:nvPr/>
          </p:nvSpPr>
          <p:spPr bwMode="auto">
            <a:xfrm>
              <a:off x="-7718889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Rectangle 140"/>
            <p:cNvSpPr>
              <a:spLocks noChangeArrowheads="1"/>
            </p:cNvSpPr>
            <p:nvPr/>
          </p:nvSpPr>
          <p:spPr bwMode="auto">
            <a:xfrm>
              <a:off x="-8068151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Rectangle 141"/>
            <p:cNvSpPr>
              <a:spLocks noChangeArrowheads="1"/>
            </p:cNvSpPr>
            <p:nvPr/>
          </p:nvSpPr>
          <p:spPr bwMode="auto">
            <a:xfrm>
              <a:off x="-7893521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Rectangle 142"/>
            <p:cNvSpPr>
              <a:spLocks noChangeArrowheads="1"/>
            </p:cNvSpPr>
            <p:nvPr/>
          </p:nvSpPr>
          <p:spPr bwMode="auto">
            <a:xfrm>
              <a:off x="-7807792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Rectangle 143"/>
            <p:cNvSpPr>
              <a:spLocks noChangeArrowheads="1"/>
            </p:cNvSpPr>
            <p:nvPr/>
          </p:nvSpPr>
          <p:spPr bwMode="auto">
            <a:xfrm>
              <a:off x="-8153880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Rectangle 144"/>
            <p:cNvSpPr>
              <a:spLocks noChangeArrowheads="1"/>
            </p:cNvSpPr>
            <p:nvPr/>
          </p:nvSpPr>
          <p:spPr bwMode="auto">
            <a:xfrm>
              <a:off x="-8068151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Rectangle 145"/>
            <p:cNvSpPr>
              <a:spLocks noChangeArrowheads="1"/>
            </p:cNvSpPr>
            <p:nvPr/>
          </p:nvSpPr>
          <p:spPr bwMode="auto">
            <a:xfrm>
              <a:off x="-7979248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Rectangle 146"/>
            <p:cNvSpPr>
              <a:spLocks noChangeArrowheads="1"/>
            </p:cNvSpPr>
            <p:nvPr/>
          </p:nvSpPr>
          <p:spPr bwMode="auto">
            <a:xfrm>
              <a:off x="-7718889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Rectangle 147"/>
            <p:cNvSpPr>
              <a:spLocks noChangeArrowheads="1"/>
            </p:cNvSpPr>
            <p:nvPr/>
          </p:nvSpPr>
          <p:spPr bwMode="auto">
            <a:xfrm>
              <a:off x="-7979248" y="18303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Rectangle 148"/>
            <p:cNvSpPr>
              <a:spLocks noChangeArrowheads="1"/>
            </p:cNvSpPr>
            <p:nvPr/>
          </p:nvSpPr>
          <p:spPr bwMode="auto">
            <a:xfrm>
              <a:off x="-7893521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Rectangle 149"/>
            <p:cNvSpPr>
              <a:spLocks noChangeArrowheads="1"/>
            </p:cNvSpPr>
            <p:nvPr/>
          </p:nvSpPr>
          <p:spPr bwMode="auto">
            <a:xfrm>
              <a:off x="-7807792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Rectangle 150"/>
            <p:cNvSpPr>
              <a:spLocks noChangeArrowheads="1"/>
            </p:cNvSpPr>
            <p:nvPr/>
          </p:nvSpPr>
          <p:spPr bwMode="auto">
            <a:xfrm>
              <a:off x="-8068151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Rectangle 151"/>
            <p:cNvSpPr>
              <a:spLocks noChangeArrowheads="1"/>
            </p:cNvSpPr>
            <p:nvPr/>
          </p:nvSpPr>
          <p:spPr bwMode="auto">
            <a:xfrm>
              <a:off x="-7893521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Rectangle 152"/>
            <p:cNvSpPr>
              <a:spLocks noChangeArrowheads="1"/>
            </p:cNvSpPr>
            <p:nvPr/>
          </p:nvSpPr>
          <p:spPr bwMode="auto">
            <a:xfrm>
              <a:off x="-7979248" y="20113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53"/>
            <p:cNvSpPr>
              <a:spLocks noChangeArrowheads="1"/>
            </p:cNvSpPr>
            <p:nvPr/>
          </p:nvSpPr>
          <p:spPr bwMode="auto">
            <a:xfrm>
              <a:off x="-7807792" y="2011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Rectangle 154"/>
            <p:cNvSpPr>
              <a:spLocks noChangeArrowheads="1"/>
            </p:cNvSpPr>
            <p:nvPr/>
          </p:nvSpPr>
          <p:spPr bwMode="auto">
            <a:xfrm>
              <a:off x="-8153880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Rectangle 155"/>
            <p:cNvSpPr>
              <a:spLocks noChangeArrowheads="1"/>
            </p:cNvSpPr>
            <p:nvPr/>
          </p:nvSpPr>
          <p:spPr bwMode="auto">
            <a:xfrm>
              <a:off x="-7979248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Rectangle 156"/>
            <p:cNvSpPr>
              <a:spLocks noChangeArrowheads="1"/>
            </p:cNvSpPr>
            <p:nvPr/>
          </p:nvSpPr>
          <p:spPr bwMode="auto">
            <a:xfrm>
              <a:off x="-7718889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Rectangle 157"/>
            <p:cNvSpPr>
              <a:spLocks noChangeArrowheads="1"/>
            </p:cNvSpPr>
            <p:nvPr/>
          </p:nvSpPr>
          <p:spPr bwMode="auto">
            <a:xfrm>
              <a:off x="-8153880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Rectangle 158"/>
            <p:cNvSpPr>
              <a:spLocks noChangeArrowheads="1"/>
            </p:cNvSpPr>
            <p:nvPr/>
          </p:nvSpPr>
          <p:spPr bwMode="auto">
            <a:xfrm>
              <a:off x="-7979248" y="2189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Rectangle 159"/>
            <p:cNvSpPr>
              <a:spLocks noChangeArrowheads="1"/>
            </p:cNvSpPr>
            <p:nvPr/>
          </p:nvSpPr>
          <p:spPr bwMode="auto">
            <a:xfrm>
              <a:off x="-7807792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Rectangle 160"/>
            <p:cNvSpPr>
              <a:spLocks noChangeArrowheads="1"/>
            </p:cNvSpPr>
            <p:nvPr/>
          </p:nvSpPr>
          <p:spPr bwMode="auto">
            <a:xfrm>
              <a:off x="-8068151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Rectangle 161"/>
            <p:cNvSpPr>
              <a:spLocks noChangeArrowheads="1"/>
            </p:cNvSpPr>
            <p:nvPr/>
          </p:nvSpPr>
          <p:spPr bwMode="auto">
            <a:xfrm>
              <a:off x="-7893521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Rectangle 162"/>
            <p:cNvSpPr>
              <a:spLocks noChangeArrowheads="1"/>
            </p:cNvSpPr>
            <p:nvPr/>
          </p:nvSpPr>
          <p:spPr bwMode="auto">
            <a:xfrm>
              <a:off x="-7718889" y="22780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Rectangle 163"/>
            <p:cNvSpPr>
              <a:spLocks noChangeArrowheads="1"/>
            </p:cNvSpPr>
            <p:nvPr/>
          </p:nvSpPr>
          <p:spPr bwMode="auto">
            <a:xfrm>
              <a:off x="-8153880" y="23669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Rectangle 164"/>
            <p:cNvSpPr>
              <a:spLocks noChangeArrowheads="1"/>
            </p:cNvSpPr>
            <p:nvPr/>
          </p:nvSpPr>
          <p:spPr bwMode="auto">
            <a:xfrm>
              <a:off x="-7979248" y="23669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Rectangle 165"/>
            <p:cNvSpPr>
              <a:spLocks noChangeArrowheads="1"/>
            </p:cNvSpPr>
            <p:nvPr/>
          </p:nvSpPr>
          <p:spPr bwMode="auto">
            <a:xfrm>
              <a:off x="-7718889" y="23669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Rectangle 166"/>
            <p:cNvSpPr>
              <a:spLocks noChangeArrowheads="1"/>
            </p:cNvSpPr>
            <p:nvPr/>
          </p:nvSpPr>
          <p:spPr bwMode="auto">
            <a:xfrm>
              <a:off x="-8245958" y="24526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Rectangle 167"/>
            <p:cNvSpPr>
              <a:spLocks noChangeArrowheads="1"/>
            </p:cNvSpPr>
            <p:nvPr/>
          </p:nvSpPr>
          <p:spPr bwMode="auto">
            <a:xfrm>
              <a:off x="-8677773" y="25352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Rectangle 168"/>
            <p:cNvSpPr>
              <a:spLocks noChangeArrowheads="1"/>
            </p:cNvSpPr>
            <p:nvPr/>
          </p:nvSpPr>
          <p:spPr bwMode="auto">
            <a:xfrm>
              <a:off x="-8331685" y="25352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Rectangle 169"/>
            <p:cNvSpPr>
              <a:spLocks noChangeArrowheads="1"/>
            </p:cNvSpPr>
            <p:nvPr/>
          </p:nvSpPr>
          <p:spPr bwMode="auto">
            <a:xfrm>
              <a:off x="-7718889" y="25352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Rectangle 170"/>
            <p:cNvSpPr>
              <a:spLocks noChangeArrowheads="1"/>
            </p:cNvSpPr>
            <p:nvPr/>
          </p:nvSpPr>
          <p:spPr bwMode="auto">
            <a:xfrm>
              <a:off x="-8245958" y="26146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Rectangle 171"/>
            <p:cNvSpPr>
              <a:spLocks noChangeArrowheads="1"/>
            </p:cNvSpPr>
            <p:nvPr/>
          </p:nvSpPr>
          <p:spPr bwMode="auto">
            <a:xfrm>
              <a:off x="-8417414" y="261461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Rectangle 172"/>
            <p:cNvSpPr>
              <a:spLocks noChangeArrowheads="1"/>
            </p:cNvSpPr>
            <p:nvPr/>
          </p:nvSpPr>
          <p:spPr bwMode="auto">
            <a:xfrm>
              <a:off x="-7807792" y="26146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Rectangle 173"/>
            <p:cNvSpPr>
              <a:spLocks noChangeArrowheads="1"/>
            </p:cNvSpPr>
            <p:nvPr/>
          </p:nvSpPr>
          <p:spPr bwMode="auto">
            <a:xfrm>
              <a:off x="-8677773" y="2693987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Rectangle 174"/>
            <p:cNvSpPr>
              <a:spLocks noChangeArrowheads="1"/>
            </p:cNvSpPr>
            <p:nvPr/>
          </p:nvSpPr>
          <p:spPr bwMode="auto">
            <a:xfrm>
              <a:off x="-8068151" y="2693987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Rectangle 175"/>
            <p:cNvSpPr>
              <a:spLocks noChangeArrowheads="1"/>
            </p:cNvSpPr>
            <p:nvPr/>
          </p:nvSpPr>
          <p:spPr bwMode="auto">
            <a:xfrm>
              <a:off x="-7893521" y="2693987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Rectangle 176"/>
            <p:cNvSpPr>
              <a:spLocks noChangeArrowheads="1"/>
            </p:cNvSpPr>
            <p:nvPr/>
          </p:nvSpPr>
          <p:spPr bwMode="auto">
            <a:xfrm>
              <a:off x="-7718889" y="2693987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Rectangle 177"/>
            <p:cNvSpPr>
              <a:spLocks noChangeArrowheads="1"/>
            </p:cNvSpPr>
            <p:nvPr/>
          </p:nvSpPr>
          <p:spPr bwMode="auto">
            <a:xfrm>
              <a:off x="-8417414" y="27749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Rectangle 178"/>
            <p:cNvSpPr>
              <a:spLocks noChangeArrowheads="1"/>
            </p:cNvSpPr>
            <p:nvPr/>
          </p:nvSpPr>
          <p:spPr bwMode="auto">
            <a:xfrm>
              <a:off x="-8592044" y="277495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Rectangle 179"/>
            <p:cNvSpPr>
              <a:spLocks noChangeArrowheads="1"/>
            </p:cNvSpPr>
            <p:nvPr/>
          </p:nvSpPr>
          <p:spPr bwMode="auto">
            <a:xfrm>
              <a:off x="-7979248" y="27749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Rectangle 180"/>
            <p:cNvSpPr>
              <a:spLocks noChangeArrowheads="1"/>
            </p:cNvSpPr>
            <p:nvPr/>
          </p:nvSpPr>
          <p:spPr bwMode="auto">
            <a:xfrm>
              <a:off x="-8068151" y="2854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Rectangle 181"/>
            <p:cNvSpPr>
              <a:spLocks noChangeArrowheads="1"/>
            </p:cNvSpPr>
            <p:nvPr/>
          </p:nvSpPr>
          <p:spPr bwMode="auto">
            <a:xfrm>
              <a:off x="-7718889" y="2854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82"/>
            <p:cNvSpPr>
              <a:spLocks noChangeArrowheads="1"/>
            </p:cNvSpPr>
            <p:nvPr/>
          </p:nvSpPr>
          <p:spPr bwMode="auto">
            <a:xfrm>
              <a:off x="-8417414" y="293687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Rectangle 183"/>
            <p:cNvSpPr>
              <a:spLocks noChangeArrowheads="1"/>
            </p:cNvSpPr>
            <p:nvPr/>
          </p:nvSpPr>
          <p:spPr bwMode="auto">
            <a:xfrm>
              <a:off x="-8153880" y="293687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Rectangle 184"/>
            <p:cNvSpPr>
              <a:spLocks noChangeArrowheads="1"/>
            </p:cNvSpPr>
            <p:nvPr/>
          </p:nvSpPr>
          <p:spPr bwMode="auto">
            <a:xfrm>
              <a:off x="-7718889" y="293687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Rectangle 185"/>
            <p:cNvSpPr>
              <a:spLocks noChangeArrowheads="1"/>
            </p:cNvSpPr>
            <p:nvPr/>
          </p:nvSpPr>
          <p:spPr bwMode="auto">
            <a:xfrm>
              <a:off x="-8068151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Rectangle 186"/>
            <p:cNvSpPr>
              <a:spLocks noChangeArrowheads="1"/>
            </p:cNvSpPr>
            <p:nvPr/>
          </p:nvSpPr>
          <p:spPr bwMode="auto">
            <a:xfrm>
              <a:off x="-8506317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Rectangle 187"/>
            <p:cNvSpPr>
              <a:spLocks noChangeArrowheads="1"/>
            </p:cNvSpPr>
            <p:nvPr/>
          </p:nvSpPr>
          <p:spPr bwMode="auto">
            <a:xfrm>
              <a:off x="-8506317" y="32480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188"/>
            <p:cNvSpPr>
              <a:spLocks noChangeArrowheads="1"/>
            </p:cNvSpPr>
            <p:nvPr/>
          </p:nvSpPr>
          <p:spPr bwMode="auto">
            <a:xfrm>
              <a:off x="-8506317" y="347345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Rectangle 189"/>
            <p:cNvSpPr>
              <a:spLocks noChangeArrowheads="1"/>
            </p:cNvSpPr>
            <p:nvPr/>
          </p:nvSpPr>
          <p:spPr bwMode="auto">
            <a:xfrm>
              <a:off x="-8592044" y="36258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Rectangle 190"/>
            <p:cNvSpPr>
              <a:spLocks noChangeArrowheads="1"/>
            </p:cNvSpPr>
            <p:nvPr/>
          </p:nvSpPr>
          <p:spPr bwMode="auto">
            <a:xfrm>
              <a:off x="-7718889" y="362585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Rectangle 191"/>
            <p:cNvSpPr>
              <a:spLocks noChangeArrowheads="1"/>
            </p:cNvSpPr>
            <p:nvPr/>
          </p:nvSpPr>
          <p:spPr bwMode="auto">
            <a:xfrm>
              <a:off x="-8331685" y="347345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Rectangle 192"/>
            <p:cNvSpPr>
              <a:spLocks noChangeArrowheads="1"/>
            </p:cNvSpPr>
            <p:nvPr/>
          </p:nvSpPr>
          <p:spPr bwMode="auto">
            <a:xfrm>
              <a:off x="-8331685" y="372745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Rectangle 193"/>
            <p:cNvSpPr>
              <a:spLocks noChangeArrowheads="1"/>
            </p:cNvSpPr>
            <p:nvPr/>
          </p:nvSpPr>
          <p:spPr bwMode="auto">
            <a:xfrm>
              <a:off x="-7979248" y="37274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Rectangle 194"/>
            <p:cNvSpPr>
              <a:spLocks noChangeArrowheads="1"/>
            </p:cNvSpPr>
            <p:nvPr/>
          </p:nvSpPr>
          <p:spPr bwMode="auto">
            <a:xfrm>
              <a:off x="-8068151" y="39449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Rectangle 195"/>
            <p:cNvSpPr>
              <a:spLocks noChangeArrowheads="1"/>
            </p:cNvSpPr>
            <p:nvPr/>
          </p:nvSpPr>
          <p:spPr bwMode="auto">
            <a:xfrm>
              <a:off x="-8245958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Rectangle 196"/>
            <p:cNvSpPr>
              <a:spLocks noChangeArrowheads="1"/>
            </p:cNvSpPr>
            <p:nvPr/>
          </p:nvSpPr>
          <p:spPr bwMode="auto">
            <a:xfrm>
              <a:off x="-8677773" y="3092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Rectangle 197"/>
            <p:cNvSpPr>
              <a:spLocks noChangeArrowheads="1"/>
            </p:cNvSpPr>
            <p:nvPr/>
          </p:nvSpPr>
          <p:spPr bwMode="auto">
            <a:xfrm>
              <a:off x="-7718889" y="3092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Rectangle 198"/>
            <p:cNvSpPr>
              <a:spLocks noChangeArrowheads="1"/>
            </p:cNvSpPr>
            <p:nvPr/>
          </p:nvSpPr>
          <p:spPr bwMode="auto">
            <a:xfrm>
              <a:off x="-8068151" y="31718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Rectangle 199"/>
            <p:cNvSpPr>
              <a:spLocks noChangeArrowheads="1"/>
            </p:cNvSpPr>
            <p:nvPr/>
          </p:nvSpPr>
          <p:spPr bwMode="auto">
            <a:xfrm>
              <a:off x="-8068151" y="36258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Rectangle 200"/>
            <p:cNvSpPr>
              <a:spLocks noChangeArrowheads="1"/>
            </p:cNvSpPr>
            <p:nvPr/>
          </p:nvSpPr>
          <p:spPr bwMode="auto">
            <a:xfrm>
              <a:off x="-8417414" y="3171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Rectangle 201"/>
            <p:cNvSpPr>
              <a:spLocks noChangeArrowheads="1"/>
            </p:cNvSpPr>
            <p:nvPr/>
          </p:nvSpPr>
          <p:spPr bwMode="auto">
            <a:xfrm>
              <a:off x="-8677773" y="32480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Rectangle 202"/>
            <p:cNvSpPr>
              <a:spLocks noChangeArrowheads="1"/>
            </p:cNvSpPr>
            <p:nvPr/>
          </p:nvSpPr>
          <p:spPr bwMode="auto">
            <a:xfrm>
              <a:off x="-8677773" y="3362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03"/>
            <p:cNvSpPr>
              <a:spLocks noChangeArrowheads="1"/>
            </p:cNvSpPr>
            <p:nvPr/>
          </p:nvSpPr>
          <p:spPr bwMode="auto">
            <a:xfrm>
              <a:off x="-8677773" y="3473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Rectangle 204"/>
            <p:cNvSpPr>
              <a:spLocks noChangeArrowheads="1"/>
            </p:cNvSpPr>
            <p:nvPr/>
          </p:nvSpPr>
          <p:spPr bwMode="auto">
            <a:xfrm>
              <a:off x="-8245958" y="32480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Rectangle 205"/>
            <p:cNvSpPr>
              <a:spLocks noChangeArrowheads="1"/>
            </p:cNvSpPr>
            <p:nvPr/>
          </p:nvSpPr>
          <p:spPr bwMode="auto">
            <a:xfrm>
              <a:off x="-7718888" y="32480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06"/>
            <p:cNvSpPr/>
            <p:nvPr/>
          </p:nvSpPr>
          <p:spPr bwMode="auto">
            <a:xfrm>
              <a:off x="-7639510" y="490538"/>
              <a:ext cx="244484" cy="557213"/>
            </a:xfrm>
            <a:custGeom>
              <a:avLst/>
              <a:gdLst>
                <a:gd name="T0" fmla="*/ 0 w 154"/>
                <a:gd name="T1" fmla="*/ 0 h 351"/>
                <a:gd name="T2" fmla="*/ 0 w 154"/>
                <a:gd name="T3" fmla="*/ 32 h 351"/>
                <a:gd name="T4" fmla="*/ 154 w 154"/>
                <a:gd name="T5" fmla="*/ 351 h 351"/>
                <a:gd name="T6" fmla="*/ 154 w 154"/>
                <a:gd name="T7" fmla="*/ 335 h 351"/>
                <a:gd name="T8" fmla="*/ 0 w 154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351">
                  <a:moveTo>
                    <a:pt x="0" y="0"/>
                  </a:moveTo>
                  <a:lnTo>
                    <a:pt x="0" y="32"/>
                  </a:lnTo>
                  <a:lnTo>
                    <a:pt x="154" y="351"/>
                  </a:lnTo>
                  <a:lnTo>
                    <a:pt x="154" y="33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07"/>
            <p:cNvSpPr/>
            <p:nvPr/>
          </p:nvSpPr>
          <p:spPr bwMode="auto">
            <a:xfrm>
              <a:off x="-7528382" y="806450"/>
              <a:ext cx="76203" cy="187324"/>
            </a:xfrm>
            <a:custGeom>
              <a:avLst/>
              <a:gdLst>
                <a:gd name="T0" fmla="*/ 48 w 48"/>
                <a:gd name="T1" fmla="*/ 100 h 118"/>
                <a:gd name="T2" fmla="*/ 48 w 48"/>
                <a:gd name="T3" fmla="*/ 118 h 118"/>
                <a:gd name="T4" fmla="*/ 0 w 48"/>
                <a:gd name="T5" fmla="*/ 24 h 118"/>
                <a:gd name="T6" fmla="*/ 0 w 48"/>
                <a:gd name="T7" fmla="*/ 0 h 118"/>
                <a:gd name="T8" fmla="*/ 48 w 48"/>
                <a:gd name="T9" fmla="*/ 10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18">
                  <a:moveTo>
                    <a:pt x="48" y="100"/>
                  </a:moveTo>
                  <a:lnTo>
                    <a:pt x="48" y="118"/>
                  </a:lnTo>
                  <a:lnTo>
                    <a:pt x="0" y="24"/>
                  </a:lnTo>
                  <a:lnTo>
                    <a:pt x="0" y="0"/>
                  </a:lnTo>
                  <a:lnTo>
                    <a:pt x="48" y="1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68" name="Group 409"/>
            <p:cNvGrpSpPr/>
            <p:nvPr/>
          </p:nvGrpSpPr>
          <p:grpSpPr bwMode="auto">
            <a:xfrm>
              <a:off x="-7639510" y="-3051174"/>
              <a:ext cx="3211625" cy="6216650"/>
              <a:chOff x="2459" y="-335"/>
              <a:chExt cx="2023" cy="3916"/>
            </a:xfrm>
            <a:grpFill/>
          </p:grpSpPr>
          <p:sp>
            <p:nvSpPr>
              <p:cNvPr id="1566" name="Freeform 209"/>
              <p:cNvSpPr/>
              <p:nvPr/>
            </p:nvSpPr>
            <p:spPr bwMode="auto">
              <a:xfrm>
                <a:off x="2593" y="2225"/>
                <a:ext cx="20" cy="56"/>
              </a:xfrm>
              <a:custGeom>
                <a:avLst/>
                <a:gdLst>
                  <a:gd name="T0" fmla="*/ 20 w 20"/>
                  <a:gd name="T1" fmla="*/ 40 h 56"/>
                  <a:gd name="T2" fmla="*/ 20 w 20"/>
                  <a:gd name="T3" fmla="*/ 56 h 56"/>
                  <a:gd name="T4" fmla="*/ 0 w 20"/>
                  <a:gd name="T5" fmla="*/ 18 h 56"/>
                  <a:gd name="T6" fmla="*/ 0 w 20"/>
                  <a:gd name="T7" fmla="*/ 0 h 56"/>
                  <a:gd name="T8" fmla="*/ 20 w 20"/>
                  <a:gd name="T9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6">
                    <a:moveTo>
                      <a:pt x="20" y="40"/>
                    </a:moveTo>
                    <a:lnTo>
                      <a:pt x="20" y="5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7" name="Freeform 210"/>
              <p:cNvSpPr/>
              <p:nvPr/>
            </p:nvSpPr>
            <p:spPr bwMode="auto">
              <a:xfrm>
                <a:off x="2459" y="2009"/>
                <a:ext cx="154" cy="306"/>
              </a:xfrm>
              <a:custGeom>
                <a:avLst/>
                <a:gdLst>
                  <a:gd name="T0" fmla="*/ 0 w 154"/>
                  <a:gd name="T1" fmla="*/ 0 h 306"/>
                  <a:gd name="T2" fmla="*/ 0 w 154"/>
                  <a:gd name="T3" fmla="*/ 32 h 306"/>
                  <a:gd name="T4" fmla="*/ 154 w 154"/>
                  <a:gd name="T5" fmla="*/ 306 h 306"/>
                  <a:gd name="T6" fmla="*/ 154 w 154"/>
                  <a:gd name="T7" fmla="*/ 290 h 306"/>
                  <a:gd name="T8" fmla="*/ 0 w 154"/>
                  <a:gd name="T9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6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6"/>
                    </a:lnTo>
                    <a:lnTo>
                      <a:pt x="154" y="2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8" name="Freeform 211"/>
              <p:cNvSpPr/>
              <p:nvPr/>
            </p:nvSpPr>
            <p:spPr bwMode="auto">
              <a:xfrm>
                <a:off x="2459" y="2065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9" name="Freeform 212"/>
              <p:cNvSpPr/>
              <p:nvPr/>
            </p:nvSpPr>
            <p:spPr bwMode="auto">
              <a:xfrm>
                <a:off x="2541" y="2209"/>
                <a:ext cx="24" cy="64"/>
              </a:xfrm>
              <a:custGeom>
                <a:avLst/>
                <a:gdLst>
                  <a:gd name="T0" fmla="*/ 24 w 24"/>
                  <a:gd name="T1" fmla="*/ 44 h 64"/>
                  <a:gd name="T2" fmla="*/ 24 w 24"/>
                  <a:gd name="T3" fmla="*/ 64 h 64"/>
                  <a:gd name="T4" fmla="*/ 0 w 24"/>
                  <a:gd name="T5" fmla="*/ 24 h 64"/>
                  <a:gd name="T6" fmla="*/ 0 w 24"/>
                  <a:gd name="T7" fmla="*/ 0 h 64"/>
                  <a:gd name="T8" fmla="*/ 24 w 24"/>
                  <a:gd name="T9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44"/>
                    </a:moveTo>
                    <a:lnTo>
                      <a:pt x="24" y="6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4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0" name="Freeform 213"/>
              <p:cNvSpPr/>
              <p:nvPr/>
            </p:nvSpPr>
            <p:spPr bwMode="auto">
              <a:xfrm>
                <a:off x="2579" y="2279"/>
                <a:ext cx="10" cy="36"/>
              </a:xfrm>
              <a:custGeom>
                <a:avLst/>
                <a:gdLst>
                  <a:gd name="T0" fmla="*/ 0 w 10"/>
                  <a:gd name="T1" fmla="*/ 0 h 36"/>
                  <a:gd name="T2" fmla="*/ 10 w 10"/>
                  <a:gd name="T3" fmla="*/ 18 h 36"/>
                  <a:gd name="T4" fmla="*/ 10 w 10"/>
                  <a:gd name="T5" fmla="*/ 36 h 36"/>
                  <a:gd name="T6" fmla="*/ 0 w 10"/>
                  <a:gd name="T7" fmla="*/ 20 h 36"/>
                  <a:gd name="T8" fmla="*/ 0 w 1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6">
                    <a:moveTo>
                      <a:pt x="0" y="0"/>
                    </a:moveTo>
                    <a:lnTo>
                      <a:pt x="10" y="18"/>
                    </a:lnTo>
                    <a:lnTo>
                      <a:pt x="10" y="36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1" name="Freeform 214"/>
              <p:cNvSpPr/>
              <p:nvPr/>
            </p:nvSpPr>
            <p:spPr bwMode="auto">
              <a:xfrm>
                <a:off x="2605" y="2323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2" name="Freeform 215"/>
              <p:cNvSpPr/>
              <p:nvPr/>
            </p:nvSpPr>
            <p:spPr bwMode="auto">
              <a:xfrm>
                <a:off x="2459" y="2121"/>
                <a:ext cx="34" cy="86"/>
              </a:xfrm>
              <a:custGeom>
                <a:avLst/>
                <a:gdLst>
                  <a:gd name="T0" fmla="*/ 0 w 34"/>
                  <a:gd name="T1" fmla="*/ 0 h 86"/>
                  <a:gd name="T2" fmla="*/ 34 w 34"/>
                  <a:gd name="T3" fmla="*/ 58 h 86"/>
                  <a:gd name="T4" fmla="*/ 34 w 34"/>
                  <a:gd name="T5" fmla="*/ 86 h 86"/>
                  <a:gd name="T6" fmla="*/ 0 w 34"/>
                  <a:gd name="T7" fmla="*/ 32 h 86"/>
                  <a:gd name="T8" fmla="*/ 0 w 34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0" y="0"/>
                    </a:moveTo>
                    <a:lnTo>
                      <a:pt x="34" y="58"/>
                    </a:lnTo>
                    <a:lnTo>
                      <a:pt x="34" y="8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3" name="Freeform 216"/>
              <p:cNvSpPr/>
              <p:nvPr/>
            </p:nvSpPr>
            <p:spPr bwMode="auto">
              <a:xfrm>
                <a:off x="2509" y="2205"/>
                <a:ext cx="104" cy="186"/>
              </a:xfrm>
              <a:custGeom>
                <a:avLst/>
                <a:gdLst>
                  <a:gd name="T0" fmla="*/ 104 w 104"/>
                  <a:gd name="T1" fmla="*/ 170 h 186"/>
                  <a:gd name="T2" fmla="*/ 104 w 104"/>
                  <a:gd name="T3" fmla="*/ 186 h 186"/>
                  <a:gd name="T4" fmla="*/ 0 w 104"/>
                  <a:gd name="T5" fmla="*/ 26 h 186"/>
                  <a:gd name="T6" fmla="*/ 0 w 104"/>
                  <a:gd name="T7" fmla="*/ 0 h 186"/>
                  <a:gd name="T8" fmla="*/ 104 w 104"/>
                  <a:gd name="T9" fmla="*/ 17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86">
                    <a:moveTo>
                      <a:pt x="104" y="170"/>
                    </a:moveTo>
                    <a:lnTo>
                      <a:pt x="104" y="186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04" y="17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4" name="Freeform 217"/>
              <p:cNvSpPr/>
              <p:nvPr/>
            </p:nvSpPr>
            <p:spPr bwMode="auto">
              <a:xfrm>
                <a:off x="2459" y="2181"/>
                <a:ext cx="58" cy="114"/>
              </a:xfrm>
              <a:custGeom>
                <a:avLst/>
                <a:gdLst>
                  <a:gd name="T0" fmla="*/ 0 w 58"/>
                  <a:gd name="T1" fmla="*/ 0 h 114"/>
                  <a:gd name="T2" fmla="*/ 58 w 58"/>
                  <a:gd name="T3" fmla="*/ 88 h 114"/>
                  <a:gd name="T4" fmla="*/ 58 w 58"/>
                  <a:gd name="T5" fmla="*/ 114 h 114"/>
                  <a:gd name="T6" fmla="*/ 0 w 58"/>
                  <a:gd name="T7" fmla="*/ 32 h 114"/>
                  <a:gd name="T8" fmla="*/ 0 w 58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4">
                    <a:moveTo>
                      <a:pt x="0" y="0"/>
                    </a:moveTo>
                    <a:lnTo>
                      <a:pt x="58" y="88"/>
                    </a:lnTo>
                    <a:lnTo>
                      <a:pt x="58" y="11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5" name="Freeform 218"/>
              <p:cNvSpPr/>
              <p:nvPr/>
            </p:nvSpPr>
            <p:spPr bwMode="auto">
              <a:xfrm>
                <a:off x="2575" y="2357"/>
                <a:ext cx="38" cy="72"/>
              </a:xfrm>
              <a:custGeom>
                <a:avLst/>
                <a:gdLst>
                  <a:gd name="T0" fmla="*/ 38 w 38"/>
                  <a:gd name="T1" fmla="*/ 56 h 72"/>
                  <a:gd name="T2" fmla="*/ 38 w 38"/>
                  <a:gd name="T3" fmla="*/ 72 h 72"/>
                  <a:gd name="T4" fmla="*/ 0 w 38"/>
                  <a:gd name="T5" fmla="*/ 20 h 72"/>
                  <a:gd name="T6" fmla="*/ 0 w 38"/>
                  <a:gd name="T7" fmla="*/ 0 h 72"/>
                  <a:gd name="T8" fmla="*/ 38 w 38"/>
                  <a:gd name="T9" fmla="*/ 5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72">
                    <a:moveTo>
                      <a:pt x="38" y="56"/>
                    </a:moveTo>
                    <a:lnTo>
                      <a:pt x="38" y="7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38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6" name="Freeform 219"/>
              <p:cNvSpPr/>
              <p:nvPr/>
            </p:nvSpPr>
            <p:spPr bwMode="auto">
              <a:xfrm>
                <a:off x="2459" y="2235"/>
                <a:ext cx="16" cy="52"/>
              </a:xfrm>
              <a:custGeom>
                <a:avLst/>
                <a:gdLst>
                  <a:gd name="T0" fmla="*/ 0 w 16"/>
                  <a:gd name="T1" fmla="*/ 0 h 52"/>
                  <a:gd name="T2" fmla="*/ 16 w 16"/>
                  <a:gd name="T3" fmla="*/ 24 h 52"/>
                  <a:gd name="T4" fmla="*/ 16 w 16"/>
                  <a:gd name="T5" fmla="*/ 52 h 52"/>
                  <a:gd name="T6" fmla="*/ 0 w 16"/>
                  <a:gd name="T7" fmla="*/ 30 h 52"/>
                  <a:gd name="T8" fmla="*/ 0 w 1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2">
                    <a:moveTo>
                      <a:pt x="0" y="0"/>
                    </a:moveTo>
                    <a:lnTo>
                      <a:pt x="16" y="24"/>
                    </a:lnTo>
                    <a:lnTo>
                      <a:pt x="16" y="5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7" name="Freeform 220"/>
              <p:cNvSpPr/>
              <p:nvPr/>
            </p:nvSpPr>
            <p:spPr bwMode="auto">
              <a:xfrm>
                <a:off x="2491" y="2279"/>
                <a:ext cx="56" cy="102"/>
              </a:xfrm>
              <a:custGeom>
                <a:avLst/>
                <a:gdLst>
                  <a:gd name="T0" fmla="*/ 56 w 56"/>
                  <a:gd name="T1" fmla="*/ 80 h 102"/>
                  <a:gd name="T2" fmla="*/ 56 w 56"/>
                  <a:gd name="T3" fmla="*/ 102 h 102"/>
                  <a:gd name="T4" fmla="*/ 0 w 56"/>
                  <a:gd name="T5" fmla="*/ 28 h 102"/>
                  <a:gd name="T6" fmla="*/ 0 w 56"/>
                  <a:gd name="T7" fmla="*/ 0 h 102"/>
                  <a:gd name="T8" fmla="*/ 56 w 56"/>
                  <a:gd name="T9" fmla="*/ 8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2">
                    <a:moveTo>
                      <a:pt x="56" y="80"/>
                    </a:moveTo>
                    <a:lnTo>
                      <a:pt x="56" y="10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8" name="Freeform 221"/>
              <p:cNvSpPr/>
              <p:nvPr/>
            </p:nvSpPr>
            <p:spPr bwMode="auto">
              <a:xfrm>
                <a:off x="2563" y="2379"/>
                <a:ext cx="8" cy="34"/>
              </a:xfrm>
              <a:custGeom>
                <a:avLst/>
                <a:gdLst>
                  <a:gd name="T0" fmla="*/ 8 w 8"/>
                  <a:gd name="T1" fmla="*/ 14 h 34"/>
                  <a:gd name="T2" fmla="*/ 8 w 8"/>
                  <a:gd name="T3" fmla="*/ 34 h 34"/>
                  <a:gd name="T4" fmla="*/ 0 w 8"/>
                  <a:gd name="T5" fmla="*/ 22 h 34"/>
                  <a:gd name="T6" fmla="*/ 0 w 8"/>
                  <a:gd name="T7" fmla="*/ 0 h 34"/>
                  <a:gd name="T8" fmla="*/ 8 w 8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4">
                    <a:moveTo>
                      <a:pt x="8" y="14"/>
                    </a:moveTo>
                    <a:lnTo>
                      <a:pt x="8" y="34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9" name="Freeform 222"/>
              <p:cNvSpPr/>
              <p:nvPr/>
            </p:nvSpPr>
            <p:spPr bwMode="auto">
              <a:xfrm>
                <a:off x="2587" y="2413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20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0" name="Freeform 223"/>
              <p:cNvSpPr/>
              <p:nvPr/>
            </p:nvSpPr>
            <p:spPr bwMode="auto">
              <a:xfrm>
                <a:off x="2459" y="2291"/>
                <a:ext cx="48" cy="88"/>
              </a:xfrm>
              <a:custGeom>
                <a:avLst/>
                <a:gdLst>
                  <a:gd name="T0" fmla="*/ 0 w 48"/>
                  <a:gd name="T1" fmla="*/ 0 h 88"/>
                  <a:gd name="T2" fmla="*/ 48 w 48"/>
                  <a:gd name="T3" fmla="*/ 62 h 88"/>
                  <a:gd name="T4" fmla="*/ 48 w 48"/>
                  <a:gd name="T5" fmla="*/ 88 h 88"/>
                  <a:gd name="T6" fmla="*/ 0 w 48"/>
                  <a:gd name="T7" fmla="*/ 30 h 88"/>
                  <a:gd name="T8" fmla="*/ 0 w 48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8">
                    <a:moveTo>
                      <a:pt x="0" y="0"/>
                    </a:moveTo>
                    <a:lnTo>
                      <a:pt x="48" y="62"/>
                    </a:lnTo>
                    <a:lnTo>
                      <a:pt x="48" y="8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1" name="Freeform 224"/>
              <p:cNvSpPr/>
              <p:nvPr/>
            </p:nvSpPr>
            <p:spPr bwMode="auto">
              <a:xfrm>
                <a:off x="2523" y="2371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6 h 38"/>
                  <a:gd name="T4" fmla="*/ 0 w 10"/>
                  <a:gd name="T5" fmla="*/ 0 h 38"/>
                  <a:gd name="T6" fmla="*/ 10 w 10"/>
                  <a:gd name="T7" fmla="*/ 14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6"/>
                    </a:lnTo>
                    <a:lnTo>
                      <a:pt x="0" y="0"/>
                    </a:lnTo>
                    <a:lnTo>
                      <a:pt x="10" y="14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2" name="Freeform 225"/>
              <p:cNvSpPr/>
              <p:nvPr/>
            </p:nvSpPr>
            <p:spPr bwMode="auto">
              <a:xfrm>
                <a:off x="2547" y="2403"/>
                <a:ext cx="32" cy="60"/>
              </a:xfrm>
              <a:custGeom>
                <a:avLst/>
                <a:gdLst>
                  <a:gd name="T0" fmla="*/ 32 w 32"/>
                  <a:gd name="T1" fmla="*/ 40 h 60"/>
                  <a:gd name="T2" fmla="*/ 32 w 32"/>
                  <a:gd name="T3" fmla="*/ 60 h 60"/>
                  <a:gd name="T4" fmla="*/ 0 w 32"/>
                  <a:gd name="T5" fmla="*/ 22 h 60"/>
                  <a:gd name="T6" fmla="*/ 0 w 32"/>
                  <a:gd name="T7" fmla="*/ 0 h 60"/>
                  <a:gd name="T8" fmla="*/ 32 w 32"/>
                  <a:gd name="T9" fmla="*/ 4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60">
                    <a:moveTo>
                      <a:pt x="32" y="40"/>
                    </a:moveTo>
                    <a:lnTo>
                      <a:pt x="32" y="6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3" name="Freeform 226"/>
              <p:cNvSpPr/>
              <p:nvPr/>
            </p:nvSpPr>
            <p:spPr bwMode="auto">
              <a:xfrm>
                <a:off x="2595" y="2463"/>
                <a:ext cx="18" cy="38"/>
              </a:xfrm>
              <a:custGeom>
                <a:avLst/>
                <a:gdLst>
                  <a:gd name="T0" fmla="*/ 18 w 18"/>
                  <a:gd name="T1" fmla="*/ 22 h 38"/>
                  <a:gd name="T2" fmla="*/ 18 w 18"/>
                  <a:gd name="T3" fmla="*/ 38 h 38"/>
                  <a:gd name="T4" fmla="*/ 0 w 18"/>
                  <a:gd name="T5" fmla="*/ 18 h 38"/>
                  <a:gd name="T6" fmla="*/ 0 w 18"/>
                  <a:gd name="T7" fmla="*/ 0 h 38"/>
                  <a:gd name="T8" fmla="*/ 18 w 18"/>
                  <a:gd name="T9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18" y="22"/>
                    </a:moveTo>
                    <a:lnTo>
                      <a:pt x="18" y="3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4" name="Freeform 227"/>
              <p:cNvSpPr/>
              <p:nvPr/>
            </p:nvSpPr>
            <p:spPr bwMode="auto">
              <a:xfrm>
                <a:off x="2595" y="2503"/>
                <a:ext cx="18" cy="36"/>
              </a:xfrm>
              <a:custGeom>
                <a:avLst/>
                <a:gdLst>
                  <a:gd name="T0" fmla="*/ 18 w 18"/>
                  <a:gd name="T1" fmla="*/ 20 h 36"/>
                  <a:gd name="T2" fmla="*/ 18 w 18"/>
                  <a:gd name="T3" fmla="*/ 36 h 36"/>
                  <a:gd name="T4" fmla="*/ 0 w 18"/>
                  <a:gd name="T5" fmla="*/ 16 h 36"/>
                  <a:gd name="T6" fmla="*/ 0 w 18"/>
                  <a:gd name="T7" fmla="*/ 0 h 36"/>
                  <a:gd name="T8" fmla="*/ 18 w 18"/>
                  <a:gd name="T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20"/>
                    </a:moveTo>
                    <a:lnTo>
                      <a:pt x="18" y="36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5" name="Freeform 228"/>
              <p:cNvSpPr/>
              <p:nvPr/>
            </p:nvSpPr>
            <p:spPr bwMode="auto">
              <a:xfrm>
                <a:off x="2459" y="2403"/>
                <a:ext cx="50" cy="80"/>
              </a:xfrm>
              <a:custGeom>
                <a:avLst/>
                <a:gdLst>
                  <a:gd name="T0" fmla="*/ 0 w 50"/>
                  <a:gd name="T1" fmla="*/ 0 h 80"/>
                  <a:gd name="T2" fmla="*/ 50 w 50"/>
                  <a:gd name="T3" fmla="*/ 54 h 80"/>
                  <a:gd name="T4" fmla="*/ 50 w 50"/>
                  <a:gd name="T5" fmla="*/ 80 h 80"/>
                  <a:gd name="T6" fmla="*/ 0 w 50"/>
                  <a:gd name="T7" fmla="*/ 32 h 80"/>
                  <a:gd name="T8" fmla="*/ 0 w 50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80">
                    <a:moveTo>
                      <a:pt x="0" y="0"/>
                    </a:moveTo>
                    <a:lnTo>
                      <a:pt x="50" y="54"/>
                    </a:lnTo>
                    <a:lnTo>
                      <a:pt x="50" y="8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6" name="Freeform 229"/>
              <p:cNvSpPr/>
              <p:nvPr/>
            </p:nvSpPr>
            <p:spPr bwMode="auto">
              <a:xfrm>
                <a:off x="2525" y="2471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6 h 38"/>
                  <a:gd name="T4" fmla="*/ 14 w 14"/>
                  <a:gd name="T5" fmla="*/ 38 h 38"/>
                  <a:gd name="T6" fmla="*/ 0 w 14"/>
                  <a:gd name="T7" fmla="*/ 26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6"/>
                    </a:lnTo>
                    <a:lnTo>
                      <a:pt x="14" y="38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7" name="Freeform 230"/>
              <p:cNvSpPr/>
              <p:nvPr/>
            </p:nvSpPr>
            <p:spPr bwMode="auto">
              <a:xfrm>
                <a:off x="2553" y="2501"/>
                <a:ext cx="60" cy="76"/>
              </a:xfrm>
              <a:custGeom>
                <a:avLst/>
                <a:gdLst>
                  <a:gd name="T0" fmla="*/ 60 w 60"/>
                  <a:gd name="T1" fmla="*/ 62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2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8" name="Freeform 231"/>
              <p:cNvSpPr/>
              <p:nvPr/>
            </p:nvSpPr>
            <p:spPr bwMode="auto">
              <a:xfrm>
                <a:off x="2459" y="2459"/>
                <a:ext cx="24" cy="50"/>
              </a:xfrm>
              <a:custGeom>
                <a:avLst/>
                <a:gdLst>
                  <a:gd name="T0" fmla="*/ 0 w 24"/>
                  <a:gd name="T1" fmla="*/ 0 h 50"/>
                  <a:gd name="T2" fmla="*/ 24 w 24"/>
                  <a:gd name="T3" fmla="*/ 22 h 50"/>
                  <a:gd name="T4" fmla="*/ 24 w 24"/>
                  <a:gd name="T5" fmla="*/ 50 h 50"/>
                  <a:gd name="T6" fmla="*/ 0 w 24"/>
                  <a:gd name="T7" fmla="*/ 32 h 50"/>
                  <a:gd name="T8" fmla="*/ 0 w 2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0" y="0"/>
                    </a:moveTo>
                    <a:lnTo>
                      <a:pt x="24" y="22"/>
                    </a:lnTo>
                    <a:lnTo>
                      <a:pt x="24" y="5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9" name="Freeform 232"/>
              <p:cNvSpPr/>
              <p:nvPr/>
            </p:nvSpPr>
            <p:spPr bwMode="auto">
              <a:xfrm>
                <a:off x="2597" y="2585"/>
                <a:ext cx="16" cy="30"/>
              </a:xfrm>
              <a:custGeom>
                <a:avLst/>
                <a:gdLst>
                  <a:gd name="T0" fmla="*/ 16 w 16"/>
                  <a:gd name="T1" fmla="*/ 14 h 30"/>
                  <a:gd name="T2" fmla="*/ 16 w 16"/>
                  <a:gd name="T3" fmla="*/ 30 h 30"/>
                  <a:gd name="T4" fmla="*/ 0 w 16"/>
                  <a:gd name="T5" fmla="*/ 18 h 30"/>
                  <a:gd name="T6" fmla="*/ 0 w 16"/>
                  <a:gd name="T7" fmla="*/ 0 h 30"/>
                  <a:gd name="T8" fmla="*/ 16 w 16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0">
                    <a:moveTo>
                      <a:pt x="16" y="14"/>
                    </a:moveTo>
                    <a:lnTo>
                      <a:pt x="16" y="3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6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0" name="Freeform 233"/>
              <p:cNvSpPr/>
              <p:nvPr/>
            </p:nvSpPr>
            <p:spPr bwMode="auto">
              <a:xfrm>
                <a:off x="2459" y="2515"/>
                <a:ext cx="58" cy="72"/>
              </a:xfrm>
              <a:custGeom>
                <a:avLst/>
                <a:gdLst>
                  <a:gd name="T0" fmla="*/ 0 w 58"/>
                  <a:gd name="T1" fmla="*/ 0 h 72"/>
                  <a:gd name="T2" fmla="*/ 58 w 58"/>
                  <a:gd name="T3" fmla="*/ 46 h 72"/>
                  <a:gd name="T4" fmla="*/ 58 w 58"/>
                  <a:gd name="T5" fmla="*/ 72 h 72"/>
                  <a:gd name="T6" fmla="*/ 0 w 58"/>
                  <a:gd name="T7" fmla="*/ 32 h 72"/>
                  <a:gd name="T8" fmla="*/ 0 w 58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0"/>
                    </a:moveTo>
                    <a:lnTo>
                      <a:pt x="58" y="46"/>
                    </a:lnTo>
                    <a:lnTo>
                      <a:pt x="58" y="7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1" name="Freeform 234"/>
              <p:cNvSpPr/>
              <p:nvPr/>
            </p:nvSpPr>
            <p:spPr bwMode="auto">
              <a:xfrm>
                <a:off x="2531" y="2573"/>
                <a:ext cx="18" cy="36"/>
              </a:xfrm>
              <a:custGeom>
                <a:avLst/>
                <a:gdLst>
                  <a:gd name="T0" fmla="*/ 18 w 18"/>
                  <a:gd name="T1" fmla="*/ 12 h 36"/>
                  <a:gd name="T2" fmla="*/ 18 w 18"/>
                  <a:gd name="T3" fmla="*/ 36 h 36"/>
                  <a:gd name="T4" fmla="*/ 2 w 18"/>
                  <a:gd name="T5" fmla="*/ 24 h 36"/>
                  <a:gd name="T6" fmla="*/ 2 w 18"/>
                  <a:gd name="T7" fmla="*/ 2 h 36"/>
                  <a:gd name="T8" fmla="*/ 0 w 18"/>
                  <a:gd name="T9" fmla="*/ 0 h 36"/>
                  <a:gd name="T10" fmla="*/ 18 w 18"/>
                  <a:gd name="T11" fmla="*/ 1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18" y="12"/>
                    </a:moveTo>
                    <a:lnTo>
                      <a:pt x="18" y="36"/>
                    </a:lnTo>
                    <a:lnTo>
                      <a:pt x="2" y="24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2" name="Freeform 235"/>
              <p:cNvSpPr/>
              <p:nvPr/>
            </p:nvSpPr>
            <p:spPr bwMode="auto">
              <a:xfrm>
                <a:off x="2565" y="2597"/>
                <a:ext cx="48" cy="55"/>
              </a:xfrm>
              <a:custGeom>
                <a:avLst/>
                <a:gdLst>
                  <a:gd name="T0" fmla="*/ 48 w 48"/>
                  <a:gd name="T1" fmla="*/ 39 h 55"/>
                  <a:gd name="T2" fmla="*/ 48 w 48"/>
                  <a:gd name="T3" fmla="*/ 55 h 55"/>
                  <a:gd name="T4" fmla="*/ 0 w 48"/>
                  <a:gd name="T5" fmla="*/ 22 h 55"/>
                  <a:gd name="T6" fmla="*/ 0 w 48"/>
                  <a:gd name="T7" fmla="*/ 0 h 55"/>
                  <a:gd name="T8" fmla="*/ 48 w 48"/>
                  <a:gd name="T9" fmla="*/ 3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5">
                    <a:moveTo>
                      <a:pt x="48" y="39"/>
                    </a:moveTo>
                    <a:lnTo>
                      <a:pt x="48" y="55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48" y="3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3" name="Freeform 236"/>
              <p:cNvSpPr/>
              <p:nvPr/>
            </p:nvSpPr>
            <p:spPr bwMode="auto">
              <a:xfrm>
                <a:off x="2459" y="2571"/>
                <a:ext cx="18" cy="42"/>
              </a:xfrm>
              <a:custGeom>
                <a:avLst/>
                <a:gdLst>
                  <a:gd name="T0" fmla="*/ 0 w 18"/>
                  <a:gd name="T1" fmla="*/ 0 h 42"/>
                  <a:gd name="T2" fmla="*/ 18 w 18"/>
                  <a:gd name="T3" fmla="*/ 12 h 42"/>
                  <a:gd name="T4" fmla="*/ 18 w 18"/>
                  <a:gd name="T5" fmla="*/ 42 h 42"/>
                  <a:gd name="T6" fmla="*/ 0 w 18"/>
                  <a:gd name="T7" fmla="*/ 32 h 42"/>
                  <a:gd name="T8" fmla="*/ 0 w 18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2">
                    <a:moveTo>
                      <a:pt x="0" y="0"/>
                    </a:moveTo>
                    <a:lnTo>
                      <a:pt x="18" y="12"/>
                    </a:lnTo>
                    <a:lnTo>
                      <a:pt x="18" y="4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4" name="Freeform 237"/>
              <p:cNvSpPr/>
              <p:nvPr/>
            </p:nvSpPr>
            <p:spPr bwMode="auto">
              <a:xfrm>
                <a:off x="2493" y="2593"/>
                <a:ext cx="16" cy="38"/>
              </a:xfrm>
              <a:custGeom>
                <a:avLst/>
                <a:gdLst>
                  <a:gd name="T0" fmla="*/ 16 w 16"/>
                  <a:gd name="T1" fmla="*/ 12 h 38"/>
                  <a:gd name="T2" fmla="*/ 16 w 16"/>
                  <a:gd name="T3" fmla="*/ 38 h 38"/>
                  <a:gd name="T4" fmla="*/ 0 w 16"/>
                  <a:gd name="T5" fmla="*/ 28 h 38"/>
                  <a:gd name="T6" fmla="*/ 0 w 16"/>
                  <a:gd name="T7" fmla="*/ 0 h 38"/>
                  <a:gd name="T8" fmla="*/ 16 w 16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8">
                    <a:moveTo>
                      <a:pt x="16" y="12"/>
                    </a:moveTo>
                    <a:lnTo>
                      <a:pt x="16" y="38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5" name="Freeform 238"/>
              <p:cNvSpPr/>
              <p:nvPr/>
            </p:nvSpPr>
            <p:spPr bwMode="auto">
              <a:xfrm>
                <a:off x="2525" y="2615"/>
                <a:ext cx="50" cy="53"/>
              </a:xfrm>
              <a:custGeom>
                <a:avLst/>
                <a:gdLst>
                  <a:gd name="T0" fmla="*/ 50 w 50"/>
                  <a:gd name="T1" fmla="*/ 33 h 53"/>
                  <a:gd name="T2" fmla="*/ 50 w 50"/>
                  <a:gd name="T3" fmla="*/ 53 h 53"/>
                  <a:gd name="T4" fmla="*/ 0 w 50"/>
                  <a:gd name="T5" fmla="*/ 25 h 53"/>
                  <a:gd name="T6" fmla="*/ 0 w 50"/>
                  <a:gd name="T7" fmla="*/ 0 h 53"/>
                  <a:gd name="T8" fmla="*/ 50 w 50"/>
                  <a:gd name="T9" fmla="*/ 3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3">
                    <a:moveTo>
                      <a:pt x="50" y="33"/>
                    </a:moveTo>
                    <a:lnTo>
                      <a:pt x="50" y="53"/>
                    </a:lnTo>
                    <a:lnTo>
                      <a:pt x="0" y="25"/>
                    </a:lnTo>
                    <a:lnTo>
                      <a:pt x="0" y="0"/>
                    </a:lnTo>
                    <a:lnTo>
                      <a:pt x="50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6" name="Freeform 239"/>
              <p:cNvSpPr/>
              <p:nvPr/>
            </p:nvSpPr>
            <p:spPr bwMode="auto">
              <a:xfrm>
                <a:off x="2459" y="2627"/>
                <a:ext cx="30" cy="45"/>
              </a:xfrm>
              <a:custGeom>
                <a:avLst/>
                <a:gdLst>
                  <a:gd name="T0" fmla="*/ 0 w 30"/>
                  <a:gd name="T1" fmla="*/ 0 h 45"/>
                  <a:gd name="T2" fmla="*/ 30 w 30"/>
                  <a:gd name="T3" fmla="*/ 17 h 45"/>
                  <a:gd name="T4" fmla="*/ 30 w 30"/>
                  <a:gd name="T5" fmla="*/ 45 h 45"/>
                  <a:gd name="T6" fmla="*/ 0 w 30"/>
                  <a:gd name="T7" fmla="*/ 33 h 45"/>
                  <a:gd name="T8" fmla="*/ 0 w 30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5">
                    <a:moveTo>
                      <a:pt x="0" y="0"/>
                    </a:moveTo>
                    <a:lnTo>
                      <a:pt x="30" y="17"/>
                    </a:lnTo>
                    <a:lnTo>
                      <a:pt x="30" y="45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7" name="Freeform 240"/>
              <p:cNvSpPr/>
              <p:nvPr/>
            </p:nvSpPr>
            <p:spPr bwMode="auto">
              <a:xfrm>
                <a:off x="2553" y="2678"/>
                <a:ext cx="60" cy="46"/>
              </a:xfrm>
              <a:custGeom>
                <a:avLst/>
                <a:gdLst>
                  <a:gd name="T0" fmla="*/ 60 w 60"/>
                  <a:gd name="T1" fmla="*/ 30 h 46"/>
                  <a:gd name="T2" fmla="*/ 60 w 60"/>
                  <a:gd name="T3" fmla="*/ 46 h 46"/>
                  <a:gd name="T4" fmla="*/ 0 w 60"/>
                  <a:gd name="T5" fmla="*/ 20 h 46"/>
                  <a:gd name="T6" fmla="*/ 0 w 60"/>
                  <a:gd name="T7" fmla="*/ 0 h 46"/>
                  <a:gd name="T8" fmla="*/ 60 w 60"/>
                  <a:gd name="T9" fmla="*/ 3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6">
                    <a:moveTo>
                      <a:pt x="60" y="30"/>
                    </a:moveTo>
                    <a:lnTo>
                      <a:pt x="60" y="46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60" y="3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8" name="Freeform 241"/>
              <p:cNvSpPr/>
              <p:nvPr/>
            </p:nvSpPr>
            <p:spPr bwMode="auto">
              <a:xfrm>
                <a:off x="2459" y="2684"/>
                <a:ext cx="58" cy="48"/>
              </a:xfrm>
              <a:custGeom>
                <a:avLst/>
                <a:gdLst>
                  <a:gd name="T0" fmla="*/ 0 w 58"/>
                  <a:gd name="T1" fmla="*/ 0 h 48"/>
                  <a:gd name="T2" fmla="*/ 58 w 58"/>
                  <a:gd name="T3" fmla="*/ 24 h 48"/>
                  <a:gd name="T4" fmla="*/ 58 w 58"/>
                  <a:gd name="T5" fmla="*/ 48 h 48"/>
                  <a:gd name="T6" fmla="*/ 0 w 58"/>
                  <a:gd name="T7" fmla="*/ 32 h 48"/>
                  <a:gd name="T8" fmla="*/ 0 w 58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8">
                    <a:moveTo>
                      <a:pt x="0" y="0"/>
                    </a:moveTo>
                    <a:lnTo>
                      <a:pt x="58" y="24"/>
                    </a:lnTo>
                    <a:lnTo>
                      <a:pt x="58" y="4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9" name="Freeform 242"/>
              <p:cNvSpPr/>
              <p:nvPr/>
            </p:nvSpPr>
            <p:spPr bwMode="auto">
              <a:xfrm>
                <a:off x="2533" y="2714"/>
                <a:ext cx="42" cy="36"/>
              </a:xfrm>
              <a:custGeom>
                <a:avLst/>
                <a:gdLst>
                  <a:gd name="T0" fmla="*/ 0 w 42"/>
                  <a:gd name="T1" fmla="*/ 0 h 36"/>
                  <a:gd name="T2" fmla="*/ 42 w 42"/>
                  <a:gd name="T3" fmla="*/ 16 h 36"/>
                  <a:gd name="T4" fmla="*/ 42 w 42"/>
                  <a:gd name="T5" fmla="*/ 36 h 36"/>
                  <a:gd name="T6" fmla="*/ 0 w 42"/>
                  <a:gd name="T7" fmla="*/ 24 h 36"/>
                  <a:gd name="T8" fmla="*/ 0 w 42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0" y="0"/>
                    </a:moveTo>
                    <a:lnTo>
                      <a:pt x="42" y="16"/>
                    </a:ln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0" name="Freeform 243"/>
              <p:cNvSpPr/>
              <p:nvPr/>
            </p:nvSpPr>
            <p:spPr bwMode="auto">
              <a:xfrm>
                <a:off x="2497" y="2750"/>
                <a:ext cx="36" cy="34"/>
              </a:xfrm>
              <a:custGeom>
                <a:avLst/>
                <a:gdLst>
                  <a:gd name="T0" fmla="*/ 36 w 36"/>
                  <a:gd name="T1" fmla="*/ 10 h 34"/>
                  <a:gd name="T2" fmla="*/ 36 w 36"/>
                  <a:gd name="T3" fmla="*/ 34 h 34"/>
                  <a:gd name="T4" fmla="*/ 0 w 36"/>
                  <a:gd name="T5" fmla="*/ 28 h 34"/>
                  <a:gd name="T6" fmla="*/ 0 w 36"/>
                  <a:gd name="T7" fmla="*/ 0 h 34"/>
                  <a:gd name="T8" fmla="*/ 36 w 36"/>
                  <a:gd name="T9" fmla="*/ 1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4">
                    <a:moveTo>
                      <a:pt x="36" y="10"/>
                    </a:moveTo>
                    <a:lnTo>
                      <a:pt x="36" y="34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1" name="Freeform 244"/>
              <p:cNvSpPr/>
              <p:nvPr/>
            </p:nvSpPr>
            <p:spPr bwMode="auto">
              <a:xfrm>
                <a:off x="2581" y="2772"/>
                <a:ext cx="32" cy="24"/>
              </a:xfrm>
              <a:custGeom>
                <a:avLst/>
                <a:gdLst>
                  <a:gd name="T0" fmla="*/ 32 w 32"/>
                  <a:gd name="T1" fmla="*/ 8 h 24"/>
                  <a:gd name="T2" fmla="*/ 32 w 32"/>
                  <a:gd name="T3" fmla="*/ 24 h 24"/>
                  <a:gd name="T4" fmla="*/ 0 w 32"/>
                  <a:gd name="T5" fmla="*/ 18 h 24"/>
                  <a:gd name="T6" fmla="*/ 0 w 32"/>
                  <a:gd name="T7" fmla="*/ 0 h 24"/>
                  <a:gd name="T8" fmla="*/ 10 w 32"/>
                  <a:gd name="T9" fmla="*/ 2 h 24"/>
                  <a:gd name="T10" fmla="*/ 32 w 32"/>
                  <a:gd name="T1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4">
                    <a:moveTo>
                      <a:pt x="32" y="8"/>
                    </a:moveTo>
                    <a:lnTo>
                      <a:pt x="3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0" y="2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2" name="Freeform 245"/>
              <p:cNvSpPr/>
              <p:nvPr/>
            </p:nvSpPr>
            <p:spPr bwMode="auto">
              <a:xfrm>
                <a:off x="2459" y="2798"/>
                <a:ext cx="54" cy="32"/>
              </a:xfrm>
              <a:custGeom>
                <a:avLst/>
                <a:gdLst>
                  <a:gd name="T0" fmla="*/ 0 w 54"/>
                  <a:gd name="T1" fmla="*/ 0 h 32"/>
                  <a:gd name="T2" fmla="*/ 54 w 54"/>
                  <a:gd name="T3" fmla="*/ 6 h 32"/>
                  <a:gd name="T4" fmla="*/ 54 w 54"/>
                  <a:gd name="T5" fmla="*/ 32 h 32"/>
                  <a:gd name="T6" fmla="*/ 0 w 54"/>
                  <a:gd name="T7" fmla="*/ 30 h 32"/>
                  <a:gd name="T8" fmla="*/ 0 w 54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32">
                    <a:moveTo>
                      <a:pt x="0" y="0"/>
                    </a:moveTo>
                    <a:lnTo>
                      <a:pt x="54" y="6"/>
                    </a:lnTo>
                    <a:lnTo>
                      <a:pt x="54" y="3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3" name="Freeform 246"/>
              <p:cNvSpPr/>
              <p:nvPr/>
            </p:nvSpPr>
            <p:spPr bwMode="auto">
              <a:xfrm>
                <a:off x="2529" y="2806"/>
                <a:ext cx="18" cy="26"/>
              </a:xfrm>
              <a:custGeom>
                <a:avLst/>
                <a:gdLst>
                  <a:gd name="T0" fmla="*/ 18 w 18"/>
                  <a:gd name="T1" fmla="*/ 4 h 26"/>
                  <a:gd name="T2" fmla="*/ 18 w 18"/>
                  <a:gd name="T3" fmla="*/ 26 h 26"/>
                  <a:gd name="T4" fmla="*/ 0 w 18"/>
                  <a:gd name="T5" fmla="*/ 26 h 26"/>
                  <a:gd name="T6" fmla="*/ 0 w 18"/>
                  <a:gd name="T7" fmla="*/ 0 h 26"/>
                  <a:gd name="T8" fmla="*/ 18 w 18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18" y="4"/>
                    </a:moveTo>
                    <a:lnTo>
                      <a:pt x="18" y="26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8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4" name="Freeform 247"/>
              <p:cNvSpPr/>
              <p:nvPr/>
            </p:nvSpPr>
            <p:spPr bwMode="auto">
              <a:xfrm>
                <a:off x="2563" y="2812"/>
                <a:ext cx="50" cy="22"/>
              </a:xfrm>
              <a:custGeom>
                <a:avLst/>
                <a:gdLst>
                  <a:gd name="T0" fmla="*/ 50 w 50"/>
                  <a:gd name="T1" fmla="*/ 6 h 22"/>
                  <a:gd name="T2" fmla="*/ 50 w 50"/>
                  <a:gd name="T3" fmla="*/ 22 h 22"/>
                  <a:gd name="T4" fmla="*/ 0 w 50"/>
                  <a:gd name="T5" fmla="*/ 20 h 22"/>
                  <a:gd name="T6" fmla="*/ 0 w 50"/>
                  <a:gd name="T7" fmla="*/ 0 h 22"/>
                  <a:gd name="T8" fmla="*/ 50 w 50"/>
                  <a:gd name="T9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50" y="6"/>
                    </a:moveTo>
                    <a:lnTo>
                      <a:pt x="50" y="2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5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5" name="Freeform 248"/>
              <p:cNvSpPr/>
              <p:nvPr/>
            </p:nvSpPr>
            <p:spPr bwMode="auto">
              <a:xfrm>
                <a:off x="2459" y="2854"/>
                <a:ext cx="24" cy="30"/>
              </a:xfrm>
              <a:custGeom>
                <a:avLst/>
                <a:gdLst>
                  <a:gd name="T0" fmla="*/ 0 w 24"/>
                  <a:gd name="T1" fmla="*/ 0 h 30"/>
                  <a:gd name="T2" fmla="*/ 24 w 24"/>
                  <a:gd name="T3" fmla="*/ 0 h 30"/>
                  <a:gd name="T4" fmla="*/ 24 w 24"/>
                  <a:gd name="T5" fmla="*/ 28 h 30"/>
                  <a:gd name="T6" fmla="*/ 0 w 24"/>
                  <a:gd name="T7" fmla="*/ 30 h 30"/>
                  <a:gd name="T8" fmla="*/ 0 w 24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0">
                    <a:moveTo>
                      <a:pt x="0" y="0"/>
                    </a:moveTo>
                    <a:lnTo>
                      <a:pt x="24" y="0"/>
                    </a:lnTo>
                    <a:lnTo>
                      <a:pt x="24" y="2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6" name="Freeform 249"/>
              <p:cNvSpPr/>
              <p:nvPr/>
            </p:nvSpPr>
            <p:spPr bwMode="auto">
              <a:xfrm>
                <a:off x="2547" y="2854"/>
                <a:ext cx="38" cy="22"/>
              </a:xfrm>
              <a:custGeom>
                <a:avLst/>
                <a:gdLst>
                  <a:gd name="T0" fmla="*/ 38 w 38"/>
                  <a:gd name="T1" fmla="*/ 2 h 22"/>
                  <a:gd name="T2" fmla="*/ 38 w 38"/>
                  <a:gd name="T3" fmla="*/ 20 h 22"/>
                  <a:gd name="T4" fmla="*/ 0 w 38"/>
                  <a:gd name="T5" fmla="*/ 22 h 22"/>
                  <a:gd name="T6" fmla="*/ 0 w 38"/>
                  <a:gd name="T7" fmla="*/ 0 h 22"/>
                  <a:gd name="T8" fmla="*/ 38 w 38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2">
                    <a:moveTo>
                      <a:pt x="38" y="2"/>
                    </a:moveTo>
                    <a:lnTo>
                      <a:pt x="38" y="2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8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7" name="Rectangle 250"/>
              <p:cNvSpPr>
                <a:spLocks noChangeArrowheads="1"/>
              </p:cNvSpPr>
              <p:nvPr/>
            </p:nvSpPr>
            <p:spPr bwMode="auto">
              <a:xfrm>
                <a:off x="2599" y="2856"/>
                <a:ext cx="14" cy="1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8" name="Freeform 251"/>
              <p:cNvSpPr/>
              <p:nvPr/>
            </p:nvSpPr>
            <p:spPr bwMode="auto">
              <a:xfrm>
                <a:off x="2459" y="2902"/>
                <a:ext cx="58" cy="38"/>
              </a:xfrm>
              <a:custGeom>
                <a:avLst/>
                <a:gdLst>
                  <a:gd name="T0" fmla="*/ 0 w 58"/>
                  <a:gd name="T1" fmla="*/ 8 h 38"/>
                  <a:gd name="T2" fmla="*/ 58 w 58"/>
                  <a:gd name="T3" fmla="*/ 0 h 38"/>
                  <a:gd name="T4" fmla="*/ 58 w 58"/>
                  <a:gd name="T5" fmla="*/ 26 h 38"/>
                  <a:gd name="T6" fmla="*/ 0 w 58"/>
                  <a:gd name="T7" fmla="*/ 38 h 38"/>
                  <a:gd name="T8" fmla="*/ 0 w 58"/>
                  <a:gd name="T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38">
                    <a:moveTo>
                      <a:pt x="0" y="8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3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9" name="Freeform 252"/>
              <p:cNvSpPr/>
              <p:nvPr/>
            </p:nvSpPr>
            <p:spPr bwMode="auto">
              <a:xfrm>
                <a:off x="2533" y="2900"/>
                <a:ext cx="14" cy="24"/>
              </a:xfrm>
              <a:custGeom>
                <a:avLst/>
                <a:gdLst>
                  <a:gd name="T0" fmla="*/ 14 w 14"/>
                  <a:gd name="T1" fmla="*/ 0 h 24"/>
                  <a:gd name="T2" fmla="*/ 14 w 14"/>
                  <a:gd name="T3" fmla="*/ 22 h 24"/>
                  <a:gd name="T4" fmla="*/ 0 w 14"/>
                  <a:gd name="T5" fmla="*/ 24 h 24"/>
                  <a:gd name="T6" fmla="*/ 0 w 14"/>
                  <a:gd name="T7" fmla="*/ 0 h 24"/>
                  <a:gd name="T8" fmla="*/ 14 w 14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4">
                    <a:moveTo>
                      <a:pt x="14" y="0"/>
                    </a:moveTo>
                    <a:lnTo>
                      <a:pt x="14" y="22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0" name="Freeform 253"/>
              <p:cNvSpPr/>
              <p:nvPr/>
            </p:nvSpPr>
            <p:spPr bwMode="auto">
              <a:xfrm>
                <a:off x="2503" y="2948"/>
                <a:ext cx="30" cy="32"/>
              </a:xfrm>
              <a:custGeom>
                <a:avLst/>
                <a:gdLst>
                  <a:gd name="T0" fmla="*/ 30 w 30"/>
                  <a:gd name="T1" fmla="*/ 0 h 32"/>
                  <a:gd name="T2" fmla="*/ 30 w 30"/>
                  <a:gd name="T3" fmla="*/ 22 h 32"/>
                  <a:gd name="T4" fmla="*/ 0 w 30"/>
                  <a:gd name="T5" fmla="*/ 32 h 32"/>
                  <a:gd name="T6" fmla="*/ 0 w 30"/>
                  <a:gd name="T7" fmla="*/ 6 h 32"/>
                  <a:gd name="T8" fmla="*/ 30 w 3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2">
                    <a:moveTo>
                      <a:pt x="30" y="0"/>
                    </a:moveTo>
                    <a:lnTo>
                      <a:pt x="30" y="22"/>
                    </a:lnTo>
                    <a:lnTo>
                      <a:pt x="0" y="32"/>
                    </a:lnTo>
                    <a:lnTo>
                      <a:pt x="0" y="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1" name="Freeform 254"/>
              <p:cNvSpPr/>
              <p:nvPr/>
            </p:nvSpPr>
            <p:spPr bwMode="auto">
              <a:xfrm>
                <a:off x="2547" y="2936"/>
                <a:ext cx="36" cy="30"/>
              </a:xfrm>
              <a:custGeom>
                <a:avLst/>
                <a:gdLst>
                  <a:gd name="T0" fmla="*/ 36 w 36"/>
                  <a:gd name="T1" fmla="*/ 0 h 30"/>
                  <a:gd name="T2" fmla="*/ 36 w 36"/>
                  <a:gd name="T3" fmla="*/ 20 h 30"/>
                  <a:gd name="T4" fmla="*/ 0 w 36"/>
                  <a:gd name="T5" fmla="*/ 30 h 30"/>
                  <a:gd name="T6" fmla="*/ 0 w 36"/>
                  <a:gd name="T7" fmla="*/ 8 h 30"/>
                  <a:gd name="T8" fmla="*/ 16 w 36"/>
                  <a:gd name="T9" fmla="*/ 4 h 30"/>
                  <a:gd name="T10" fmla="*/ 16 w 36"/>
                  <a:gd name="T11" fmla="*/ 4 h 30"/>
                  <a:gd name="T12" fmla="*/ 36 w 36"/>
                  <a:gd name="T13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30">
                    <a:moveTo>
                      <a:pt x="36" y="0"/>
                    </a:moveTo>
                    <a:lnTo>
                      <a:pt x="36" y="20"/>
                    </a:lnTo>
                    <a:lnTo>
                      <a:pt x="0" y="30"/>
                    </a:lnTo>
                    <a:lnTo>
                      <a:pt x="0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2" name="Freeform 255"/>
              <p:cNvSpPr/>
              <p:nvPr/>
            </p:nvSpPr>
            <p:spPr bwMode="auto">
              <a:xfrm>
                <a:off x="2597" y="2930"/>
                <a:ext cx="16" cy="20"/>
              </a:xfrm>
              <a:custGeom>
                <a:avLst/>
                <a:gdLst>
                  <a:gd name="T0" fmla="*/ 16 w 16"/>
                  <a:gd name="T1" fmla="*/ 0 h 20"/>
                  <a:gd name="T2" fmla="*/ 16 w 16"/>
                  <a:gd name="T3" fmla="*/ 16 h 20"/>
                  <a:gd name="T4" fmla="*/ 0 w 16"/>
                  <a:gd name="T5" fmla="*/ 20 h 20"/>
                  <a:gd name="T6" fmla="*/ 0 w 16"/>
                  <a:gd name="T7" fmla="*/ 4 h 20"/>
                  <a:gd name="T8" fmla="*/ 16 w 16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0">
                    <a:moveTo>
                      <a:pt x="16" y="0"/>
                    </a:moveTo>
                    <a:lnTo>
                      <a:pt x="16" y="16"/>
                    </a:lnTo>
                    <a:lnTo>
                      <a:pt x="0" y="20"/>
                    </a:lnTo>
                    <a:lnTo>
                      <a:pt x="0" y="4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3" name="Freeform 256"/>
              <p:cNvSpPr/>
              <p:nvPr/>
            </p:nvSpPr>
            <p:spPr bwMode="auto">
              <a:xfrm>
                <a:off x="2495" y="2986"/>
                <a:ext cx="66" cy="50"/>
              </a:xfrm>
              <a:custGeom>
                <a:avLst/>
                <a:gdLst>
                  <a:gd name="T0" fmla="*/ 66 w 66"/>
                  <a:gd name="T1" fmla="*/ 0 h 50"/>
                  <a:gd name="T2" fmla="*/ 66 w 66"/>
                  <a:gd name="T3" fmla="*/ 22 h 50"/>
                  <a:gd name="T4" fmla="*/ 0 w 66"/>
                  <a:gd name="T5" fmla="*/ 50 h 50"/>
                  <a:gd name="T6" fmla="*/ 0 w 66"/>
                  <a:gd name="T7" fmla="*/ 22 h 50"/>
                  <a:gd name="T8" fmla="*/ 66 w 66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50">
                    <a:moveTo>
                      <a:pt x="66" y="0"/>
                    </a:moveTo>
                    <a:lnTo>
                      <a:pt x="66" y="22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4" name="Freeform 257"/>
              <p:cNvSpPr/>
              <p:nvPr/>
            </p:nvSpPr>
            <p:spPr bwMode="auto">
              <a:xfrm>
                <a:off x="2575" y="2968"/>
                <a:ext cx="38" cy="32"/>
              </a:xfrm>
              <a:custGeom>
                <a:avLst/>
                <a:gdLst>
                  <a:gd name="T0" fmla="*/ 38 w 38"/>
                  <a:gd name="T1" fmla="*/ 0 h 32"/>
                  <a:gd name="T2" fmla="*/ 38 w 38"/>
                  <a:gd name="T3" fmla="*/ 16 h 32"/>
                  <a:gd name="T4" fmla="*/ 0 w 38"/>
                  <a:gd name="T5" fmla="*/ 32 h 32"/>
                  <a:gd name="T6" fmla="*/ 0 w 38"/>
                  <a:gd name="T7" fmla="*/ 14 h 32"/>
                  <a:gd name="T8" fmla="*/ 38 w 3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2">
                    <a:moveTo>
                      <a:pt x="38" y="0"/>
                    </a:moveTo>
                    <a:lnTo>
                      <a:pt x="3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5" name="Freeform 258"/>
              <p:cNvSpPr/>
              <p:nvPr/>
            </p:nvSpPr>
            <p:spPr bwMode="auto">
              <a:xfrm>
                <a:off x="2459" y="3050"/>
                <a:ext cx="58" cy="58"/>
              </a:xfrm>
              <a:custGeom>
                <a:avLst/>
                <a:gdLst>
                  <a:gd name="T0" fmla="*/ 0 w 58"/>
                  <a:gd name="T1" fmla="*/ 26 h 58"/>
                  <a:gd name="T2" fmla="*/ 58 w 58"/>
                  <a:gd name="T3" fmla="*/ 0 h 58"/>
                  <a:gd name="T4" fmla="*/ 58 w 58"/>
                  <a:gd name="T5" fmla="*/ 26 h 58"/>
                  <a:gd name="T6" fmla="*/ 0 w 58"/>
                  <a:gd name="T7" fmla="*/ 58 h 58"/>
                  <a:gd name="T8" fmla="*/ 0 w 58"/>
                  <a:gd name="T9" fmla="*/ 2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8">
                    <a:moveTo>
                      <a:pt x="0" y="26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58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6" name="Freeform 259"/>
              <p:cNvSpPr/>
              <p:nvPr/>
            </p:nvSpPr>
            <p:spPr bwMode="auto">
              <a:xfrm>
                <a:off x="2533" y="3024"/>
                <a:ext cx="48" cy="44"/>
              </a:xfrm>
              <a:custGeom>
                <a:avLst/>
                <a:gdLst>
                  <a:gd name="T0" fmla="*/ 0 w 48"/>
                  <a:gd name="T1" fmla="*/ 20 h 44"/>
                  <a:gd name="T2" fmla="*/ 48 w 48"/>
                  <a:gd name="T3" fmla="*/ 0 h 44"/>
                  <a:gd name="T4" fmla="*/ 48 w 48"/>
                  <a:gd name="T5" fmla="*/ 18 h 44"/>
                  <a:gd name="T6" fmla="*/ 0 w 48"/>
                  <a:gd name="T7" fmla="*/ 44 h 44"/>
                  <a:gd name="T8" fmla="*/ 0 w 48"/>
                  <a:gd name="T9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0" y="20"/>
                    </a:moveTo>
                    <a:lnTo>
                      <a:pt x="48" y="0"/>
                    </a:lnTo>
                    <a:lnTo>
                      <a:pt x="48" y="18"/>
                    </a:lnTo>
                    <a:lnTo>
                      <a:pt x="0" y="44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7" name="Freeform 260"/>
              <p:cNvSpPr/>
              <p:nvPr/>
            </p:nvSpPr>
            <p:spPr bwMode="auto">
              <a:xfrm>
                <a:off x="2499" y="3094"/>
                <a:ext cx="34" cy="44"/>
              </a:xfrm>
              <a:custGeom>
                <a:avLst/>
                <a:gdLst>
                  <a:gd name="T0" fmla="*/ 34 w 34"/>
                  <a:gd name="T1" fmla="*/ 0 h 44"/>
                  <a:gd name="T2" fmla="*/ 34 w 34"/>
                  <a:gd name="T3" fmla="*/ 24 h 44"/>
                  <a:gd name="T4" fmla="*/ 0 w 34"/>
                  <a:gd name="T5" fmla="*/ 44 h 44"/>
                  <a:gd name="T6" fmla="*/ 0 w 34"/>
                  <a:gd name="T7" fmla="*/ 18 h 44"/>
                  <a:gd name="T8" fmla="*/ 34 w 34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4">
                    <a:moveTo>
                      <a:pt x="34" y="0"/>
                    </a:moveTo>
                    <a:lnTo>
                      <a:pt x="34" y="24"/>
                    </a:lnTo>
                    <a:lnTo>
                      <a:pt x="0" y="44"/>
                    </a:lnTo>
                    <a:lnTo>
                      <a:pt x="0" y="18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8" name="Freeform 261"/>
              <p:cNvSpPr/>
              <p:nvPr/>
            </p:nvSpPr>
            <p:spPr bwMode="auto">
              <a:xfrm>
                <a:off x="2585" y="3050"/>
                <a:ext cx="28" cy="34"/>
              </a:xfrm>
              <a:custGeom>
                <a:avLst/>
                <a:gdLst>
                  <a:gd name="T0" fmla="*/ 28 w 28"/>
                  <a:gd name="T1" fmla="*/ 0 h 34"/>
                  <a:gd name="T2" fmla="*/ 28 w 28"/>
                  <a:gd name="T3" fmla="*/ 16 h 34"/>
                  <a:gd name="T4" fmla="*/ 0 w 28"/>
                  <a:gd name="T5" fmla="*/ 34 h 34"/>
                  <a:gd name="T6" fmla="*/ 0 w 28"/>
                  <a:gd name="T7" fmla="*/ 14 h 34"/>
                  <a:gd name="T8" fmla="*/ 28 w 2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4">
                    <a:moveTo>
                      <a:pt x="28" y="0"/>
                    </a:moveTo>
                    <a:lnTo>
                      <a:pt x="28" y="16"/>
                    </a:lnTo>
                    <a:lnTo>
                      <a:pt x="0" y="34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9" name="Freeform 262"/>
              <p:cNvSpPr/>
              <p:nvPr/>
            </p:nvSpPr>
            <p:spPr bwMode="auto">
              <a:xfrm>
                <a:off x="2459" y="3160"/>
                <a:ext cx="40" cy="54"/>
              </a:xfrm>
              <a:custGeom>
                <a:avLst/>
                <a:gdLst>
                  <a:gd name="T0" fmla="*/ 0 w 40"/>
                  <a:gd name="T1" fmla="*/ 24 h 54"/>
                  <a:gd name="T2" fmla="*/ 40 w 40"/>
                  <a:gd name="T3" fmla="*/ 0 h 54"/>
                  <a:gd name="T4" fmla="*/ 40 w 40"/>
                  <a:gd name="T5" fmla="*/ 28 h 54"/>
                  <a:gd name="T6" fmla="*/ 0 w 40"/>
                  <a:gd name="T7" fmla="*/ 54 h 54"/>
                  <a:gd name="T8" fmla="*/ 0 w 40"/>
                  <a:gd name="T9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4">
                    <a:moveTo>
                      <a:pt x="0" y="24"/>
                    </a:moveTo>
                    <a:lnTo>
                      <a:pt x="40" y="0"/>
                    </a:lnTo>
                    <a:lnTo>
                      <a:pt x="40" y="28"/>
                    </a:lnTo>
                    <a:lnTo>
                      <a:pt x="0" y="5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0" name="Freeform 263"/>
              <p:cNvSpPr/>
              <p:nvPr/>
            </p:nvSpPr>
            <p:spPr bwMode="auto">
              <a:xfrm>
                <a:off x="2563" y="3094"/>
                <a:ext cx="50" cy="50"/>
              </a:xfrm>
              <a:custGeom>
                <a:avLst/>
                <a:gdLst>
                  <a:gd name="T0" fmla="*/ 50 w 50"/>
                  <a:gd name="T1" fmla="*/ 0 h 50"/>
                  <a:gd name="T2" fmla="*/ 50 w 50"/>
                  <a:gd name="T3" fmla="*/ 16 h 50"/>
                  <a:gd name="T4" fmla="*/ 0 w 50"/>
                  <a:gd name="T5" fmla="*/ 50 h 50"/>
                  <a:gd name="T6" fmla="*/ 0 w 50"/>
                  <a:gd name="T7" fmla="*/ 28 h 50"/>
                  <a:gd name="T8" fmla="*/ 50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50" y="0"/>
                    </a:moveTo>
                    <a:lnTo>
                      <a:pt x="50" y="16"/>
                    </a:lnTo>
                    <a:lnTo>
                      <a:pt x="0" y="50"/>
                    </a:lnTo>
                    <a:lnTo>
                      <a:pt x="0" y="2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1" name="Freeform 264"/>
              <p:cNvSpPr/>
              <p:nvPr/>
            </p:nvSpPr>
            <p:spPr bwMode="auto">
              <a:xfrm>
                <a:off x="2495" y="3156"/>
                <a:ext cx="84" cy="82"/>
              </a:xfrm>
              <a:custGeom>
                <a:avLst/>
                <a:gdLst>
                  <a:gd name="T0" fmla="*/ 0 w 84"/>
                  <a:gd name="T1" fmla="*/ 54 h 82"/>
                  <a:gd name="T2" fmla="*/ 84 w 84"/>
                  <a:gd name="T3" fmla="*/ 0 h 82"/>
                  <a:gd name="T4" fmla="*/ 84 w 84"/>
                  <a:gd name="T5" fmla="*/ 18 h 82"/>
                  <a:gd name="T6" fmla="*/ 0 w 84"/>
                  <a:gd name="T7" fmla="*/ 82 h 82"/>
                  <a:gd name="T8" fmla="*/ 0 w 84"/>
                  <a:gd name="T9" fmla="*/ 54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82">
                    <a:moveTo>
                      <a:pt x="0" y="54"/>
                    </a:moveTo>
                    <a:lnTo>
                      <a:pt x="84" y="0"/>
                    </a:lnTo>
                    <a:lnTo>
                      <a:pt x="84" y="18"/>
                    </a:lnTo>
                    <a:lnTo>
                      <a:pt x="0" y="82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2" name="Freeform 265"/>
              <p:cNvSpPr/>
              <p:nvPr/>
            </p:nvSpPr>
            <p:spPr bwMode="auto">
              <a:xfrm>
                <a:off x="2593" y="3132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3" name="Freeform 266"/>
              <p:cNvSpPr/>
              <p:nvPr/>
            </p:nvSpPr>
            <p:spPr bwMode="auto">
              <a:xfrm>
                <a:off x="2459" y="3242"/>
                <a:ext cx="58" cy="75"/>
              </a:xfrm>
              <a:custGeom>
                <a:avLst/>
                <a:gdLst>
                  <a:gd name="T0" fmla="*/ 0 w 58"/>
                  <a:gd name="T1" fmla="*/ 42 h 75"/>
                  <a:gd name="T2" fmla="*/ 58 w 58"/>
                  <a:gd name="T3" fmla="*/ 0 h 75"/>
                  <a:gd name="T4" fmla="*/ 58 w 58"/>
                  <a:gd name="T5" fmla="*/ 26 h 75"/>
                  <a:gd name="T6" fmla="*/ 0 w 58"/>
                  <a:gd name="T7" fmla="*/ 75 h 75"/>
                  <a:gd name="T8" fmla="*/ 0 w 58"/>
                  <a:gd name="T9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5">
                    <a:moveTo>
                      <a:pt x="0" y="42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75"/>
                    </a:lnTo>
                    <a:lnTo>
                      <a:pt x="0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4" name="Freeform 267"/>
              <p:cNvSpPr/>
              <p:nvPr/>
            </p:nvSpPr>
            <p:spPr bwMode="auto">
              <a:xfrm>
                <a:off x="2565" y="3174"/>
                <a:ext cx="48" cy="54"/>
              </a:xfrm>
              <a:custGeom>
                <a:avLst/>
                <a:gdLst>
                  <a:gd name="T0" fmla="*/ 48 w 48"/>
                  <a:gd name="T1" fmla="*/ 0 h 54"/>
                  <a:gd name="T2" fmla="*/ 48 w 48"/>
                  <a:gd name="T3" fmla="*/ 16 h 54"/>
                  <a:gd name="T4" fmla="*/ 0 w 48"/>
                  <a:gd name="T5" fmla="*/ 54 h 54"/>
                  <a:gd name="T6" fmla="*/ 0 w 48"/>
                  <a:gd name="T7" fmla="*/ 34 h 54"/>
                  <a:gd name="T8" fmla="*/ 48 w 48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0"/>
                    </a:moveTo>
                    <a:lnTo>
                      <a:pt x="48" y="16"/>
                    </a:lnTo>
                    <a:lnTo>
                      <a:pt x="0" y="54"/>
                    </a:lnTo>
                    <a:lnTo>
                      <a:pt x="0" y="34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5" name="Freeform 268"/>
              <p:cNvSpPr/>
              <p:nvPr/>
            </p:nvSpPr>
            <p:spPr bwMode="auto">
              <a:xfrm>
                <a:off x="2505" y="3252"/>
                <a:ext cx="58" cy="73"/>
              </a:xfrm>
              <a:custGeom>
                <a:avLst/>
                <a:gdLst>
                  <a:gd name="T0" fmla="*/ 58 w 58"/>
                  <a:gd name="T1" fmla="*/ 0 h 73"/>
                  <a:gd name="T2" fmla="*/ 58 w 58"/>
                  <a:gd name="T3" fmla="*/ 22 h 73"/>
                  <a:gd name="T4" fmla="*/ 0 w 58"/>
                  <a:gd name="T5" fmla="*/ 73 h 73"/>
                  <a:gd name="T6" fmla="*/ 0 w 58"/>
                  <a:gd name="T7" fmla="*/ 46 h 73"/>
                  <a:gd name="T8" fmla="*/ 58 w 58"/>
                  <a:gd name="T9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3">
                    <a:moveTo>
                      <a:pt x="58" y="0"/>
                    </a:moveTo>
                    <a:lnTo>
                      <a:pt x="58" y="22"/>
                    </a:lnTo>
                    <a:lnTo>
                      <a:pt x="0" y="73"/>
                    </a:lnTo>
                    <a:lnTo>
                      <a:pt x="0" y="46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6" name="Freeform 269"/>
              <p:cNvSpPr/>
              <p:nvPr/>
            </p:nvSpPr>
            <p:spPr bwMode="auto">
              <a:xfrm>
                <a:off x="2577" y="3214"/>
                <a:ext cx="36" cy="46"/>
              </a:xfrm>
              <a:custGeom>
                <a:avLst/>
                <a:gdLst>
                  <a:gd name="T0" fmla="*/ 36 w 36"/>
                  <a:gd name="T1" fmla="*/ 0 h 46"/>
                  <a:gd name="T2" fmla="*/ 36 w 36"/>
                  <a:gd name="T3" fmla="*/ 16 h 46"/>
                  <a:gd name="T4" fmla="*/ 0 w 36"/>
                  <a:gd name="T5" fmla="*/ 46 h 46"/>
                  <a:gd name="T6" fmla="*/ 0 w 36"/>
                  <a:gd name="T7" fmla="*/ 28 h 46"/>
                  <a:gd name="T8" fmla="*/ 36 w 36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6">
                    <a:moveTo>
                      <a:pt x="36" y="0"/>
                    </a:moveTo>
                    <a:lnTo>
                      <a:pt x="36" y="16"/>
                    </a:lnTo>
                    <a:lnTo>
                      <a:pt x="0" y="46"/>
                    </a:lnTo>
                    <a:lnTo>
                      <a:pt x="0" y="28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7" name="Freeform 270"/>
              <p:cNvSpPr/>
              <p:nvPr/>
            </p:nvSpPr>
            <p:spPr bwMode="auto">
              <a:xfrm>
                <a:off x="2459" y="3371"/>
                <a:ext cx="16" cy="46"/>
              </a:xfrm>
              <a:custGeom>
                <a:avLst/>
                <a:gdLst>
                  <a:gd name="T0" fmla="*/ 0 w 16"/>
                  <a:gd name="T1" fmla="*/ 14 h 46"/>
                  <a:gd name="T2" fmla="*/ 16 w 16"/>
                  <a:gd name="T3" fmla="*/ 0 h 46"/>
                  <a:gd name="T4" fmla="*/ 16 w 16"/>
                  <a:gd name="T5" fmla="*/ 30 h 46"/>
                  <a:gd name="T6" fmla="*/ 0 w 16"/>
                  <a:gd name="T7" fmla="*/ 46 h 46"/>
                  <a:gd name="T8" fmla="*/ 0 w 16"/>
                  <a:gd name="T9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6">
                    <a:moveTo>
                      <a:pt x="0" y="14"/>
                    </a:moveTo>
                    <a:lnTo>
                      <a:pt x="16" y="0"/>
                    </a:lnTo>
                    <a:lnTo>
                      <a:pt x="16" y="30"/>
                    </a:lnTo>
                    <a:lnTo>
                      <a:pt x="0" y="4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8" name="Freeform 271"/>
              <p:cNvSpPr/>
              <p:nvPr/>
            </p:nvSpPr>
            <p:spPr bwMode="auto">
              <a:xfrm>
                <a:off x="2491" y="3313"/>
                <a:ext cx="54" cy="72"/>
              </a:xfrm>
              <a:custGeom>
                <a:avLst/>
                <a:gdLst>
                  <a:gd name="T0" fmla="*/ 0 w 54"/>
                  <a:gd name="T1" fmla="*/ 44 h 72"/>
                  <a:gd name="T2" fmla="*/ 54 w 54"/>
                  <a:gd name="T3" fmla="*/ 0 h 72"/>
                  <a:gd name="T4" fmla="*/ 54 w 54"/>
                  <a:gd name="T5" fmla="*/ 22 h 72"/>
                  <a:gd name="T6" fmla="*/ 0 w 54"/>
                  <a:gd name="T7" fmla="*/ 72 h 72"/>
                  <a:gd name="T8" fmla="*/ 0 w 54"/>
                  <a:gd name="T9" fmla="*/ 44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0" y="44"/>
                    </a:moveTo>
                    <a:lnTo>
                      <a:pt x="54" y="0"/>
                    </a:lnTo>
                    <a:lnTo>
                      <a:pt x="54" y="22"/>
                    </a:lnTo>
                    <a:lnTo>
                      <a:pt x="0" y="72"/>
                    </a:lnTo>
                    <a:lnTo>
                      <a:pt x="0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9" name="Freeform 272"/>
              <p:cNvSpPr/>
              <p:nvPr/>
            </p:nvSpPr>
            <p:spPr bwMode="auto">
              <a:xfrm>
                <a:off x="2561" y="3254"/>
                <a:ext cx="52" cy="67"/>
              </a:xfrm>
              <a:custGeom>
                <a:avLst/>
                <a:gdLst>
                  <a:gd name="T0" fmla="*/ 52 w 52"/>
                  <a:gd name="T1" fmla="*/ 0 h 67"/>
                  <a:gd name="T2" fmla="*/ 52 w 52"/>
                  <a:gd name="T3" fmla="*/ 16 h 67"/>
                  <a:gd name="T4" fmla="*/ 0 w 52"/>
                  <a:gd name="T5" fmla="*/ 67 h 67"/>
                  <a:gd name="T6" fmla="*/ 0 w 52"/>
                  <a:gd name="T7" fmla="*/ 44 h 67"/>
                  <a:gd name="T8" fmla="*/ 52 w 52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7">
                    <a:moveTo>
                      <a:pt x="52" y="0"/>
                    </a:moveTo>
                    <a:lnTo>
                      <a:pt x="52" y="16"/>
                    </a:lnTo>
                    <a:lnTo>
                      <a:pt x="0" y="67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0" name="Freeform 273"/>
              <p:cNvSpPr/>
              <p:nvPr/>
            </p:nvSpPr>
            <p:spPr bwMode="auto">
              <a:xfrm>
                <a:off x="2459" y="3403"/>
                <a:ext cx="36" cy="66"/>
              </a:xfrm>
              <a:custGeom>
                <a:avLst/>
                <a:gdLst>
                  <a:gd name="T0" fmla="*/ 0 w 36"/>
                  <a:gd name="T1" fmla="*/ 34 h 66"/>
                  <a:gd name="T2" fmla="*/ 36 w 36"/>
                  <a:gd name="T3" fmla="*/ 0 h 66"/>
                  <a:gd name="T4" fmla="*/ 36 w 36"/>
                  <a:gd name="T5" fmla="*/ 28 h 66"/>
                  <a:gd name="T6" fmla="*/ 0 w 36"/>
                  <a:gd name="T7" fmla="*/ 66 h 66"/>
                  <a:gd name="T8" fmla="*/ 0 w 36"/>
                  <a:gd name="T9" fmla="*/ 3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66">
                    <a:moveTo>
                      <a:pt x="0" y="34"/>
                    </a:moveTo>
                    <a:lnTo>
                      <a:pt x="36" y="0"/>
                    </a:lnTo>
                    <a:lnTo>
                      <a:pt x="36" y="28"/>
                    </a:lnTo>
                    <a:lnTo>
                      <a:pt x="0" y="66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1" name="Freeform 274"/>
              <p:cNvSpPr/>
              <p:nvPr/>
            </p:nvSpPr>
            <p:spPr bwMode="auto">
              <a:xfrm>
                <a:off x="2541" y="3337"/>
                <a:ext cx="30" cy="48"/>
              </a:xfrm>
              <a:custGeom>
                <a:avLst/>
                <a:gdLst>
                  <a:gd name="T0" fmla="*/ 30 w 30"/>
                  <a:gd name="T1" fmla="*/ 0 h 48"/>
                  <a:gd name="T2" fmla="*/ 30 w 30"/>
                  <a:gd name="T3" fmla="*/ 20 h 48"/>
                  <a:gd name="T4" fmla="*/ 0 w 30"/>
                  <a:gd name="T5" fmla="*/ 48 h 48"/>
                  <a:gd name="T6" fmla="*/ 0 w 30"/>
                  <a:gd name="T7" fmla="*/ 26 h 48"/>
                  <a:gd name="T8" fmla="*/ 30 w 30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8">
                    <a:moveTo>
                      <a:pt x="30" y="0"/>
                    </a:moveTo>
                    <a:lnTo>
                      <a:pt x="30" y="20"/>
                    </a:lnTo>
                    <a:lnTo>
                      <a:pt x="0" y="48"/>
                    </a:lnTo>
                    <a:lnTo>
                      <a:pt x="0" y="2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2" name="Freeform 275"/>
              <p:cNvSpPr/>
              <p:nvPr/>
            </p:nvSpPr>
            <p:spPr bwMode="auto">
              <a:xfrm>
                <a:off x="2585" y="3298"/>
                <a:ext cx="28" cy="43"/>
              </a:xfrm>
              <a:custGeom>
                <a:avLst/>
                <a:gdLst>
                  <a:gd name="T0" fmla="*/ 28 w 28"/>
                  <a:gd name="T1" fmla="*/ 0 h 43"/>
                  <a:gd name="T2" fmla="*/ 28 w 28"/>
                  <a:gd name="T3" fmla="*/ 15 h 43"/>
                  <a:gd name="T4" fmla="*/ 0 w 28"/>
                  <a:gd name="T5" fmla="*/ 43 h 43"/>
                  <a:gd name="T6" fmla="*/ 0 w 28"/>
                  <a:gd name="T7" fmla="*/ 25 h 43"/>
                  <a:gd name="T8" fmla="*/ 28 w 28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3">
                    <a:moveTo>
                      <a:pt x="28" y="0"/>
                    </a:moveTo>
                    <a:lnTo>
                      <a:pt x="28" y="15"/>
                    </a:lnTo>
                    <a:lnTo>
                      <a:pt x="0" y="43"/>
                    </a:lnTo>
                    <a:lnTo>
                      <a:pt x="0" y="25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3" name="Freeform 276"/>
              <p:cNvSpPr/>
              <p:nvPr/>
            </p:nvSpPr>
            <p:spPr bwMode="auto">
              <a:xfrm>
                <a:off x="2459" y="3461"/>
                <a:ext cx="26" cy="56"/>
              </a:xfrm>
              <a:custGeom>
                <a:avLst/>
                <a:gdLst>
                  <a:gd name="T0" fmla="*/ 0 w 26"/>
                  <a:gd name="T1" fmla="*/ 26 h 56"/>
                  <a:gd name="T2" fmla="*/ 26 w 26"/>
                  <a:gd name="T3" fmla="*/ 0 h 56"/>
                  <a:gd name="T4" fmla="*/ 26 w 26"/>
                  <a:gd name="T5" fmla="*/ 28 h 56"/>
                  <a:gd name="T6" fmla="*/ 0 w 26"/>
                  <a:gd name="T7" fmla="*/ 56 h 56"/>
                  <a:gd name="T8" fmla="*/ 0 w 26"/>
                  <a:gd name="T9" fmla="*/ 2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6">
                    <a:moveTo>
                      <a:pt x="0" y="26"/>
                    </a:moveTo>
                    <a:lnTo>
                      <a:pt x="26" y="0"/>
                    </a:lnTo>
                    <a:lnTo>
                      <a:pt x="26" y="28"/>
                    </a:lnTo>
                    <a:lnTo>
                      <a:pt x="0" y="5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4" name="Freeform 277"/>
              <p:cNvSpPr/>
              <p:nvPr/>
            </p:nvSpPr>
            <p:spPr bwMode="auto">
              <a:xfrm>
                <a:off x="2501" y="3389"/>
                <a:ext cx="56" cy="84"/>
              </a:xfrm>
              <a:custGeom>
                <a:avLst/>
                <a:gdLst>
                  <a:gd name="T0" fmla="*/ 56 w 56"/>
                  <a:gd name="T1" fmla="*/ 0 h 84"/>
                  <a:gd name="T2" fmla="*/ 56 w 56"/>
                  <a:gd name="T3" fmla="*/ 22 h 84"/>
                  <a:gd name="T4" fmla="*/ 0 w 56"/>
                  <a:gd name="T5" fmla="*/ 84 h 84"/>
                  <a:gd name="T6" fmla="*/ 0 w 56"/>
                  <a:gd name="T7" fmla="*/ 56 h 84"/>
                  <a:gd name="T8" fmla="*/ 56 w 56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84">
                    <a:moveTo>
                      <a:pt x="56" y="0"/>
                    </a:moveTo>
                    <a:lnTo>
                      <a:pt x="56" y="22"/>
                    </a:lnTo>
                    <a:lnTo>
                      <a:pt x="0" y="84"/>
                    </a:lnTo>
                    <a:lnTo>
                      <a:pt x="0" y="56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5" name="Freeform 278"/>
              <p:cNvSpPr/>
              <p:nvPr/>
            </p:nvSpPr>
            <p:spPr bwMode="auto">
              <a:xfrm>
                <a:off x="2573" y="3337"/>
                <a:ext cx="40" cy="58"/>
              </a:xfrm>
              <a:custGeom>
                <a:avLst/>
                <a:gdLst>
                  <a:gd name="T0" fmla="*/ 40 w 40"/>
                  <a:gd name="T1" fmla="*/ 0 h 58"/>
                  <a:gd name="T2" fmla="*/ 40 w 40"/>
                  <a:gd name="T3" fmla="*/ 16 h 58"/>
                  <a:gd name="T4" fmla="*/ 0 w 40"/>
                  <a:gd name="T5" fmla="*/ 58 h 58"/>
                  <a:gd name="T6" fmla="*/ 0 w 40"/>
                  <a:gd name="T7" fmla="*/ 38 h 58"/>
                  <a:gd name="T8" fmla="*/ 40 w 40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8">
                    <a:moveTo>
                      <a:pt x="40" y="0"/>
                    </a:moveTo>
                    <a:lnTo>
                      <a:pt x="40" y="16"/>
                    </a:lnTo>
                    <a:lnTo>
                      <a:pt x="0" y="58"/>
                    </a:lnTo>
                    <a:lnTo>
                      <a:pt x="0" y="3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6" name="Freeform 279"/>
              <p:cNvSpPr/>
              <p:nvPr/>
            </p:nvSpPr>
            <p:spPr bwMode="auto">
              <a:xfrm>
                <a:off x="2601" y="3379"/>
                <a:ext cx="12" cy="28"/>
              </a:xfrm>
              <a:custGeom>
                <a:avLst/>
                <a:gdLst>
                  <a:gd name="T0" fmla="*/ 12 w 12"/>
                  <a:gd name="T1" fmla="*/ 0 h 28"/>
                  <a:gd name="T2" fmla="*/ 12 w 12"/>
                  <a:gd name="T3" fmla="*/ 16 h 28"/>
                  <a:gd name="T4" fmla="*/ 0 w 12"/>
                  <a:gd name="T5" fmla="*/ 28 h 28"/>
                  <a:gd name="T6" fmla="*/ 0 w 12"/>
                  <a:gd name="T7" fmla="*/ 12 h 28"/>
                  <a:gd name="T8" fmla="*/ 1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12" y="0"/>
                    </a:moveTo>
                    <a:lnTo>
                      <a:pt x="12" y="16"/>
                    </a:lnTo>
                    <a:lnTo>
                      <a:pt x="0" y="28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7" name="Freeform 280"/>
              <p:cNvSpPr/>
              <p:nvPr/>
            </p:nvSpPr>
            <p:spPr bwMode="auto">
              <a:xfrm>
                <a:off x="2489" y="3529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26 h 52"/>
                  <a:gd name="T4" fmla="*/ 0 w 22"/>
                  <a:gd name="T5" fmla="*/ 52 h 52"/>
                  <a:gd name="T6" fmla="*/ 0 w 22"/>
                  <a:gd name="T7" fmla="*/ 24 h 52"/>
                  <a:gd name="T8" fmla="*/ 22 w 22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26"/>
                    </a:lnTo>
                    <a:lnTo>
                      <a:pt x="0" y="52"/>
                    </a:lnTo>
                    <a:lnTo>
                      <a:pt x="0" y="24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8" name="Freeform 281"/>
              <p:cNvSpPr/>
              <p:nvPr/>
            </p:nvSpPr>
            <p:spPr bwMode="auto">
              <a:xfrm>
                <a:off x="2527" y="3419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4 h 118"/>
                  <a:gd name="T4" fmla="*/ 0 w 86"/>
                  <a:gd name="T5" fmla="*/ 118 h 118"/>
                  <a:gd name="T6" fmla="*/ 0 w 86"/>
                  <a:gd name="T7" fmla="*/ 92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4"/>
                    </a:lnTo>
                    <a:lnTo>
                      <a:pt x="0" y="118"/>
                    </a:lnTo>
                    <a:lnTo>
                      <a:pt x="0" y="92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9" name="Freeform 282"/>
              <p:cNvSpPr/>
              <p:nvPr/>
            </p:nvSpPr>
            <p:spPr bwMode="auto">
              <a:xfrm>
                <a:off x="2561" y="3461"/>
                <a:ext cx="52" cy="78"/>
              </a:xfrm>
              <a:custGeom>
                <a:avLst/>
                <a:gdLst>
                  <a:gd name="T0" fmla="*/ 52 w 52"/>
                  <a:gd name="T1" fmla="*/ 0 h 78"/>
                  <a:gd name="T2" fmla="*/ 52 w 52"/>
                  <a:gd name="T3" fmla="*/ 14 h 78"/>
                  <a:gd name="T4" fmla="*/ 0 w 52"/>
                  <a:gd name="T5" fmla="*/ 78 h 78"/>
                  <a:gd name="T6" fmla="*/ 0 w 52"/>
                  <a:gd name="T7" fmla="*/ 58 h 78"/>
                  <a:gd name="T8" fmla="*/ 52 w 5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78">
                    <a:moveTo>
                      <a:pt x="52" y="0"/>
                    </a:moveTo>
                    <a:lnTo>
                      <a:pt x="52" y="14"/>
                    </a:lnTo>
                    <a:lnTo>
                      <a:pt x="0" y="78"/>
                    </a:lnTo>
                    <a:lnTo>
                      <a:pt x="0" y="58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0" name="Rectangle 283"/>
              <p:cNvSpPr>
                <a:spLocks noChangeArrowheads="1"/>
              </p:cNvSpPr>
              <p:nvPr/>
            </p:nvSpPr>
            <p:spPr bwMode="auto">
              <a:xfrm>
                <a:off x="2563" y="294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1" name="Rectangle 284"/>
              <p:cNvSpPr>
                <a:spLocks noChangeArrowheads="1"/>
              </p:cNvSpPr>
              <p:nvPr/>
            </p:nvSpPr>
            <p:spPr bwMode="auto">
              <a:xfrm>
                <a:off x="3511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2" name="Rectangle 285"/>
              <p:cNvSpPr>
                <a:spLocks noChangeArrowheads="1"/>
              </p:cNvSpPr>
              <p:nvPr/>
            </p:nvSpPr>
            <p:spPr bwMode="auto">
              <a:xfrm>
                <a:off x="3613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3" name="Rectangle 286"/>
              <p:cNvSpPr>
                <a:spLocks noChangeArrowheads="1"/>
              </p:cNvSpPr>
              <p:nvPr/>
            </p:nvSpPr>
            <p:spPr bwMode="auto">
              <a:xfrm>
                <a:off x="3713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4" name="Rectangle 287"/>
              <p:cNvSpPr>
                <a:spLocks noChangeArrowheads="1"/>
              </p:cNvSpPr>
              <p:nvPr/>
            </p:nvSpPr>
            <p:spPr bwMode="auto">
              <a:xfrm>
                <a:off x="3815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5" name="Rectangle 288"/>
              <p:cNvSpPr>
                <a:spLocks noChangeArrowheads="1"/>
              </p:cNvSpPr>
              <p:nvPr/>
            </p:nvSpPr>
            <p:spPr bwMode="auto">
              <a:xfrm>
                <a:off x="3918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6" name="Rectangle 289"/>
              <p:cNvSpPr>
                <a:spLocks noChangeArrowheads="1"/>
              </p:cNvSpPr>
              <p:nvPr/>
            </p:nvSpPr>
            <p:spPr bwMode="auto">
              <a:xfrm>
                <a:off x="3511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7" name="Rectangle 290"/>
              <p:cNvSpPr>
                <a:spLocks noChangeArrowheads="1"/>
              </p:cNvSpPr>
              <p:nvPr/>
            </p:nvSpPr>
            <p:spPr bwMode="auto">
              <a:xfrm>
                <a:off x="3613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8" name="Rectangle 291"/>
              <p:cNvSpPr>
                <a:spLocks noChangeArrowheads="1"/>
              </p:cNvSpPr>
              <p:nvPr/>
            </p:nvSpPr>
            <p:spPr bwMode="auto">
              <a:xfrm>
                <a:off x="3713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9" name="Rectangle 292"/>
              <p:cNvSpPr>
                <a:spLocks noChangeArrowheads="1"/>
              </p:cNvSpPr>
              <p:nvPr/>
            </p:nvSpPr>
            <p:spPr bwMode="auto">
              <a:xfrm>
                <a:off x="3815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0" name="Rectangle 293"/>
              <p:cNvSpPr>
                <a:spLocks noChangeArrowheads="1"/>
              </p:cNvSpPr>
              <p:nvPr/>
            </p:nvSpPr>
            <p:spPr bwMode="auto">
              <a:xfrm>
                <a:off x="3511" y="-131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1" name="Rectangle 294"/>
              <p:cNvSpPr>
                <a:spLocks noChangeArrowheads="1"/>
              </p:cNvSpPr>
              <p:nvPr/>
            </p:nvSpPr>
            <p:spPr bwMode="auto">
              <a:xfrm>
                <a:off x="3713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2" name="Rectangle 295"/>
              <p:cNvSpPr>
                <a:spLocks noChangeArrowheads="1"/>
              </p:cNvSpPr>
              <p:nvPr/>
            </p:nvSpPr>
            <p:spPr bwMode="auto">
              <a:xfrm>
                <a:off x="3815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3" name="Rectangle 296"/>
              <p:cNvSpPr>
                <a:spLocks noChangeArrowheads="1"/>
              </p:cNvSpPr>
              <p:nvPr/>
            </p:nvSpPr>
            <p:spPr bwMode="auto">
              <a:xfrm>
                <a:off x="3918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4" name="Rectangle 297"/>
              <p:cNvSpPr>
                <a:spLocks noChangeArrowheads="1"/>
              </p:cNvSpPr>
              <p:nvPr/>
            </p:nvSpPr>
            <p:spPr bwMode="auto">
              <a:xfrm>
                <a:off x="3511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5" name="Rectangle 298"/>
              <p:cNvSpPr>
                <a:spLocks noChangeArrowheads="1"/>
              </p:cNvSpPr>
              <p:nvPr/>
            </p:nvSpPr>
            <p:spPr bwMode="auto">
              <a:xfrm>
                <a:off x="3613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6" name="Rectangle 299"/>
              <p:cNvSpPr>
                <a:spLocks noChangeArrowheads="1"/>
              </p:cNvSpPr>
              <p:nvPr/>
            </p:nvSpPr>
            <p:spPr bwMode="auto">
              <a:xfrm>
                <a:off x="3713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7" name="Rectangle 300"/>
              <p:cNvSpPr>
                <a:spLocks noChangeArrowheads="1"/>
              </p:cNvSpPr>
              <p:nvPr/>
            </p:nvSpPr>
            <p:spPr bwMode="auto">
              <a:xfrm>
                <a:off x="3815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8" name="Rectangle 301"/>
              <p:cNvSpPr>
                <a:spLocks noChangeArrowheads="1"/>
              </p:cNvSpPr>
              <p:nvPr/>
            </p:nvSpPr>
            <p:spPr bwMode="auto">
              <a:xfrm>
                <a:off x="3918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9" name="Rectangle 302"/>
              <p:cNvSpPr>
                <a:spLocks noChangeArrowheads="1"/>
              </p:cNvSpPr>
              <p:nvPr/>
            </p:nvSpPr>
            <p:spPr bwMode="auto">
              <a:xfrm>
                <a:off x="3511" y="74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0" name="Rectangle 303"/>
              <p:cNvSpPr>
                <a:spLocks noChangeArrowheads="1"/>
              </p:cNvSpPr>
              <p:nvPr/>
            </p:nvSpPr>
            <p:spPr bwMode="auto">
              <a:xfrm>
                <a:off x="3613" y="74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1" name="Rectangle 304"/>
              <p:cNvSpPr>
                <a:spLocks noChangeArrowheads="1"/>
              </p:cNvSpPr>
              <p:nvPr/>
            </p:nvSpPr>
            <p:spPr bwMode="auto">
              <a:xfrm>
                <a:off x="3713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2" name="Rectangle 305"/>
              <p:cNvSpPr>
                <a:spLocks noChangeArrowheads="1"/>
              </p:cNvSpPr>
              <p:nvPr/>
            </p:nvSpPr>
            <p:spPr bwMode="auto">
              <a:xfrm>
                <a:off x="3815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3" name="Rectangle 306"/>
              <p:cNvSpPr>
                <a:spLocks noChangeArrowheads="1"/>
              </p:cNvSpPr>
              <p:nvPr/>
            </p:nvSpPr>
            <p:spPr bwMode="auto">
              <a:xfrm>
                <a:off x="3918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4" name="Rectangle 307"/>
              <p:cNvSpPr>
                <a:spLocks noChangeArrowheads="1"/>
              </p:cNvSpPr>
              <p:nvPr/>
            </p:nvSpPr>
            <p:spPr bwMode="auto">
              <a:xfrm>
                <a:off x="3511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5" name="Rectangle 308"/>
              <p:cNvSpPr>
                <a:spLocks noChangeArrowheads="1"/>
              </p:cNvSpPr>
              <p:nvPr/>
            </p:nvSpPr>
            <p:spPr bwMode="auto">
              <a:xfrm>
                <a:off x="3613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6" name="Rectangle 309"/>
              <p:cNvSpPr>
                <a:spLocks noChangeArrowheads="1"/>
              </p:cNvSpPr>
              <p:nvPr/>
            </p:nvSpPr>
            <p:spPr bwMode="auto">
              <a:xfrm>
                <a:off x="3713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7" name="Rectangle 310"/>
              <p:cNvSpPr>
                <a:spLocks noChangeArrowheads="1"/>
              </p:cNvSpPr>
              <p:nvPr/>
            </p:nvSpPr>
            <p:spPr bwMode="auto">
              <a:xfrm>
                <a:off x="3918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8" name="Rectangle 311"/>
              <p:cNvSpPr>
                <a:spLocks noChangeArrowheads="1"/>
              </p:cNvSpPr>
              <p:nvPr/>
            </p:nvSpPr>
            <p:spPr bwMode="auto">
              <a:xfrm>
                <a:off x="3511" y="2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9" name="Rectangle 312"/>
              <p:cNvSpPr>
                <a:spLocks noChangeArrowheads="1"/>
              </p:cNvSpPr>
              <p:nvPr/>
            </p:nvSpPr>
            <p:spPr bwMode="auto">
              <a:xfrm>
                <a:off x="3713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0" name="Rectangle 313"/>
              <p:cNvSpPr>
                <a:spLocks noChangeArrowheads="1"/>
              </p:cNvSpPr>
              <p:nvPr/>
            </p:nvSpPr>
            <p:spPr bwMode="auto">
              <a:xfrm>
                <a:off x="3815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1" name="Rectangle 314"/>
              <p:cNvSpPr>
                <a:spLocks noChangeArrowheads="1"/>
              </p:cNvSpPr>
              <p:nvPr/>
            </p:nvSpPr>
            <p:spPr bwMode="auto">
              <a:xfrm>
                <a:off x="3918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2" name="Rectangle 315"/>
              <p:cNvSpPr>
                <a:spLocks noChangeArrowheads="1"/>
              </p:cNvSpPr>
              <p:nvPr/>
            </p:nvSpPr>
            <p:spPr bwMode="auto">
              <a:xfrm>
                <a:off x="3511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3" name="Rectangle 316"/>
              <p:cNvSpPr>
                <a:spLocks noChangeArrowheads="1"/>
              </p:cNvSpPr>
              <p:nvPr/>
            </p:nvSpPr>
            <p:spPr bwMode="auto">
              <a:xfrm>
                <a:off x="3613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4" name="Rectangle 317"/>
              <p:cNvSpPr>
                <a:spLocks noChangeArrowheads="1"/>
              </p:cNvSpPr>
              <p:nvPr/>
            </p:nvSpPr>
            <p:spPr bwMode="auto">
              <a:xfrm>
                <a:off x="3713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5" name="Rectangle 318"/>
              <p:cNvSpPr>
                <a:spLocks noChangeArrowheads="1"/>
              </p:cNvSpPr>
              <p:nvPr/>
            </p:nvSpPr>
            <p:spPr bwMode="auto">
              <a:xfrm>
                <a:off x="3815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6" name="Rectangle 319"/>
              <p:cNvSpPr>
                <a:spLocks noChangeArrowheads="1"/>
              </p:cNvSpPr>
              <p:nvPr/>
            </p:nvSpPr>
            <p:spPr bwMode="auto">
              <a:xfrm>
                <a:off x="3918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7" name="Rectangle 320"/>
              <p:cNvSpPr>
                <a:spLocks noChangeArrowheads="1"/>
              </p:cNvSpPr>
              <p:nvPr/>
            </p:nvSpPr>
            <p:spPr bwMode="auto">
              <a:xfrm>
                <a:off x="3511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8" name="Rectangle 321"/>
              <p:cNvSpPr>
                <a:spLocks noChangeArrowheads="1"/>
              </p:cNvSpPr>
              <p:nvPr/>
            </p:nvSpPr>
            <p:spPr bwMode="auto">
              <a:xfrm>
                <a:off x="3613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9" name="Rectangle 322"/>
              <p:cNvSpPr>
                <a:spLocks noChangeArrowheads="1"/>
              </p:cNvSpPr>
              <p:nvPr/>
            </p:nvSpPr>
            <p:spPr bwMode="auto">
              <a:xfrm>
                <a:off x="3713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0" name="Rectangle 323"/>
              <p:cNvSpPr>
                <a:spLocks noChangeArrowheads="1"/>
              </p:cNvSpPr>
              <p:nvPr/>
            </p:nvSpPr>
            <p:spPr bwMode="auto">
              <a:xfrm>
                <a:off x="3815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1" name="Rectangle 324"/>
              <p:cNvSpPr>
                <a:spLocks noChangeArrowheads="1"/>
              </p:cNvSpPr>
              <p:nvPr/>
            </p:nvSpPr>
            <p:spPr bwMode="auto">
              <a:xfrm>
                <a:off x="3918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2" name="Rectangle 325"/>
              <p:cNvSpPr>
                <a:spLocks noChangeArrowheads="1"/>
              </p:cNvSpPr>
              <p:nvPr/>
            </p:nvSpPr>
            <p:spPr bwMode="auto">
              <a:xfrm>
                <a:off x="3511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3" name="Rectangle 326"/>
              <p:cNvSpPr>
                <a:spLocks noChangeArrowheads="1"/>
              </p:cNvSpPr>
              <p:nvPr/>
            </p:nvSpPr>
            <p:spPr bwMode="auto">
              <a:xfrm>
                <a:off x="3613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4" name="Rectangle 327"/>
              <p:cNvSpPr>
                <a:spLocks noChangeArrowheads="1"/>
              </p:cNvSpPr>
              <p:nvPr/>
            </p:nvSpPr>
            <p:spPr bwMode="auto">
              <a:xfrm>
                <a:off x="3815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5" name="Rectangle 328"/>
              <p:cNvSpPr>
                <a:spLocks noChangeArrowheads="1"/>
              </p:cNvSpPr>
              <p:nvPr/>
            </p:nvSpPr>
            <p:spPr bwMode="auto">
              <a:xfrm>
                <a:off x="3918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6" name="Rectangle 329"/>
              <p:cNvSpPr>
                <a:spLocks noChangeArrowheads="1"/>
              </p:cNvSpPr>
              <p:nvPr/>
            </p:nvSpPr>
            <p:spPr bwMode="auto">
              <a:xfrm>
                <a:off x="3511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7" name="Rectangle 330"/>
              <p:cNvSpPr>
                <a:spLocks noChangeArrowheads="1"/>
              </p:cNvSpPr>
              <p:nvPr/>
            </p:nvSpPr>
            <p:spPr bwMode="auto">
              <a:xfrm>
                <a:off x="3613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8" name="Rectangle 331"/>
              <p:cNvSpPr>
                <a:spLocks noChangeArrowheads="1"/>
              </p:cNvSpPr>
              <p:nvPr/>
            </p:nvSpPr>
            <p:spPr bwMode="auto">
              <a:xfrm>
                <a:off x="3713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9" name="Rectangle 332"/>
              <p:cNvSpPr>
                <a:spLocks noChangeArrowheads="1"/>
              </p:cNvSpPr>
              <p:nvPr/>
            </p:nvSpPr>
            <p:spPr bwMode="auto">
              <a:xfrm>
                <a:off x="3815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0" name="Rectangle 333"/>
              <p:cNvSpPr>
                <a:spLocks noChangeArrowheads="1"/>
              </p:cNvSpPr>
              <p:nvPr/>
            </p:nvSpPr>
            <p:spPr bwMode="auto">
              <a:xfrm>
                <a:off x="3918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1" name="Rectangle 334"/>
              <p:cNvSpPr>
                <a:spLocks noChangeArrowheads="1"/>
              </p:cNvSpPr>
              <p:nvPr/>
            </p:nvSpPr>
            <p:spPr bwMode="auto">
              <a:xfrm>
                <a:off x="3511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2" name="Rectangle 335"/>
              <p:cNvSpPr>
                <a:spLocks noChangeArrowheads="1"/>
              </p:cNvSpPr>
              <p:nvPr/>
            </p:nvSpPr>
            <p:spPr bwMode="auto">
              <a:xfrm>
                <a:off x="3613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3" name="Rectangle 336"/>
              <p:cNvSpPr>
                <a:spLocks noChangeArrowheads="1"/>
              </p:cNvSpPr>
              <p:nvPr/>
            </p:nvSpPr>
            <p:spPr bwMode="auto">
              <a:xfrm>
                <a:off x="3713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4" name="Rectangle 337"/>
              <p:cNvSpPr>
                <a:spLocks noChangeArrowheads="1"/>
              </p:cNvSpPr>
              <p:nvPr/>
            </p:nvSpPr>
            <p:spPr bwMode="auto">
              <a:xfrm>
                <a:off x="3815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5" name="Rectangle 338"/>
              <p:cNvSpPr>
                <a:spLocks noChangeArrowheads="1"/>
              </p:cNvSpPr>
              <p:nvPr/>
            </p:nvSpPr>
            <p:spPr bwMode="auto">
              <a:xfrm>
                <a:off x="3511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6" name="Rectangle 339"/>
              <p:cNvSpPr>
                <a:spLocks noChangeArrowheads="1"/>
              </p:cNvSpPr>
              <p:nvPr/>
            </p:nvSpPr>
            <p:spPr bwMode="auto">
              <a:xfrm>
                <a:off x="3613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7" name="Rectangle 340"/>
              <p:cNvSpPr>
                <a:spLocks noChangeArrowheads="1"/>
              </p:cNvSpPr>
              <p:nvPr/>
            </p:nvSpPr>
            <p:spPr bwMode="auto">
              <a:xfrm>
                <a:off x="3815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8" name="Rectangle 341"/>
              <p:cNvSpPr>
                <a:spLocks noChangeArrowheads="1"/>
              </p:cNvSpPr>
              <p:nvPr/>
            </p:nvSpPr>
            <p:spPr bwMode="auto">
              <a:xfrm>
                <a:off x="3918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9" name="Rectangle 342"/>
              <p:cNvSpPr>
                <a:spLocks noChangeArrowheads="1"/>
              </p:cNvSpPr>
              <p:nvPr/>
            </p:nvSpPr>
            <p:spPr bwMode="auto">
              <a:xfrm>
                <a:off x="3511" y="99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0" name="Rectangle 343"/>
              <p:cNvSpPr>
                <a:spLocks noChangeArrowheads="1"/>
              </p:cNvSpPr>
              <p:nvPr/>
            </p:nvSpPr>
            <p:spPr bwMode="auto">
              <a:xfrm>
                <a:off x="3713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1" name="Rectangle 344"/>
              <p:cNvSpPr>
                <a:spLocks noChangeArrowheads="1"/>
              </p:cNvSpPr>
              <p:nvPr/>
            </p:nvSpPr>
            <p:spPr bwMode="auto">
              <a:xfrm>
                <a:off x="3815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2" name="Rectangle 345"/>
              <p:cNvSpPr>
                <a:spLocks noChangeArrowheads="1"/>
              </p:cNvSpPr>
              <p:nvPr/>
            </p:nvSpPr>
            <p:spPr bwMode="auto">
              <a:xfrm>
                <a:off x="3918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3" name="Rectangle 346"/>
              <p:cNvSpPr>
                <a:spLocks noChangeArrowheads="1"/>
              </p:cNvSpPr>
              <p:nvPr/>
            </p:nvSpPr>
            <p:spPr bwMode="auto">
              <a:xfrm>
                <a:off x="4018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4" name="Rectangle 347"/>
              <p:cNvSpPr>
                <a:spLocks noChangeArrowheads="1"/>
              </p:cNvSpPr>
              <p:nvPr/>
            </p:nvSpPr>
            <p:spPr bwMode="auto">
              <a:xfrm>
                <a:off x="4120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5" name="Rectangle 348"/>
              <p:cNvSpPr>
                <a:spLocks noChangeArrowheads="1"/>
              </p:cNvSpPr>
              <p:nvPr/>
            </p:nvSpPr>
            <p:spPr bwMode="auto">
              <a:xfrm>
                <a:off x="4222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6" name="Rectangle 349"/>
              <p:cNvSpPr>
                <a:spLocks noChangeArrowheads="1"/>
              </p:cNvSpPr>
              <p:nvPr/>
            </p:nvSpPr>
            <p:spPr bwMode="auto">
              <a:xfrm>
                <a:off x="4324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7" name="Rectangle 350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8" name="Rectangle 351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9" name="Rectangle 352"/>
              <p:cNvSpPr>
                <a:spLocks noChangeArrowheads="1"/>
              </p:cNvSpPr>
              <p:nvPr/>
            </p:nvSpPr>
            <p:spPr bwMode="auto">
              <a:xfrm>
                <a:off x="4018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0" name="Rectangle 353"/>
              <p:cNvSpPr>
                <a:spLocks noChangeArrowheads="1"/>
              </p:cNvSpPr>
              <p:nvPr/>
            </p:nvSpPr>
            <p:spPr bwMode="auto">
              <a:xfrm>
                <a:off x="4120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1" name="Rectangle 354"/>
              <p:cNvSpPr>
                <a:spLocks noChangeArrowheads="1"/>
              </p:cNvSpPr>
              <p:nvPr/>
            </p:nvSpPr>
            <p:spPr bwMode="auto">
              <a:xfrm>
                <a:off x="4222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2" name="Rectangle 355"/>
              <p:cNvSpPr>
                <a:spLocks noChangeArrowheads="1"/>
              </p:cNvSpPr>
              <p:nvPr/>
            </p:nvSpPr>
            <p:spPr bwMode="auto">
              <a:xfrm>
                <a:off x="4324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3" name="Rectangle 356"/>
              <p:cNvSpPr>
                <a:spLocks noChangeArrowheads="1"/>
              </p:cNvSpPr>
              <p:nvPr/>
            </p:nvSpPr>
            <p:spPr bwMode="auto">
              <a:xfrm>
                <a:off x="4426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4" name="Rectangle 357"/>
              <p:cNvSpPr>
                <a:spLocks noChangeArrowheads="1"/>
              </p:cNvSpPr>
              <p:nvPr/>
            </p:nvSpPr>
            <p:spPr bwMode="auto">
              <a:xfrm>
                <a:off x="4120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5" name="Rectangle 358"/>
              <p:cNvSpPr>
                <a:spLocks noChangeArrowheads="1"/>
              </p:cNvSpPr>
              <p:nvPr/>
            </p:nvSpPr>
            <p:spPr bwMode="auto">
              <a:xfrm>
                <a:off x="4222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6" name="Rectangle 359"/>
              <p:cNvSpPr>
                <a:spLocks noChangeArrowheads="1"/>
              </p:cNvSpPr>
              <p:nvPr/>
            </p:nvSpPr>
            <p:spPr bwMode="auto">
              <a:xfrm>
                <a:off x="4426" y="-131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7" name="Rectangle 360"/>
              <p:cNvSpPr>
                <a:spLocks noChangeArrowheads="1"/>
              </p:cNvSpPr>
              <p:nvPr/>
            </p:nvSpPr>
            <p:spPr bwMode="auto">
              <a:xfrm>
                <a:off x="4018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8" name="Rectangle 361"/>
              <p:cNvSpPr>
                <a:spLocks noChangeArrowheads="1"/>
              </p:cNvSpPr>
              <p:nvPr/>
            </p:nvSpPr>
            <p:spPr bwMode="auto">
              <a:xfrm>
                <a:off x="4120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9" name="Rectangle 362"/>
              <p:cNvSpPr>
                <a:spLocks noChangeArrowheads="1"/>
              </p:cNvSpPr>
              <p:nvPr/>
            </p:nvSpPr>
            <p:spPr bwMode="auto">
              <a:xfrm>
                <a:off x="4222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0" name="Rectangle 363"/>
              <p:cNvSpPr>
                <a:spLocks noChangeArrowheads="1"/>
              </p:cNvSpPr>
              <p:nvPr/>
            </p:nvSpPr>
            <p:spPr bwMode="auto">
              <a:xfrm>
                <a:off x="4324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1" name="Rectangle 364"/>
              <p:cNvSpPr>
                <a:spLocks noChangeArrowheads="1"/>
              </p:cNvSpPr>
              <p:nvPr/>
            </p:nvSpPr>
            <p:spPr bwMode="auto">
              <a:xfrm>
                <a:off x="4426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2" name="Rectangle 365"/>
              <p:cNvSpPr>
                <a:spLocks noChangeArrowheads="1"/>
              </p:cNvSpPr>
              <p:nvPr/>
            </p:nvSpPr>
            <p:spPr bwMode="auto">
              <a:xfrm>
                <a:off x="4018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3" name="Rectangle 366"/>
              <p:cNvSpPr>
                <a:spLocks noChangeArrowheads="1"/>
              </p:cNvSpPr>
              <p:nvPr/>
            </p:nvSpPr>
            <p:spPr bwMode="auto">
              <a:xfrm>
                <a:off x="4222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4" name="Rectangle 367"/>
              <p:cNvSpPr>
                <a:spLocks noChangeArrowheads="1"/>
              </p:cNvSpPr>
              <p:nvPr/>
            </p:nvSpPr>
            <p:spPr bwMode="auto">
              <a:xfrm>
                <a:off x="4324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5" name="Rectangle 368"/>
              <p:cNvSpPr>
                <a:spLocks noChangeArrowheads="1"/>
              </p:cNvSpPr>
              <p:nvPr/>
            </p:nvSpPr>
            <p:spPr bwMode="auto">
              <a:xfrm>
                <a:off x="4018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6" name="Rectangle 369"/>
              <p:cNvSpPr>
                <a:spLocks noChangeArrowheads="1"/>
              </p:cNvSpPr>
              <p:nvPr/>
            </p:nvSpPr>
            <p:spPr bwMode="auto">
              <a:xfrm>
                <a:off x="4120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7" name="Rectangle 370"/>
              <p:cNvSpPr>
                <a:spLocks noChangeArrowheads="1"/>
              </p:cNvSpPr>
              <p:nvPr/>
            </p:nvSpPr>
            <p:spPr bwMode="auto">
              <a:xfrm>
                <a:off x="4222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8" name="Rectangle 371"/>
              <p:cNvSpPr>
                <a:spLocks noChangeArrowheads="1"/>
              </p:cNvSpPr>
              <p:nvPr/>
            </p:nvSpPr>
            <p:spPr bwMode="auto">
              <a:xfrm>
                <a:off x="4324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9" name="Rectangle 372"/>
              <p:cNvSpPr>
                <a:spLocks noChangeArrowheads="1"/>
              </p:cNvSpPr>
              <p:nvPr/>
            </p:nvSpPr>
            <p:spPr bwMode="auto">
              <a:xfrm>
                <a:off x="4426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0" name="Rectangle 373"/>
              <p:cNvSpPr>
                <a:spLocks noChangeArrowheads="1"/>
              </p:cNvSpPr>
              <p:nvPr/>
            </p:nvSpPr>
            <p:spPr bwMode="auto">
              <a:xfrm>
                <a:off x="4018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1" name="Rectangle 374"/>
              <p:cNvSpPr>
                <a:spLocks noChangeArrowheads="1"/>
              </p:cNvSpPr>
              <p:nvPr/>
            </p:nvSpPr>
            <p:spPr bwMode="auto">
              <a:xfrm>
                <a:off x="4120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2" name="Rectangle 375"/>
              <p:cNvSpPr>
                <a:spLocks noChangeArrowheads="1"/>
              </p:cNvSpPr>
              <p:nvPr/>
            </p:nvSpPr>
            <p:spPr bwMode="auto">
              <a:xfrm>
                <a:off x="4222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3" name="Rectangle 376"/>
              <p:cNvSpPr>
                <a:spLocks noChangeArrowheads="1"/>
              </p:cNvSpPr>
              <p:nvPr/>
            </p:nvSpPr>
            <p:spPr bwMode="auto">
              <a:xfrm>
                <a:off x="4426" y="2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4" name="Rectangle 377"/>
              <p:cNvSpPr>
                <a:spLocks noChangeArrowheads="1"/>
              </p:cNvSpPr>
              <p:nvPr/>
            </p:nvSpPr>
            <p:spPr bwMode="auto">
              <a:xfrm>
                <a:off x="4018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5" name="Rectangle 378"/>
              <p:cNvSpPr>
                <a:spLocks noChangeArrowheads="1"/>
              </p:cNvSpPr>
              <p:nvPr/>
            </p:nvSpPr>
            <p:spPr bwMode="auto">
              <a:xfrm>
                <a:off x="4120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6" name="Rectangle 379"/>
              <p:cNvSpPr>
                <a:spLocks noChangeArrowheads="1"/>
              </p:cNvSpPr>
              <p:nvPr/>
            </p:nvSpPr>
            <p:spPr bwMode="auto">
              <a:xfrm>
                <a:off x="4222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7" name="Rectangle 380"/>
              <p:cNvSpPr>
                <a:spLocks noChangeArrowheads="1"/>
              </p:cNvSpPr>
              <p:nvPr/>
            </p:nvSpPr>
            <p:spPr bwMode="auto">
              <a:xfrm>
                <a:off x="4324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8" name="Rectangle 381"/>
              <p:cNvSpPr>
                <a:spLocks noChangeArrowheads="1"/>
              </p:cNvSpPr>
              <p:nvPr/>
            </p:nvSpPr>
            <p:spPr bwMode="auto">
              <a:xfrm>
                <a:off x="4426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9" name="Rectangle 382"/>
              <p:cNvSpPr>
                <a:spLocks noChangeArrowheads="1"/>
              </p:cNvSpPr>
              <p:nvPr/>
            </p:nvSpPr>
            <p:spPr bwMode="auto">
              <a:xfrm>
                <a:off x="4120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0" name="Rectangle 383"/>
              <p:cNvSpPr>
                <a:spLocks noChangeArrowheads="1"/>
              </p:cNvSpPr>
              <p:nvPr/>
            </p:nvSpPr>
            <p:spPr bwMode="auto">
              <a:xfrm>
                <a:off x="4222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1" name="Rectangle 384"/>
              <p:cNvSpPr>
                <a:spLocks noChangeArrowheads="1"/>
              </p:cNvSpPr>
              <p:nvPr/>
            </p:nvSpPr>
            <p:spPr bwMode="auto">
              <a:xfrm>
                <a:off x="4324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2" name="Rectangle 385"/>
              <p:cNvSpPr>
                <a:spLocks noChangeArrowheads="1"/>
              </p:cNvSpPr>
              <p:nvPr/>
            </p:nvSpPr>
            <p:spPr bwMode="auto">
              <a:xfrm>
                <a:off x="4426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3" name="Rectangle 386"/>
              <p:cNvSpPr>
                <a:spLocks noChangeArrowheads="1"/>
              </p:cNvSpPr>
              <p:nvPr/>
            </p:nvSpPr>
            <p:spPr bwMode="auto">
              <a:xfrm>
                <a:off x="4018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4" name="Rectangle 387"/>
              <p:cNvSpPr>
                <a:spLocks noChangeArrowheads="1"/>
              </p:cNvSpPr>
              <p:nvPr/>
            </p:nvSpPr>
            <p:spPr bwMode="auto">
              <a:xfrm>
                <a:off x="4120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5" name="Rectangle 388"/>
              <p:cNvSpPr>
                <a:spLocks noChangeArrowheads="1"/>
              </p:cNvSpPr>
              <p:nvPr/>
            </p:nvSpPr>
            <p:spPr bwMode="auto">
              <a:xfrm>
                <a:off x="4222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6" name="Rectangle 389"/>
              <p:cNvSpPr>
                <a:spLocks noChangeArrowheads="1"/>
              </p:cNvSpPr>
              <p:nvPr/>
            </p:nvSpPr>
            <p:spPr bwMode="auto">
              <a:xfrm>
                <a:off x="4324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7" name="Rectangle 390"/>
              <p:cNvSpPr>
                <a:spLocks noChangeArrowheads="1"/>
              </p:cNvSpPr>
              <p:nvPr/>
            </p:nvSpPr>
            <p:spPr bwMode="auto">
              <a:xfrm>
                <a:off x="4426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8" name="Rectangle 391"/>
              <p:cNvSpPr>
                <a:spLocks noChangeArrowheads="1"/>
              </p:cNvSpPr>
              <p:nvPr/>
            </p:nvSpPr>
            <p:spPr bwMode="auto">
              <a:xfrm>
                <a:off x="4018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9" name="Rectangle 392"/>
              <p:cNvSpPr>
                <a:spLocks noChangeArrowheads="1"/>
              </p:cNvSpPr>
              <p:nvPr/>
            </p:nvSpPr>
            <p:spPr bwMode="auto">
              <a:xfrm>
                <a:off x="4120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0" name="Rectangle 393"/>
              <p:cNvSpPr>
                <a:spLocks noChangeArrowheads="1"/>
              </p:cNvSpPr>
              <p:nvPr/>
            </p:nvSpPr>
            <p:spPr bwMode="auto">
              <a:xfrm>
                <a:off x="4324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1" name="Rectangle 394"/>
              <p:cNvSpPr>
                <a:spLocks noChangeArrowheads="1"/>
              </p:cNvSpPr>
              <p:nvPr/>
            </p:nvSpPr>
            <p:spPr bwMode="auto">
              <a:xfrm>
                <a:off x="4426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2" name="Rectangle 395"/>
              <p:cNvSpPr>
                <a:spLocks noChangeArrowheads="1"/>
              </p:cNvSpPr>
              <p:nvPr/>
            </p:nvSpPr>
            <p:spPr bwMode="auto">
              <a:xfrm>
                <a:off x="4018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3" name="Rectangle 396"/>
              <p:cNvSpPr>
                <a:spLocks noChangeArrowheads="1"/>
              </p:cNvSpPr>
              <p:nvPr/>
            </p:nvSpPr>
            <p:spPr bwMode="auto">
              <a:xfrm>
                <a:off x="4222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4" name="Rectangle 397"/>
              <p:cNvSpPr>
                <a:spLocks noChangeArrowheads="1"/>
              </p:cNvSpPr>
              <p:nvPr/>
            </p:nvSpPr>
            <p:spPr bwMode="auto">
              <a:xfrm>
                <a:off x="4324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5" name="Rectangle 398"/>
              <p:cNvSpPr>
                <a:spLocks noChangeArrowheads="1"/>
              </p:cNvSpPr>
              <p:nvPr/>
            </p:nvSpPr>
            <p:spPr bwMode="auto">
              <a:xfrm>
                <a:off x="4426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6" name="Rectangle 399"/>
              <p:cNvSpPr>
                <a:spLocks noChangeArrowheads="1"/>
              </p:cNvSpPr>
              <p:nvPr/>
            </p:nvSpPr>
            <p:spPr bwMode="auto">
              <a:xfrm>
                <a:off x="4018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7" name="Rectangle 400"/>
              <p:cNvSpPr>
                <a:spLocks noChangeArrowheads="1"/>
              </p:cNvSpPr>
              <p:nvPr/>
            </p:nvSpPr>
            <p:spPr bwMode="auto">
              <a:xfrm>
                <a:off x="4120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8" name="Rectangle 401"/>
              <p:cNvSpPr>
                <a:spLocks noChangeArrowheads="1"/>
              </p:cNvSpPr>
              <p:nvPr/>
            </p:nvSpPr>
            <p:spPr bwMode="auto">
              <a:xfrm>
                <a:off x="4324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9" name="Rectangle 402"/>
              <p:cNvSpPr>
                <a:spLocks noChangeArrowheads="1"/>
              </p:cNvSpPr>
              <p:nvPr/>
            </p:nvSpPr>
            <p:spPr bwMode="auto">
              <a:xfrm>
                <a:off x="4426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0" name="Rectangle 403"/>
              <p:cNvSpPr>
                <a:spLocks noChangeArrowheads="1"/>
              </p:cNvSpPr>
              <p:nvPr/>
            </p:nvSpPr>
            <p:spPr bwMode="auto">
              <a:xfrm>
                <a:off x="4018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1" name="Rectangle 404"/>
              <p:cNvSpPr>
                <a:spLocks noChangeArrowheads="1"/>
              </p:cNvSpPr>
              <p:nvPr/>
            </p:nvSpPr>
            <p:spPr bwMode="auto">
              <a:xfrm>
                <a:off x="4120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2" name="Rectangle 405"/>
              <p:cNvSpPr>
                <a:spLocks noChangeArrowheads="1"/>
              </p:cNvSpPr>
              <p:nvPr/>
            </p:nvSpPr>
            <p:spPr bwMode="auto">
              <a:xfrm>
                <a:off x="4222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3" name="Rectangle 406"/>
              <p:cNvSpPr>
                <a:spLocks noChangeArrowheads="1"/>
              </p:cNvSpPr>
              <p:nvPr/>
            </p:nvSpPr>
            <p:spPr bwMode="auto">
              <a:xfrm>
                <a:off x="4426" y="99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4" name="Rectangle 407"/>
              <p:cNvSpPr>
                <a:spLocks noChangeArrowheads="1"/>
              </p:cNvSpPr>
              <p:nvPr/>
            </p:nvSpPr>
            <p:spPr bwMode="auto">
              <a:xfrm>
                <a:off x="3511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5" name="Rectangle 408"/>
              <p:cNvSpPr>
                <a:spLocks noChangeArrowheads="1"/>
              </p:cNvSpPr>
              <p:nvPr/>
            </p:nvSpPr>
            <p:spPr bwMode="auto">
              <a:xfrm>
                <a:off x="3613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69" name="Group 610"/>
            <p:cNvGrpSpPr/>
            <p:nvPr/>
          </p:nvGrpSpPr>
          <p:grpSpPr bwMode="auto">
            <a:xfrm>
              <a:off x="-5969403" y="-3051174"/>
              <a:ext cx="1986032" cy="4760913"/>
              <a:chOff x="3511" y="-335"/>
              <a:chExt cx="1251" cy="2999"/>
            </a:xfrm>
            <a:grpFill/>
          </p:grpSpPr>
          <p:sp>
            <p:nvSpPr>
              <p:cNvPr id="1366" name="Rectangle 410"/>
              <p:cNvSpPr>
                <a:spLocks noChangeArrowheads="1"/>
              </p:cNvSpPr>
              <p:nvPr/>
            </p:nvSpPr>
            <p:spPr bwMode="auto">
              <a:xfrm>
                <a:off x="3713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7" name="Rectangle 411"/>
              <p:cNvSpPr>
                <a:spLocks noChangeArrowheads="1"/>
              </p:cNvSpPr>
              <p:nvPr/>
            </p:nvSpPr>
            <p:spPr bwMode="auto">
              <a:xfrm>
                <a:off x="3918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8" name="Rectangle 412"/>
              <p:cNvSpPr>
                <a:spLocks noChangeArrowheads="1"/>
              </p:cNvSpPr>
              <p:nvPr/>
            </p:nvSpPr>
            <p:spPr bwMode="auto">
              <a:xfrm>
                <a:off x="4018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9" name="Rectangle 413"/>
              <p:cNvSpPr>
                <a:spLocks noChangeArrowheads="1"/>
              </p:cNvSpPr>
              <p:nvPr/>
            </p:nvSpPr>
            <p:spPr bwMode="auto">
              <a:xfrm>
                <a:off x="4222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0" name="Rectangle 414"/>
              <p:cNvSpPr>
                <a:spLocks noChangeArrowheads="1"/>
              </p:cNvSpPr>
              <p:nvPr/>
            </p:nvSpPr>
            <p:spPr bwMode="auto">
              <a:xfrm>
                <a:off x="4324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1" name="Rectangle 415"/>
              <p:cNvSpPr>
                <a:spLocks noChangeArrowheads="1"/>
              </p:cNvSpPr>
              <p:nvPr/>
            </p:nvSpPr>
            <p:spPr bwMode="auto">
              <a:xfrm>
                <a:off x="4426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2" name="Rectangle 416"/>
              <p:cNvSpPr>
                <a:spLocks noChangeArrowheads="1"/>
              </p:cNvSpPr>
              <p:nvPr/>
            </p:nvSpPr>
            <p:spPr bwMode="auto">
              <a:xfrm>
                <a:off x="3613" y="1185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3" name="Rectangle 417"/>
              <p:cNvSpPr>
                <a:spLocks noChangeArrowheads="1"/>
              </p:cNvSpPr>
              <p:nvPr/>
            </p:nvSpPr>
            <p:spPr bwMode="auto">
              <a:xfrm>
                <a:off x="3713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4" name="Rectangle 418"/>
              <p:cNvSpPr>
                <a:spLocks noChangeArrowheads="1"/>
              </p:cNvSpPr>
              <p:nvPr/>
            </p:nvSpPr>
            <p:spPr bwMode="auto">
              <a:xfrm>
                <a:off x="3815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5" name="Rectangle 419"/>
              <p:cNvSpPr>
                <a:spLocks noChangeArrowheads="1"/>
              </p:cNvSpPr>
              <p:nvPr/>
            </p:nvSpPr>
            <p:spPr bwMode="auto">
              <a:xfrm>
                <a:off x="4018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6" name="Rectangle 420"/>
              <p:cNvSpPr>
                <a:spLocks noChangeArrowheads="1"/>
              </p:cNvSpPr>
              <p:nvPr/>
            </p:nvSpPr>
            <p:spPr bwMode="auto">
              <a:xfrm>
                <a:off x="4120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7" name="Rectangle 421"/>
              <p:cNvSpPr>
                <a:spLocks noChangeArrowheads="1"/>
              </p:cNvSpPr>
              <p:nvPr/>
            </p:nvSpPr>
            <p:spPr bwMode="auto">
              <a:xfrm>
                <a:off x="4222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8" name="Rectangle 422"/>
              <p:cNvSpPr>
                <a:spLocks noChangeArrowheads="1"/>
              </p:cNvSpPr>
              <p:nvPr/>
            </p:nvSpPr>
            <p:spPr bwMode="auto">
              <a:xfrm>
                <a:off x="4324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9" name="Rectangle 423"/>
              <p:cNvSpPr>
                <a:spLocks noChangeArrowheads="1"/>
              </p:cNvSpPr>
              <p:nvPr/>
            </p:nvSpPr>
            <p:spPr bwMode="auto">
              <a:xfrm>
                <a:off x="4426" y="1185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0" name="Rectangle 424"/>
              <p:cNvSpPr>
                <a:spLocks noChangeArrowheads="1"/>
              </p:cNvSpPr>
              <p:nvPr/>
            </p:nvSpPr>
            <p:spPr bwMode="auto">
              <a:xfrm>
                <a:off x="3511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1" name="Rectangle 425"/>
              <p:cNvSpPr>
                <a:spLocks noChangeArrowheads="1"/>
              </p:cNvSpPr>
              <p:nvPr/>
            </p:nvSpPr>
            <p:spPr bwMode="auto">
              <a:xfrm>
                <a:off x="3613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2" name="Rectangle 426"/>
              <p:cNvSpPr>
                <a:spLocks noChangeArrowheads="1"/>
              </p:cNvSpPr>
              <p:nvPr/>
            </p:nvSpPr>
            <p:spPr bwMode="auto">
              <a:xfrm>
                <a:off x="3815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3" name="Rectangle 427"/>
              <p:cNvSpPr>
                <a:spLocks noChangeArrowheads="1"/>
              </p:cNvSpPr>
              <p:nvPr/>
            </p:nvSpPr>
            <p:spPr bwMode="auto">
              <a:xfrm>
                <a:off x="3918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4" name="Rectangle 428"/>
              <p:cNvSpPr>
                <a:spLocks noChangeArrowheads="1"/>
              </p:cNvSpPr>
              <p:nvPr/>
            </p:nvSpPr>
            <p:spPr bwMode="auto">
              <a:xfrm>
                <a:off x="4018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5" name="Rectangle 429"/>
              <p:cNvSpPr>
                <a:spLocks noChangeArrowheads="1"/>
              </p:cNvSpPr>
              <p:nvPr/>
            </p:nvSpPr>
            <p:spPr bwMode="auto">
              <a:xfrm>
                <a:off x="4120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6" name="Rectangle 430"/>
              <p:cNvSpPr>
                <a:spLocks noChangeArrowheads="1"/>
              </p:cNvSpPr>
              <p:nvPr/>
            </p:nvSpPr>
            <p:spPr bwMode="auto">
              <a:xfrm>
                <a:off x="4324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7" name="Rectangle 431"/>
              <p:cNvSpPr>
                <a:spLocks noChangeArrowheads="1"/>
              </p:cNvSpPr>
              <p:nvPr/>
            </p:nvSpPr>
            <p:spPr bwMode="auto">
              <a:xfrm>
                <a:off x="4426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8" name="Rectangle 432"/>
              <p:cNvSpPr>
                <a:spLocks noChangeArrowheads="1"/>
              </p:cNvSpPr>
              <p:nvPr/>
            </p:nvSpPr>
            <p:spPr bwMode="auto">
              <a:xfrm>
                <a:off x="3511" y="1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9" name="Rectangle 433"/>
              <p:cNvSpPr>
                <a:spLocks noChangeArrowheads="1"/>
              </p:cNvSpPr>
              <p:nvPr/>
            </p:nvSpPr>
            <p:spPr bwMode="auto">
              <a:xfrm>
                <a:off x="3713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0" name="Rectangle 434"/>
              <p:cNvSpPr>
                <a:spLocks noChangeArrowheads="1"/>
              </p:cNvSpPr>
              <p:nvPr/>
            </p:nvSpPr>
            <p:spPr bwMode="auto">
              <a:xfrm>
                <a:off x="3815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1" name="Rectangle 435"/>
              <p:cNvSpPr>
                <a:spLocks noChangeArrowheads="1"/>
              </p:cNvSpPr>
              <p:nvPr/>
            </p:nvSpPr>
            <p:spPr bwMode="auto">
              <a:xfrm>
                <a:off x="3918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2" name="Rectangle 436"/>
              <p:cNvSpPr>
                <a:spLocks noChangeArrowheads="1"/>
              </p:cNvSpPr>
              <p:nvPr/>
            </p:nvSpPr>
            <p:spPr bwMode="auto">
              <a:xfrm>
                <a:off x="4120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3" name="Rectangle 437"/>
              <p:cNvSpPr>
                <a:spLocks noChangeArrowheads="1"/>
              </p:cNvSpPr>
              <p:nvPr/>
            </p:nvSpPr>
            <p:spPr bwMode="auto">
              <a:xfrm>
                <a:off x="4222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4" name="Rectangle 438"/>
              <p:cNvSpPr>
                <a:spLocks noChangeArrowheads="1"/>
              </p:cNvSpPr>
              <p:nvPr/>
            </p:nvSpPr>
            <p:spPr bwMode="auto">
              <a:xfrm>
                <a:off x="3613" y="14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5" name="Rectangle 439"/>
              <p:cNvSpPr>
                <a:spLocks noChangeArrowheads="1"/>
              </p:cNvSpPr>
              <p:nvPr/>
            </p:nvSpPr>
            <p:spPr bwMode="auto">
              <a:xfrm>
                <a:off x="3713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6" name="Rectangle 440"/>
              <p:cNvSpPr>
                <a:spLocks noChangeArrowheads="1"/>
              </p:cNvSpPr>
              <p:nvPr/>
            </p:nvSpPr>
            <p:spPr bwMode="auto">
              <a:xfrm>
                <a:off x="3918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7" name="Rectangle 441"/>
              <p:cNvSpPr>
                <a:spLocks noChangeArrowheads="1"/>
              </p:cNvSpPr>
              <p:nvPr/>
            </p:nvSpPr>
            <p:spPr bwMode="auto">
              <a:xfrm>
                <a:off x="4018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8" name="Rectangle 442"/>
              <p:cNvSpPr>
                <a:spLocks noChangeArrowheads="1"/>
              </p:cNvSpPr>
              <p:nvPr/>
            </p:nvSpPr>
            <p:spPr bwMode="auto">
              <a:xfrm>
                <a:off x="4222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9" name="Rectangle 443"/>
              <p:cNvSpPr>
                <a:spLocks noChangeArrowheads="1"/>
              </p:cNvSpPr>
              <p:nvPr/>
            </p:nvSpPr>
            <p:spPr bwMode="auto">
              <a:xfrm>
                <a:off x="4324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0" name="Rectangle 444"/>
              <p:cNvSpPr>
                <a:spLocks noChangeArrowheads="1"/>
              </p:cNvSpPr>
              <p:nvPr/>
            </p:nvSpPr>
            <p:spPr bwMode="auto">
              <a:xfrm>
                <a:off x="4426" y="14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1" name="Rectangle 445"/>
              <p:cNvSpPr>
                <a:spLocks noChangeArrowheads="1"/>
              </p:cNvSpPr>
              <p:nvPr/>
            </p:nvSpPr>
            <p:spPr bwMode="auto">
              <a:xfrm>
                <a:off x="3511" y="1574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2" name="Rectangle 446"/>
              <p:cNvSpPr>
                <a:spLocks noChangeArrowheads="1"/>
              </p:cNvSpPr>
              <p:nvPr/>
            </p:nvSpPr>
            <p:spPr bwMode="auto">
              <a:xfrm>
                <a:off x="3613" y="1574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3" name="Rectangle 447"/>
              <p:cNvSpPr>
                <a:spLocks noChangeArrowheads="1"/>
              </p:cNvSpPr>
              <p:nvPr/>
            </p:nvSpPr>
            <p:spPr bwMode="auto">
              <a:xfrm>
                <a:off x="3815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4" name="Rectangle 448"/>
              <p:cNvSpPr>
                <a:spLocks noChangeArrowheads="1"/>
              </p:cNvSpPr>
              <p:nvPr/>
            </p:nvSpPr>
            <p:spPr bwMode="auto">
              <a:xfrm>
                <a:off x="4018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5" name="Rectangle 449"/>
              <p:cNvSpPr>
                <a:spLocks noChangeArrowheads="1"/>
              </p:cNvSpPr>
              <p:nvPr/>
            </p:nvSpPr>
            <p:spPr bwMode="auto">
              <a:xfrm>
                <a:off x="4120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6" name="Rectangle 450"/>
              <p:cNvSpPr>
                <a:spLocks noChangeArrowheads="1"/>
              </p:cNvSpPr>
              <p:nvPr/>
            </p:nvSpPr>
            <p:spPr bwMode="auto">
              <a:xfrm>
                <a:off x="4324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7" name="Rectangle 451"/>
              <p:cNvSpPr>
                <a:spLocks noChangeArrowheads="1"/>
              </p:cNvSpPr>
              <p:nvPr/>
            </p:nvSpPr>
            <p:spPr bwMode="auto">
              <a:xfrm>
                <a:off x="3511" y="1672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8" name="Rectangle 452"/>
              <p:cNvSpPr>
                <a:spLocks noChangeArrowheads="1"/>
              </p:cNvSpPr>
              <p:nvPr/>
            </p:nvSpPr>
            <p:spPr bwMode="auto">
              <a:xfrm>
                <a:off x="3713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9" name="Rectangle 453"/>
              <p:cNvSpPr>
                <a:spLocks noChangeArrowheads="1"/>
              </p:cNvSpPr>
              <p:nvPr/>
            </p:nvSpPr>
            <p:spPr bwMode="auto">
              <a:xfrm>
                <a:off x="3918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0" name="Rectangle 454"/>
              <p:cNvSpPr>
                <a:spLocks noChangeArrowheads="1"/>
              </p:cNvSpPr>
              <p:nvPr/>
            </p:nvSpPr>
            <p:spPr bwMode="auto">
              <a:xfrm>
                <a:off x="4018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1" name="Rectangle 455"/>
              <p:cNvSpPr>
                <a:spLocks noChangeArrowheads="1"/>
              </p:cNvSpPr>
              <p:nvPr/>
            </p:nvSpPr>
            <p:spPr bwMode="auto">
              <a:xfrm>
                <a:off x="4222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2" name="Rectangle 456"/>
              <p:cNvSpPr>
                <a:spLocks noChangeArrowheads="1"/>
              </p:cNvSpPr>
              <p:nvPr/>
            </p:nvSpPr>
            <p:spPr bwMode="auto">
              <a:xfrm>
                <a:off x="4426" y="1672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3" name="Rectangle 457"/>
              <p:cNvSpPr>
                <a:spLocks noChangeArrowheads="1"/>
              </p:cNvSpPr>
              <p:nvPr/>
            </p:nvSpPr>
            <p:spPr bwMode="auto">
              <a:xfrm>
                <a:off x="3613" y="1768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4" name="Rectangle 458"/>
              <p:cNvSpPr>
                <a:spLocks noChangeArrowheads="1"/>
              </p:cNvSpPr>
              <p:nvPr/>
            </p:nvSpPr>
            <p:spPr bwMode="auto">
              <a:xfrm>
                <a:off x="3815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5" name="Rectangle 459"/>
              <p:cNvSpPr>
                <a:spLocks noChangeArrowheads="1"/>
              </p:cNvSpPr>
              <p:nvPr/>
            </p:nvSpPr>
            <p:spPr bwMode="auto">
              <a:xfrm>
                <a:off x="3918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6" name="Rectangle 460"/>
              <p:cNvSpPr>
                <a:spLocks noChangeArrowheads="1"/>
              </p:cNvSpPr>
              <p:nvPr/>
            </p:nvSpPr>
            <p:spPr bwMode="auto">
              <a:xfrm>
                <a:off x="4120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7" name="Rectangle 461"/>
              <p:cNvSpPr>
                <a:spLocks noChangeArrowheads="1"/>
              </p:cNvSpPr>
              <p:nvPr/>
            </p:nvSpPr>
            <p:spPr bwMode="auto">
              <a:xfrm>
                <a:off x="4324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8" name="Rectangle 462"/>
              <p:cNvSpPr>
                <a:spLocks noChangeArrowheads="1"/>
              </p:cNvSpPr>
              <p:nvPr/>
            </p:nvSpPr>
            <p:spPr bwMode="auto">
              <a:xfrm>
                <a:off x="4426" y="1768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9" name="Rectangle 463"/>
              <p:cNvSpPr>
                <a:spLocks noChangeArrowheads="1"/>
              </p:cNvSpPr>
              <p:nvPr/>
            </p:nvSpPr>
            <p:spPr bwMode="auto">
              <a:xfrm>
                <a:off x="3511" y="186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0" name="Rectangle 464"/>
              <p:cNvSpPr>
                <a:spLocks noChangeArrowheads="1"/>
              </p:cNvSpPr>
              <p:nvPr/>
            </p:nvSpPr>
            <p:spPr bwMode="auto">
              <a:xfrm>
                <a:off x="3613" y="186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1" name="Rectangle 465"/>
              <p:cNvSpPr>
                <a:spLocks noChangeArrowheads="1"/>
              </p:cNvSpPr>
              <p:nvPr/>
            </p:nvSpPr>
            <p:spPr bwMode="auto">
              <a:xfrm>
                <a:off x="3815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2" name="Rectangle 466"/>
              <p:cNvSpPr>
                <a:spLocks noChangeArrowheads="1"/>
              </p:cNvSpPr>
              <p:nvPr/>
            </p:nvSpPr>
            <p:spPr bwMode="auto">
              <a:xfrm>
                <a:off x="4018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3" name="Rectangle 467"/>
              <p:cNvSpPr>
                <a:spLocks noChangeArrowheads="1"/>
              </p:cNvSpPr>
              <p:nvPr/>
            </p:nvSpPr>
            <p:spPr bwMode="auto">
              <a:xfrm>
                <a:off x="4120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4" name="Rectangle 468"/>
              <p:cNvSpPr>
                <a:spLocks noChangeArrowheads="1"/>
              </p:cNvSpPr>
              <p:nvPr/>
            </p:nvSpPr>
            <p:spPr bwMode="auto">
              <a:xfrm>
                <a:off x="4324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5" name="Rectangle 469"/>
              <p:cNvSpPr>
                <a:spLocks noChangeArrowheads="1"/>
              </p:cNvSpPr>
              <p:nvPr/>
            </p:nvSpPr>
            <p:spPr bwMode="auto">
              <a:xfrm>
                <a:off x="3713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6" name="Rectangle 470"/>
              <p:cNvSpPr>
                <a:spLocks noChangeArrowheads="1"/>
              </p:cNvSpPr>
              <p:nvPr/>
            </p:nvSpPr>
            <p:spPr bwMode="auto">
              <a:xfrm>
                <a:off x="3918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7" name="Rectangle 471"/>
              <p:cNvSpPr>
                <a:spLocks noChangeArrowheads="1"/>
              </p:cNvSpPr>
              <p:nvPr/>
            </p:nvSpPr>
            <p:spPr bwMode="auto">
              <a:xfrm>
                <a:off x="4018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8" name="Rectangle 472"/>
              <p:cNvSpPr>
                <a:spLocks noChangeArrowheads="1"/>
              </p:cNvSpPr>
              <p:nvPr/>
            </p:nvSpPr>
            <p:spPr bwMode="auto">
              <a:xfrm>
                <a:off x="4222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9" name="Rectangle 473"/>
              <p:cNvSpPr>
                <a:spLocks noChangeArrowheads="1"/>
              </p:cNvSpPr>
              <p:nvPr/>
            </p:nvSpPr>
            <p:spPr bwMode="auto">
              <a:xfrm>
                <a:off x="4426" y="196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0" name="Rectangle 474"/>
              <p:cNvSpPr>
                <a:spLocks noChangeArrowheads="1"/>
              </p:cNvSpPr>
              <p:nvPr/>
            </p:nvSpPr>
            <p:spPr bwMode="auto">
              <a:xfrm>
                <a:off x="3713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1" name="Rectangle 475"/>
              <p:cNvSpPr>
                <a:spLocks noChangeArrowheads="1"/>
              </p:cNvSpPr>
              <p:nvPr/>
            </p:nvSpPr>
            <p:spPr bwMode="auto">
              <a:xfrm>
                <a:off x="3918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2" name="Rectangle 476"/>
              <p:cNvSpPr>
                <a:spLocks noChangeArrowheads="1"/>
              </p:cNvSpPr>
              <p:nvPr/>
            </p:nvSpPr>
            <p:spPr bwMode="auto">
              <a:xfrm>
                <a:off x="4222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3" name="Rectangle 477"/>
              <p:cNvSpPr>
                <a:spLocks noChangeArrowheads="1"/>
              </p:cNvSpPr>
              <p:nvPr/>
            </p:nvSpPr>
            <p:spPr bwMode="auto">
              <a:xfrm>
                <a:off x="3815" y="216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4" name="Rectangle 478"/>
              <p:cNvSpPr>
                <a:spLocks noChangeArrowheads="1"/>
              </p:cNvSpPr>
              <p:nvPr/>
            </p:nvSpPr>
            <p:spPr bwMode="auto">
              <a:xfrm>
                <a:off x="3613" y="216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5" name="Rectangle 479"/>
              <p:cNvSpPr>
                <a:spLocks noChangeArrowheads="1"/>
              </p:cNvSpPr>
              <p:nvPr/>
            </p:nvSpPr>
            <p:spPr bwMode="auto">
              <a:xfrm>
                <a:off x="3613" y="240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6" name="Rectangle 480"/>
              <p:cNvSpPr>
                <a:spLocks noChangeArrowheads="1"/>
              </p:cNvSpPr>
              <p:nvPr/>
            </p:nvSpPr>
            <p:spPr bwMode="auto">
              <a:xfrm>
                <a:off x="3511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7" name="Rectangle 481"/>
              <p:cNvSpPr>
                <a:spLocks noChangeArrowheads="1"/>
              </p:cNvSpPr>
              <p:nvPr/>
            </p:nvSpPr>
            <p:spPr bwMode="auto">
              <a:xfrm>
                <a:off x="4426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8" name="Rectangle 482"/>
              <p:cNvSpPr>
                <a:spLocks noChangeArrowheads="1"/>
              </p:cNvSpPr>
              <p:nvPr/>
            </p:nvSpPr>
            <p:spPr bwMode="auto">
              <a:xfrm>
                <a:off x="4020" y="216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9" name="Rectangle 483"/>
              <p:cNvSpPr>
                <a:spLocks noChangeArrowheads="1"/>
              </p:cNvSpPr>
              <p:nvPr/>
            </p:nvSpPr>
            <p:spPr bwMode="auto">
              <a:xfrm>
                <a:off x="3918" y="227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0" name="Rectangle 484"/>
              <p:cNvSpPr>
                <a:spLocks noChangeArrowheads="1"/>
              </p:cNvSpPr>
              <p:nvPr/>
            </p:nvSpPr>
            <p:spPr bwMode="auto">
              <a:xfrm>
                <a:off x="4122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1" name="Rectangle 485"/>
              <p:cNvSpPr>
                <a:spLocks noChangeArrowheads="1"/>
              </p:cNvSpPr>
              <p:nvPr/>
            </p:nvSpPr>
            <p:spPr bwMode="auto">
              <a:xfrm>
                <a:off x="4020" y="248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2" name="Rectangle 486"/>
              <p:cNvSpPr>
                <a:spLocks noChangeArrowheads="1"/>
              </p:cNvSpPr>
              <p:nvPr/>
            </p:nvSpPr>
            <p:spPr bwMode="auto">
              <a:xfrm>
                <a:off x="4120" y="2605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3" name="Rectangle 487"/>
              <p:cNvSpPr>
                <a:spLocks noChangeArrowheads="1"/>
              </p:cNvSpPr>
              <p:nvPr/>
            </p:nvSpPr>
            <p:spPr bwMode="auto">
              <a:xfrm>
                <a:off x="4324" y="216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4" name="Rectangle 488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5" name="Rectangle 489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6" name="Freeform 490"/>
              <p:cNvSpPr/>
              <p:nvPr/>
            </p:nvSpPr>
            <p:spPr bwMode="auto">
              <a:xfrm>
                <a:off x="4516" y="-335"/>
                <a:ext cx="246" cy="559"/>
              </a:xfrm>
              <a:custGeom>
                <a:avLst/>
                <a:gdLst>
                  <a:gd name="T0" fmla="*/ 0 w 246"/>
                  <a:gd name="T1" fmla="*/ 0 h 559"/>
                  <a:gd name="T2" fmla="*/ 0 w 246"/>
                  <a:gd name="T3" fmla="*/ 0 h 559"/>
                  <a:gd name="T4" fmla="*/ 0 w 246"/>
                  <a:gd name="T5" fmla="*/ 50 h 559"/>
                  <a:gd name="T6" fmla="*/ 246 w 246"/>
                  <a:gd name="T7" fmla="*/ 559 h 559"/>
                  <a:gd name="T8" fmla="*/ 246 w 246"/>
                  <a:gd name="T9" fmla="*/ 533 h 559"/>
                  <a:gd name="T10" fmla="*/ 0 w 246"/>
                  <a:gd name="T11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55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559"/>
                    </a:lnTo>
                    <a:lnTo>
                      <a:pt x="246" y="5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7" name="Freeform 491"/>
              <p:cNvSpPr/>
              <p:nvPr/>
            </p:nvSpPr>
            <p:spPr bwMode="auto">
              <a:xfrm>
                <a:off x="4516" y="-335"/>
                <a:ext cx="246" cy="559"/>
              </a:xfrm>
              <a:custGeom>
                <a:avLst/>
                <a:gdLst>
                  <a:gd name="T0" fmla="*/ 0 w 246"/>
                  <a:gd name="T1" fmla="*/ 0 h 559"/>
                  <a:gd name="T2" fmla="*/ 0 w 246"/>
                  <a:gd name="T3" fmla="*/ 0 h 559"/>
                  <a:gd name="T4" fmla="*/ 0 w 246"/>
                  <a:gd name="T5" fmla="*/ 50 h 559"/>
                  <a:gd name="T6" fmla="*/ 246 w 246"/>
                  <a:gd name="T7" fmla="*/ 559 h 559"/>
                  <a:gd name="T8" fmla="*/ 246 w 246"/>
                  <a:gd name="T9" fmla="*/ 533 h 559"/>
                  <a:gd name="T10" fmla="*/ 0 w 246"/>
                  <a:gd name="T11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55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559"/>
                    </a:lnTo>
                    <a:lnTo>
                      <a:pt x="246" y="53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8" name="Freeform 492"/>
              <p:cNvSpPr/>
              <p:nvPr/>
            </p:nvSpPr>
            <p:spPr bwMode="auto">
              <a:xfrm>
                <a:off x="4516" y="-245"/>
                <a:ext cx="88" cy="219"/>
              </a:xfrm>
              <a:custGeom>
                <a:avLst/>
                <a:gdLst>
                  <a:gd name="T0" fmla="*/ 0 w 88"/>
                  <a:gd name="T1" fmla="*/ 0 h 219"/>
                  <a:gd name="T2" fmla="*/ 0 w 88"/>
                  <a:gd name="T3" fmla="*/ 0 h 219"/>
                  <a:gd name="T4" fmla="*/ 0 w 88"/>
                  <a:gd name="T5" fmla="*/ 50 h 219"/>
                  <a:gd name="T6" fmla="*/ 88 w 88"/>
                  <a:gd name="T7" fmla="*/ 219 h 219"/>
                  <a:gd name="T8" fmla="*/ 88 w 88"/>
                  <a:gd name="T9" fmla="*/ 178 h 219"/>
                  <a:gd name="T10" fmla="*/ 0 w 88"/>
                  <a:gd name="T11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21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88" y="219"/>
                    </a:lnTo>
                    <a:lnTo>
                      <a:pt x="88" y="17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9" name="Freeform 493"/>
              <p:cNvSpPr/>
              <p:nvPr/>
            </p:nvSpPr>
            <p:spPr bwMode="auto">
              <a:xfrm>
                <a:off x="4516" y="-245"/>
                <a:ext cx="88" cy="219"/>
              </a:xfrm>
              <a:custGeom>
                <a:avLst/>
                <a:gdLst>
                  <a:gd name="T0" fmla="*/ 0 w 88"/>
                  <a:gd name="T1" fmla="*/ 0 h 219"/>
                  <a:gd name="T2" fmla="*/ 0 w 88"/>
                  <a:gd name="T3" fmla="*/ 0 h 219"/>
                  <a:gd name="T4" fmla="*/ 0 w 88"/>
                  <a:gd name="T5" fmla="*/ 50 h 219"/>
                  <a:gd name="T6" fmla="*/ 88 w 88"/>
                  <a:gd name="T7" fmla="*/ 219 h 219"/>
                  <a:gd name="T8" fmla="*/ 88 w 88"/>
                  <a:gd name="T9" fmla="*/ 178 h 219"/>
                  <a:gd name="T10" fmla="*/ 0 w 88"/>
                  <a:gd name="T11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21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88" y="219"/>
                    </a:lnTo>
                    <a:lnTo>
                      <a:pt x="88" y="17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0" name="Freeform 494"/>
              <p:cNvSpPr/>
              <p:nvPr/>
            </p:nvSpPr>
            <p:spPr bwMode="auto">
              <a:xfrm>
                <a:off x="4628" y="-18"/>
                <a:ext cx="78" cy="190"/>
              </a:xfrm>
              <a:custGeom>
                <a:avLst/>
                <a:gdLst>
                  <a:gd name="T0" fmla="*/ 0 w 78"/>
                  <a:gd name="T1" fmla="*/ 0 h 190"/>
                  <a:gd name="T2" fmla="*/ 0 w 78"/>
                  <a:gd name="T3" fmla="*/ 0 h 190"/>
                  <a:gd name="T4" fmla="*/ 0 w 78"/>
                  <a:gd name="T5" fmla="*/ 38 h 190"/>
                  <a:gd name="T6" fmla="*/ 78 w 78"/>
                  <a:gd name="T7" fmla="*/ 190 h 190"/>
                  <a:gd name="T8" fmla="*/ 78 w 78"/>
                  <a:gd name="T9" fmla="*/ 190 h 190"/>
                  <a:gd name="T10" fmla="*/ 78 w 78"/>
                  <a:gd name="T11" fmla="*/ 158 h 190"/>
                  <a:gd name="T12" fmla="*/ 0 w 78"/>
                  <a:gd name="T13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9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78" y="190"/>
                    </a:lnTo>
                    <a:lnTo>
                      <a:pt x="78" y="190"/>
                    </a:lnTo>
                    <a:lnTo>
                      <a:pt x="78" y="15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1" name="Freeform 495"/>
              <p:cNvSpPr/>
              <p:nvPr/>
            </p:nvSpPr>
            <p:spPr bwMode="auto">
              <a:xfrm>
                <a:off x="4628" y="-18"/>
                <a:ext cx="78" cy="190"/>
              </a:xfrm>
              <a:custGeom>
                <a:avLst/>
                <a:gdLst>
                  <a:gd name="T0" fmla="*/ 0 w 78"/>
                  <a:gd name="T1" fmla="*/ 0 h 190"/>
                  <a:gd name="T2" fmla="*/ 0 w 78"/>
                  <a:gd name="T3" fmla="*/ 0 h 190"/>
                  <a:gd name="T4" fmla="*/ 0 w 78"/>
                  <a:gd name="T5" fmla="*/ 38 h 190"/>
                  <a:gd name="T6" fmla="*/ 78 w 78"/>
                  <a:gd name="T7" fmla="*/ 190 h 190"/>
                  <a:gd name="T8" fmla="*/ 78 w 78"/>
                  <a:gd name="T9" fmla="*/ 190 h 190"/>
                  <a:gd name="T10" fmla="*/ 78 w 78"/>
                  <a:gd name="T11" fmla="*/ 158 h 190"/>
                  <a:gd name="T12" fmla="*/ 0 w 78"/>
                  <a:gd name="T13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9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78" y="190"/>
                    </a:lnTo>
                    <a:lnTo>
                      <a:pt x="78" y="190"/>
                    </a:lnTo>
                    <a:lnTo>
                      <a:pt x="78" y="15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2" name="Freeform 496"/>
              <p:cNvSpPr/>
              <p:nvPr/>
            </p:nvSpPr>
            <p:spPr bwMode="auto">
              <a:xfrm>
                <a:off x="4730" y="190"/>
                <a:ext cx="32" cy="88"/>
              </a:xfrm>
              <a:custGeom>
                <a:avLst/>
                <a:gdLst>
                  <a:gd name="T0" fmla="*/ 0 w 32"/>
                  <a:gd name="T1" fmla="*/ 0 h 88"/>
                  <a:gd name="T2" fmla="*/ 0 w 32"/>
                  <a:gd name="T3" fmla="*/ 28 h 88"/>
                  <a:gd name="T4" fmla="*/ 32 w 32"/>
                  <a:gd name="T5" fmla="*/ 88 h 88"/>
                  <a:gd name="T6" fmla="*/ 32 w 32"/>
                  <a:gd name="T7" fmla="*/ 64 h 88"/>
                  <a:gd name="T8" fmla="*/ 0 w 32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88">
                    <a:moveTo>
                      <a:pt x="0" y="0"/>
                    </a:moveTo>
                    <a:lnTo>
                      <a:pt x="0" y="28"/>
                    </a:lnTo>
                    <a:lnTo>
                      <a:pt x="32" y="88"/>
                    </a:lnTo>
                    <a:lnTo>
                      <a:pt x="32" y="6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3" name="Freeform 497"/>
              <p:cNvSpPr/>
              <p:nvPr/>
            </p:nvSpPr>
            <p:spPr bwMode="auto">
              <a:xfrm>
                <a:off x="4730" y="190"/>
                <a:ext cx="32" cy="88"/>
              </a:xfrm>
              <a:custGeom>
                <a:avLst/>
                <a:gdLst>
                  <a:gd name="T0" fmla="*/ 0 w 32"/>
                  <a:gd name="T1" fmla="*/ 0 h 88"/>
                  <a:gd name="T2" fmla="*/ 0 w 32"/>
                  <a:gd name="T3" fmla="*/ 28 h 88"/>
                  <a:gd name="T4" fmla="*/ 32 w 32"/>
                  <a:gd name="T5" fmla="*/ 88 h 88"/>
                  <a:gd name="T6" fmla="*/ 32 w 32"/>
                  <a:gd name="T7" fmla="*/ 64 h 88"/>
                  <a:gd name="T8" fmla="*/ 0 w 32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88">
                    <a:moveTo>
                      <a:pt x="0" y="0"/>
                    </a:moveTo>
                    <a:lnTo>
                      <a:pt x="0" y="28"/>
                    </a:lnTo>
                    <a:lnTo>
                      <a:pt x="32" y="88"/>
                    </a:lnTo>
                    <a:lnTo>
                      <a:pt x="32" y="6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4" name="Freeform 498"/>
              <p:cNvSpPr/>
              <p:nvPr/>
            </p:nvSpPr>
            <p:spPr bwMode="auto">
              <a:xfrm>
                <a:off x="4516" y="-155"/>
                <a:ext cx="246" cy="489"/>
              </a:xfrm>
              <a:custGeom>
                <a:avLst/>
                <a:gdLst>
                  <a:gd name="T0" fmla="*/ 0 w 246"/>
                  <a:gd name="T1" fmla="*/ 0 h 489"/>
                  <a:gd name="T2" fmla="*/ 0 w 246"/>
                  <a:gd name="T3" fmla="*/ 0 h 489"/>
                  <a:gd name="T4" fmla="*/ 0 w 246"/>
                  <a:gd name="T5" fmla="*/ 50 h 489"/>
                  <a:gd name="T6" fmla="*/ 246 w 246"/>
                  <a:gd name="T7" fmla="*/ 489 h 489"/>
                  <a:gd name="T8" fmla="*/ 246 w 246"/>
                  <a:gd name="T9" fmla="*/ 489 h 489"/>
                  <a:gd name="T10" fmla="*/ 246 w 246"/>
                  <a:gd name="T11" fmla="*/ 463 h 489"/>
                  <a:gd name="T12" fmla="*/ 0 w 246"/>
                  <a:gd name="T13" fmla="*/ 0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48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6" y="46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5" name="Freeform 499"/>
              <p:cNvSpPr/>
              <p:nvPr/>
            </p:nvSpPr>
            <p:spPr bwMode="auto">
              <a:xfrm>
                <a:off x="4516" y="-155"/>
                <a:ext cx="246" cy="489"/>
              </a:xfrm>
              <a:custGeom>
                <a:avLst/>
                <a:gdLst>
                  <a:gd name="T0" fmla="*/ 0 w 246"/>
                  <a:gd name="T1" fmla="*/ 0 h 489"/>
                  <a:gd name="T2" fmla="*/ 0 w 246"/>
                  <a:gd name="T3" fmla="*/ 0 h 489"/>
                  <a:gd name="T4" fmla="*/ 0 w 246"/>
                  <a:gd name="T5" fmla="*/ 50 h 489"/>
                  <a:gd name="T6" fmla="*/ 246 w 246"/>
                  <a:gd name="T7" fmla="*/ 489 h 489"/>
                  <a:gd name="T8" fmla="*/ 246 w 246"/>
                  <a:gd name="T9" fmla="*/ 489 h 489"/>
                  <a:gd name="T10" fmla="*/ 246 w 246"/>
                  <a:gd name="T11" fmla="*/ 463 h 489"/>
                  <a:gd name="T12" fmla="*/ 0 w 246"/>
                  <a:gd name="T13" fmla="*/ 0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48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6" y="46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6" name="Freeform 500"/>
              <p:cNvSpPr/>
              <p:nvPr/>
            </p:nvSpPr>
            <p:spPr bwMode="auto">
              <a:xfrm>
                <a:off x="4516" y="-65"/>
                <a:ext cx="28" cy="95"/>
              </a:xfrm>
              <a:custGeom>
                <a:avLst/>
                <a:gdLst>
                  <a:gd name="T0" fmla="*/ 0 w 28"/>
                  <a:gd name="T1" fmla="*/ 0 h 95"/>
                  <a:gd name="T2" fmla="*/ 0 w 28"/>
                  <a:gd name="T3" fmla="*/ 0 h 95"/>
                  <a:gd name="T4" fmla="*/ 0 w 28"/>
                  <a:gd name="T5" fmla="*/ 51 h 95"/>
                  <a:gd name="T6" fmla="*/ 28 w 28"/>
                  <a:gd name="T7" fmla="*/ 95 h 95"/>
                  <a:gd name="T8" fmla="*/ 28 w 28"/>
                  <a:gd name="T9" fmla="*/ 49 h 95"/>
                  <a:gd name="T10" fmla="*/ 0 w 28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95">
                    <a:moveTo>
                      <a:pt x="0" y="0"/>
                    </a:moveTo>
                    <a:lnTo>
                      <a:pt x="0" y="0"/>
                    </a:lnTo>
                    <a:lnTo>
                      <a:pt x="0" y="51"/>
                    </a:lnTo>
                    <a:lnTo>
                      <a:pt x="28" y="95"/>
                    </a:lnTo>
                    <a:lnTo>
                      <a:pt x="28" y="4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7" name="Freeform 501"/>
              <p:cNvSpPr/>
              <p:nvPr/>
            </p:nvSpPr>
            <p:spPr bwMode="auto">
              <a:xfrm>
                <a:off x="4516" y="-65"/>
                <a:ext cx="28" cy="95"/>
              </a:xfrm>
              <a:custGeom>
                <a:avLst/>
                <a:gdLst>
                  <a:gd name="T0" fmla="*/ 0 w 28"/>
                  <a:gd name="T1" fmla="*/ 0 h 95"/>
                  <a:gd name="T2" fmla="*/ 0 w 28"/>
                  <a:gd name="T3" fmla="*/ 0 h 95"/>
                  <a:gd name="T4" fmla="*/ 0 w 28"/>
                  <a:gd name="T5" fmla="*/ 51 h 95"/>
                  <a:gd name="T6" fmla="*/ 28 w 28"/>
                  <a:gd name="T7" fmla="*/ 95 h 95"/>
                  <a:gd name="T8" fmla="*/ 28 w 28"/>
                  <a:gd name="T9" fmla="*/ 49 h 95"/>
                  <a:gd name="T10" fmla="*/ 0 w 28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95">
                    <a:moveTo>
                      <a:pt x="0" y="0"/>
                    </a:moveTo>
                    <a:lnTo>
                      <a:pt x="0" y="0"/>
                    </a:lnTo>
                    <a:lnTo>
                      <a:pt x="0" y="51"/>
                    </a:lnTo>
                    <a:lnTo>
                      <a:pt x="28" y="95"/>
                    </a:lnTo>
                    <a:lnTo>
                      <a:pt x="28" y="49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8" name="Freeform 502"/>
              <p:cNvSpPr/>
              <p:nvPr/>
            </p:nvSpPr>
            <p:spPr bwMode="auto">
              <a:xfrm>
                <a:off x="4568" y="26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0 w 54"/>
                  <a:gd name="T3" fmla="*/ 0 h 136"/>
                  <a:gd name="T4" fmla="*/ 0 w 54"/>
                  <a:gd name="T5" fmla="*/ 44 h 136"/>
                  <a:gd name="T6" fmla="*/ 54 w 54"/>
                  <a:gd name="T7" fmla="*/ 136 h 136"/>
                  <a:gd name="T8" fmla="*/ 54 w 54"/>
                  <a:gd name="T9" fmla="*/ 96 h 136"/>
                  <a:gd name="T10" fmla="*/ 0 w 54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54" y="136"/>
                    </a:lnTo>
                    <a:lnTo>
                      <a:pt x="54" y="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9" name="Freeform 503"/>
              <p:cNvSpPr/>
              <p:nvPr/>
            </p:nvSpPr>
            <p:spPr bwMode="auto">
              <a:xfrm>
                <a:off x="4568" y="26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0 w 54"/>
                  <a:gd name="T3" fmla="*/ 0 h 136"/>
                  <a:gd name="T4" fmla="*/ 0 w 54"/>
                  <a:gd name="T5" fmla="*/ 44 h 136"/>
                  <a:gd name="T6" fmla="*/ 54 w 54"/>
                  <a:gd name="T7" fmla="*/ 136 h 136"/>
                  <a:gd name="T8" fmla="*/ 54 w 54"/>
                  <a:gd name="T9" fmla="*/ 96 h 136"/>
                  <a:gd name="T10" fmla="*/ 0 w 54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54" y="136"/>
                    </a:lnTo>
                    <a:lnTo>
                      <a:pt x="54" y="9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0" name="Freeform 504"/>
              <p:cNvSpPr/>
              <p:nvPr/>
            </p:nvSpPr>
            <p:spPr bwMode="auto">
              <a:xfrm>
                <a:off x="4646" y="166"/>
                <a:ext cx="38" cy="100"/>
              </a:xfrm>
              <a:custGeom>
                <a:avLst/>
                <a:gdLst>
                  <a:gd name="T0" fmla="*/ 0 w 38"/>
                  <a:gd name="T1" fmla="*/ 0 h 100"/>
                  <a:gd name="T2" fmla="*/ 0 w 38"/>
                  <a:gd name="T3" fmla="*/ 0 h 100"/>
                  <a:gd name="T4" fmla="*/ 0 w 38"/>
                  <a:gd name="T5" fmla="*/ 36 h 100"/>
                  <a:gd name="T6" fmla="*/ 38 w 38"/>
                  <a:gd name="T7" fmla="*/ 100 h 100"/>
                  <a:gd name="T8" fmla="*/ 38 w 38"/>
                  <a:gd name="T9" fmla="*/ 68 h 100"/>
                  <a:gd name="T10" fmla="*/ 0 w 38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00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38" y="100"/>
                    </a:lnTo>
                    <a:lnTo>
                      <a:pt x="38" y="6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1" name="Freeform 505"/>
              <p:cNvSpPr/>
              <p:nvPr/>
            </p:nvSpPr>
            <p:spPr bwMode="auto">
              <a:xfrm>
                <a:off x="4646" y="166"/>
                <a:ext cx="38" cy="100"/>
              </a:xfrm>
              <a:custGeom>
                <a:avLst/>
                <a:gdLst>
                  <a:gd name="T0" fmla="*/ 0 w 38"/>
                  <a:gd name="T1" fmla="*/ 0 h 100"/>
                  <a:gd name="T2" fmla="*/ 0 w 38"/>
                  <a:gd name="T3" fmla="*/ 0 h 100"/>
                  <a:gd name="T4" fmla="*/ 0 w 38"/>
                  <a:gd name="T5" fmla="*/ 36 h 100"/>
                  <a:gd name="T6" fmla="*/ 38 w 38"/>
                  <a:gd name="T7" fmla="*/ 100 h 100"/>
                  <a:gd name="T8" fmla="*/ 38 w 38"/>
                  <a:gd name="T9" fmla="*/ 68 h 100"/>
                  <a:gd name="T10" fmla="*/ 0 w 38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00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38" y="100"/>
                    </a:lnTo>
                    <a:lnTo>
                      <a:pt x="38" y="6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2" name="Freeform 506"/>
              <p:cNvSpPr/>
              <p:nvPr/>
            </p:nvSpPr>
            <p:spPr bwMode="auto">
              <a:xfrm>
                <a:off x="4708" y="276"/>
                <a:ext cx="16" cy="56"/>
              </a:xfrm>
              <a:custGeom>
                <a:avLst/>
                <a:gdLst>
                  <a:gd name="T0" fmla="*/ 0 w 16"/>
                  <a:gd name="T1" fmla="*/ 0 h 56"/>
                  <a:gd name="T2" fmla="*/ 0 w 16"/>
                  <a:gd name="T3" fmla="*/ 30 h 56"/>
                  <a:gd name="T4" fmla="*/ 16 w 16"/>
                  <a:gd name="T5" fmla="*/ 56 h 56"/>
                  <a:gd name="T6" fmla="*/ 16 w 16"/>
                  <a:gd name="T7" fmla="*/ 56 h 56"/>
                  <a:gd name="T8" fmla="*/ 16 w 16"/>
                  <a:gd name="T9" fmla="*/ 28 h 56"/>
                  <a:gd name="T10" fmla="*/ 0 w 1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6">
                    <a:moveTo>
                      <a:pt x="0" y="0"/>
                    </a:moveTo>
                    <a:lnTo>
                      <a:pt x="0" y="30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2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3" name="Freeform 507"/>
              <p:cNvSpPr/>
              <p:nvPr/>
            </p:nvSpPr>
            <p:spPr bwMode="auto">
              <a:xfrm>
                <a:off x="4708" y="276"/>
                <a:ext cx="16" cy="56"/>
              </a:xfrm>
              <a:custGeom>
                <a:avLst/>
                <a:gdLst>
                  <a:gd name="T0" fmla="*/ 0 w 16"/>
                  <a:gd name="T1" fmla="*/ 0 h 56"/>
                  <a:gd name="T2" fmla="*/ 0 w 16"/>
                  <a:gd name="T3" fmla="*/ 30 h 56"/>
                  <a:gd name="T4" fmla="*/ 16 w 16"/>
                  <a:gd name="T5" fmla="*/ 56 h 56"/>
                  <a:gd name="T6" fmla="*/ 16 w 16"/>
                  <a:gd name="T7" fmla="*/ 56 h 56"/>
                  <a:gd name="T8" fmla="*/ 16 w 16"/>
                  <a:gd name="T9" fmla="*/ 28 h 56"/>
                  <a:gd name="T10" fmla="*/ 0 w 1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6">
                    <a:moveTo>
                      <a:pt x="0" y="0"/>
                    </a:moveTo>
                    <a:lnTo>
                      <a:pt x="0" y="30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2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4" name="Freeform 508"/>
              <p:cNvSpPr/>
              <p:nvPr/>
            </p:nvSpPr>
            <p:spPr bwMode="auto">
              <a:xfrm>
                <a:off x="4748" y="346"/>
                <a:ext cx="14" cy="48"/>
              </a:xfrm>
              <a:custGeom>
                <a:avLst/>
                <a:gdLst>
                  <a:gd name="T0" fmla="*/ 0 w 14"/>
                  <a:gd name="T1" fmla="*/ 0 h 48"/>
                  <a:gd name="T2" fmla="*/ 0 w 14"/>
                  <a:gd name="T3" fmla="*/ 26 h 48"/>
                  <a:gd name="T4" fmla="*/ 14 w 14"/>
                  <a:gd name="T5" fmla="*/ 48 h 48"/>
                  <a:gd name="T6" fmla="*/ 14 w 14"/>
                  <a:gd name="T7" fmla="*/ 24 h 48"/>
                  <a:gd name="T8" fmla="*/ 0 w 1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8">
                    <a:moveTo>
                      <a:pt x="0" y="0"/>
                    </a:moveTo>
                    <a:lnTo>
                      <a:pt x="0" y="26"/>
                    </a:lnTo>
                    <a:lnTo>
                      <a:pt x="14" y="48"/>
                    </a:lnTo>
                    <a:lnTo>
                      <a:pt x="14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5" name="Freeform 509"/>
              <p:cNvSpPr/>
              <p:nvPr/>
            </p:nvSpPr>
            <p:spPr bwMode="auto">
              <a:xfrm>
                <a:off x="4748" y="346"/>
                <a:ext cx="14" cy="48"/>
              </a:xfrm>
              <a:custGeom>
                <a:avLst/>
                <a:gdLst>
                  <a:gd name="T0" fmla="*/ 0 w 14"/>
                  <a:gd name="T1" fmla="*/ 0 h 48"/>
                  <a:gd name="T2" fmla="*/ 0 w 14"/>
                  <a:gd name="T3" fmla="*/ 26 h 48"/>
                  <a:gd name="T4" fmla="*/ 14 w 14"/>
                  <a:gd name="T5" fmla="*/ 48 h 48"/>
                  <a:gd name="T6" fmla="*/ 14 w 14"/>
                  <a:gd name="T7" fmla="*/ 24 h 48"/>
                  <a:gd name="T8" fmla="*/ 0 w 1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8">
                    <a:moveTo>
                      <a:pt x="0" y="0"/>
                    </a:moveTo>
                    <a:lnTo>
                      <a:pt x="0" y="26"/>
                    </a:lnTo>
                    <a:lnTo>
                      <a:pt x="14" y="48"/>
                    </a:lnTo>
                    <a:lnTo>
                      <a:pt x="14" y="2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6" name="Freeform 510"/>
              <p:cNvSpPr/>
              <p:nvPr/>
            </p:nvSpPr>
            <p:spPr bwMode="auto">
              <a:xfrm>
                <a:off x="4516" y="26"/>
                <a:ext cx="56" cy="136"/>
              </a:xfrm>
              <a:custGeom>
                <a:avLst/>
                <a:gdLst>
                  <a:gd name="T0" fmla="*/ 0 w 56"/>
                  <a:gd name="T1" fmla="*/ 0 h 136"/>
                  <a:gd name="T2" fmla="*/ 0 w 56"/>
                  <a:gd name="T3" fmla="*/ 0 h 136"/>
                  <a:gd name="T4" fmla="*/ 0 w 56"/>
                  <a:gd name="T5" fmla="*/ 50 h 136"/>
                  <a:gd name="T6" fmla="*/ 56 w 56"/>
                  <a:gd name="T7" fmla="*/ 136 h 136"/>
                  <a:gd name="T8" fmla="*/ 56 w 56"/>
                  <a:gd name="T9" fmla="*/ 92 h 136"/>
                  <a:gd name="T10" fmla="*/ 0 w 56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56" y="136"/>
                    </a:lnTo>
                    <a:lnTo>
                      <a:pt x="56" y="9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7" name="Freeform 511"/>
              <p:cNvSpPr/>
              <p:nvPr/>
            </p:nvSpPr>
            <p:spPr bwMode="auto">
              <a:xfrm>
                <a:off x="4516" y="26"/>
                <a:ext cx="56" cy="136"/>
              </a:xfrm>
              <a:custGeom>
                <a:avLst/>
                <a:gdLst>
                  <a:gd name="T0" fmla="*/ 0 w 56"/>
                  <a:gd name="T1" fmla="*/ 0 h 136"/>
                  <a:gd name="T2" fmla="*/ 0 w 56"/>
                  <a:gd name="T3" fmla="*/ 0 h 136"/>
                  <a:gd name="T4" fmla="*/ 0 w 56"/>
                  <a:gd name="T5" fmla="*/ 50 h 136"/>
                  <a:gd name="T6" fmla="*/ 56 w 56"/>
                  <a:gd name="T7" fmla="*/ 136 h 136"/>
                  <a:gd name="T8" fmla="*/ 56 w 56"/>
                  <a:gd name="T9" fmla="*/ 92 h 136"/>
                  <a:gd name="T10" fmla="*/ 0 w 56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56" y="136"/>
                    </a:lnTo>
                    <a:lnTo>
                      <a:pt x="56" y="9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8" name="Freeform 512"/>
              <p:cNvSpPr/>
              <p:nvPr/>
            </p:nvSpPr>
            <p:spPr bwMode="auto">
              <a:xfrm>
                <a:off x="4596" y="158"/>
                <a:ext cx="166" cy="298"/>
              </a:xfrm>
              <a:custGeom>
                <a:avLst/>
                <a:gdLst>
                  <a:gd name="T0" fmla="*/ 0 w 166"/>
                  <a:gd name="T1" fmla="*/ 0 h 298"/>
                  <a:gd name="T2" fmla="*/ 0 w 166"/>
                  <a:gd name="T3" fmla="*/ 42 h 298"/>
                  <a:gd name="T4" fmla="*/ 166 w 166"/>
                  <a:gd name="T5" fmla="*/ 298 h 298"/>
                  <a:gd name="T6" fmla="*/ 166 w 166"/>
                  <a:gd name="T7" fmla="*/ 272 h 298"/>
                  <a:gd name="T8" fmla="*/ 0 w 166"/>
                  <a:gd name="T9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298">
                    <a:moveTo>
                      <a:pt x="0" y="0"/>
                    </a:moveTo>
                    <a:lnTo>
                      <a:pt x="0" y="42"/>
                    </a:lnTo>
                    <a:lnTo>
                      <a:pt x="166" y="298"/>
                    </a:lnTo>
                    <a:lnTo>
                      <a:pt x="166" y="27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9" name="Freeform 513"/>
              <p:cNvSpPr/>
              <p:nvPr/>
            </p:nvSpPr>
            <p:spPr bwMode="auto">
              <a:xfrm>
                <a:off x="4596" y="158"/>
                <a:ext cx="166" cy="298"/>
              </a:xfrm>
              <a:custGeom>
                <a:avLst/>
                <a:gdLst>
                  <a:gd name="T0" fmla="*/ 0 w 166"/>
                  <a:gd name="T1" fmla="*/ 0 h 298"/>
                  <a:gd name="T2" fmla="*/ 0 w 166"/>
                  <a:gd name="T3" fmla="*/ 42 h 298"/>
                  <a:gd name="T4" fmla="*/ 166 w 166"/>
                  <a:gd name="T5" fmla="*/ 298 h 298"/>
                  <a:gd name="T6" fmla="*/ 166 w 166"/>
                  <a:gd name="T7" fmla="*/ 272 h 298"/>
                  <a:gd name="T8" fmla="*/ 0 w 166"/>
                  <a:gd name="T9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298">
                    <a:moveTo>
                      <a:pt x="0" y="0"/>
                    </a:moveTo>
                    <a:lnTo>
                      <a:pt x="0" y="42"/>
                    </a:lnTo>
                    <a:lnTo>
                      <a:pt x="166" y="298"/>
                    </a:lnTo>
                    <a:lnTo>
                      <a:pt x="166" y="27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0" name="Freeform 514"/>
              <p:cNvSpPr/>
              <p:nvPr/>
            </p:nvSpPr>
            <p:spPr bwMode="auto">
              <a:xfrm>
                <a:off x="4516" y="120"/>
                <a:ext cx="94" cy="182"/>
              </a:xfrm>
              <a:custGeom>
                <a:avLst/>
                <a:gdLst>
                  <a:gd name="T0" fmla="*/ 0 w 94"/>
                  <a:gd name="T1" fmla="*/ 0 h 182"/>
                  <a:gd name="T2" fmla="*/ 0 w 94"/>
                  <a:gd name="T3" fmla="*/ 0 h 182"/>
                  <a:gd name="T4" fmla="*/ 0 w 94"/>
                  <a:gd name="T5" fmla="*/ 50 h 182"/>
                  <a:gd name="T6" fmla="*/ 94 w 94"/>
                  <a:gd name="T7" fmla="*/ 182 h 182"/>
                  <a:gd name="T8" fmla="*/ 94 w 94"/>
                  <a:gd name="T9" fmla="*/ 140 h 182"/>
                  <a:gd name="T10" fmla="*/ 0 w 94"/>
                  <a:gd name="T1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1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182"/>
                    </a:lnTo>
                    <a:lnTo>
                      <a:pt x="94" y="14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1" name="Freeform 515"/>
              <p:cNvSpPr/>
              <p:nvPr/>
            </p:nvSpPr>
            <p:spPr bwMode="auto">
              <a:xfrm>
                <a:off x="4516" y="120"/>
                <a:ext cx="94" cy="182"/>
              </a:xfrm>
              <a:custGeom>
                <a:avLst/>
                <a:gdLst>
                  <a:gd name="T0" fmla="*/ 0 w 94"/>
                  <a:gd name="T1" fmla="*/ 0 h 182"/>
                  <a:gd name="T2" fmla="*/ 0 w 94"/>
                  <a:gd name="T3" fmla="*/ 0 h 182"/>
                  <a:gd name="T4" fmla="*/ 0 w 94"/>
                  <a:gd name="T5" fmla="*/ 50 h 182"/>
                  <a:gd name="T6" fmla="*/ 94 w 94"/>
                  <a:gd name="T7" fmla="*/ 182 h 182"/>
                  <a:gd name="T8" fmla="*/ 94 w 94"/>
                  <a:gd name="T9" fmla="*/ 140 h 182"/>
                  <a:gd name="T10" fmla="*/ 0 w 94"/>
                  <a:gd name="T1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1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182"/>
                    </a:lnTo>
                    <a:lnTo>
                      <a:pt x="94" y="14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2" name="Freeform 516"/>
              <p:cNvSpPr/>
              <p:nvPr/>
            </p:nvSpPr>
            <p:spPr bwMode="auto">
              <a:xfrm>
                <a:off x="4634" y="296"/>
                <a:ext cx="44" cy="102"/>
              </a:xfrm>
              <a:custGeom>
                <a:avLst/>
                <a:gdLst>
                  <a:gd name="T0" fmla="*/ 0 w 44"/>
                  <a:gd name="T1" fmla="*/ 0 h 102"/>
                  <a:gd name="T2" fmla="*/ 0 w 44"/>
                  <a:gd name="T3" fmla="*/ 38 h 102"/>
                  <a:gd name="T4" fmla="*/ 44 w 44"/>
                  <a:gd name="T5" fmla="*/ 102 h 102"/>
                  <a:gd name="T6" fmla="*/ 44 w 44"/>
                  <a:gd name="T7" fmla="*/ 102 h 102"/>
                  <a:gd name="T8" fmla="*/ 44 w 44"/>
                  <a:gd name="T9" fmla="*/ 68 h 102"/>
                  <a:gd name="T10" fmla="*/ 0 w 44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102">
                    <a:moveTo>
                      <a:pt x="0" y="0"/>
                    </a:moveTo>
                    <a:lnTo>
                      <a:pt x="0" y="38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6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3" name="Freeform 517"/>
              <p:cNvSpPr/>
              <p:nvPr/>
            </p:nvSpPr>
            <p:spPr bwMode="auto">
              <a:xfrm>
                <a:off x="4634" y="296"/>
                <a:ext cx="44" cy="102"/>
              </a:xfrm>
              <a:custGeom>
                <a:avLst/>
                <a:gdLst>
                  <a:gd name="T0" fmla="*/ 0 w 44"/>
                  <a:gd name="T1" fmla="*/ 0 h 102"/>
                  <a:gd name="T2" fmla="*/ 0 w 44"/>
                  <a:gd name="T3" fmla="*/ 38 h 102"/>
                  <a:gd name="T4" fmla="*/ 44 w 44"/>
                  <a:gd name="T5" fmla="*/ 102 h 102"/>
                  <a:gd name="T6" fmla="*/ 44 w 44"/>
                  <a:gd name="T7" fmla="*/ 102 h 102"/>
                  <a:gd name="T8" fmla="*/ 44 w 44"/>
                  <a:gd name="T9" fmla="*/ 68 h 102"/>
                  <a:gd name="T10" fmla="*/ 0 w 44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102">
                    <a:moveTo>
                      <a:pt x="0" y="0"/>
                    </a:moveTo>
                    <a:lnTo>
                      <a:pt x="0" y="38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6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4" name="Freeform 518"/>
              <p:cNvSpPr/>
              <p:nvPr/>
            </p:nvSpPr>
            <p:spPr bwMode="auto">
              <a:xfrm>
                <a:off x="4702" y="400"/>
                <a:ext cx="60" cy="114"/>
              </a:xfrm>
              <a:custGeom>
                <a:avLst/>
                <a:gdLst>
                  <a:gd name="T0" fmla="*/ 0 w 60"/>
                  <a:gd name="T1" fmla="*/ 0 h 114"/>
                  <a:gd name="T2" fmla="*/ 0 w 60"/>
                  <a:gd name="T3" fmla="*/ 0 h 114"/>
                  <a:gd name="T4" fmla="*/ 0 w 60"/>
                  <a:gd name="T5" fmla="*/ 32 h 114"/>
                  <a:gd name="T6" fmla="*/ 60 w 60"/>
                  <a:gd name="T7" fmla="*/ 114 h 114"/>
                  <a:gd name="T8" fmla="*/ 60 w 60"/>
                  <a:gd name="T9" fmla="*/ 88 h 114"/>
                  <a:gd name="T10" fmla="*/ 0 w 60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60" y="114"/>
                    </a:lnTo>
                    <a:lnTo>
                      <a:pt x="60" y="8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5" name="Freeform 519"/>
              <p:cNvSpPr/>
              <p:nvPr/>
            </p:nvSpPr>
            <p:spPr bwMode="auto">
              <a:xfrm>
                <a:off x="4702" y="400"/>
                <a:ext cx="60" cy="114"/>
              </a:xfrm>
              <a:custGeom>
                <a:avLst/>
                <a:gdLst>
                  <a:gd name="T0" fmla="*/ 0 w 60"/>
                  <a:gd name="T1" fmla="*/ 0 h 114"/>
                  <a:gd name="T2" fmla="*/ 0 w 60"/>
                  <a:gd name="T3" fmla="*/ 0 h 114"/>
                  <a:gd name="T4" fmla="*/ 0 w 60"/>
                  <a:gd name="T5" fmla="*/ 32 h 114"/>
                  <a:gd name="T6" fmla="*/ 60 w 60"/>
                  <a:gd name="T7" fmla="*/ 114 h 114"/>
                  <a:gd name="T8" fmla="*/ 60 w 60"/>
                  <a:gd name="T9" fmla="*/ 88 h 114"/>
                  <a:gd name="T10" fmla="*/ 0 w 60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60" y="114"/>
                    </a:lnTo>
                    <a:lnTo>
                      <a:pt x="60" y="8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6" name="Freeform 520"/>
              <p:cNvSpPr/>
              <p:nvPr/>
            </p:nvSpPr>
            <p:spPr bwMode="auto">
              <a:xfrm>
                <a:off x="4516" y="204"/>
                <a:ext cx="28" cy="86"/>
              </a:xfrm>
              <a:custGeom>
                <a:avLst/>
                <a:gdLst>
                  <a:gd name="T0" fmla="*/ 0 w 28"/>
                  <a:gd name="T1" fmla="*/ 0 h 86"/>
                  <a:gd name="T2" fmla="*/ 0 w 28"/>
                  <a:gd name="T3" fmla="*/ 0 h 86"/>
                  <a:gd name="T4" fmla="*/ 0 w 28"/>
                  <a:gd name="T5" fmla="*/ 50 h 86"/>
                  <a:gd name="T6" fmla="*/ 28 w 28"/>
                  <a:gd name="T7" fmla="*/ 86 h 86"/>
                  <a:gd name="T8" fmla="*/ 28 w 28"/>
                  <a:gd name="T9" fmla="*/ 38 h 86"/>
                  <a:gd name="T10" fmla="*/ 0 w 28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8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8" y="86"/>
                    </a:lnTo>
                    <a:lnTo>
                      <a:pt x="28" y="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7" name="Freeform 521"/>
              <p:cNvSpPr/>
              <p:nvPr/>
            </p:nvSpPr>
            <p:spPr bwMode="auto">
              <a:xfrm>
                <a:off x="4516" y="204"/>
                <a:ext cx="28" cy="86"/>
              </a:xfrm>
              <a:custGeom>
                <a:avLst/>
                <a:gdLst>
                  <a:gd name="T0" fmla="*/ 0 w 28"/>
                  <a:gd name="T1" fmla="*/ 0 h 86"/>
                  <a:gd name="T2" fmla="*/ 0 w 28"/>
                  <a:gd name="T3" fmla="*/ 0 h 86"/>
                  <a:gd name="T4" fmla="*/ 0 w 28"/>
                  <a:gd name="T5" fmla="*/ 50 h 86"/>
                  <a:gd name="T6" fmla="*/ 28 w 28"/>
                  <a:gd name="T7" fmla="*/ 86 h 86"/>
                  <a:gd name="T8" fmla="*/ 28 w 28"/>
                  <a:gd name="T9" fmla="*/ 38 h 86"/>
                  <a:gd name="T10" fmla="*/ 0 w 28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8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8" y="86"/>
                    </a:lnTo>
                    <a:lnTo>
                      <a:pt x="28" y="3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8" name="Freeform 522"/>
              <p:cNvSpPr/>
              <p:nvPr/>
            </p:nvSpPr>
            <p:spPr bwMode="auto">
              <a:xfrm>
                <a:off x="4568" y="276"/>
                <a:ext cx="90" cy="162"/>
              </a:xfrm>
              <a:custGeom>
                <a:avLst/>
                <a:gdLst>
                  <a:gd name="T0" fmla="*/ 0 w 90"/>
                  <a:gd name="T1" fmla="*/ 0 h 162"/>
                  <a:gd name="T2" fmla="*/ 0 w 90"/>
                  <a:gd name="T3" fmla="*/ 0 h 162"/>
                  <a:gd name="T4" fmla="*/ 0 w 90"/>
                  <a:gd name="T5" fmla="*/ 44 h 162"/>
                  <a:gd name="T6" fmla="*/ 90 w 90"/>
                  <a:gd name="T7" fmla="*/ 162 h 162"/>
                  <a:gd name="T8" fmla="*/ 90 w 90"/>
                  <a:gd name="T9" fmla="*/ 126 h 162"/>
                  <a:gd name="T10" fmla="*/ 0 w 90"/>
                  <a:gd name="T11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62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90" y="162"/>
                    </a:lnTo>
                    <a:lnTo>
                      <a:pt x="90" y="1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9" name="Freeform 523"/>
              <p:cNvSpPr/>
              <p:nvPr/>
            </p:nvSpPr>
            <p:spPr bwMode="auto">
              <a:xfrm>
                <a:off x="4568" y="276"/>
                <a:ext cx="90" cy="162"/>
              </a:xfrm>
              <a:custGeom>
                <a:avLst/>
                <a:gdLst>
                  <a:gd name="T0" fmla="*/ 0 w 90"/>
                  <a:gd name="T1" fmla="*/ 0 h 162"/>
                  <a:gd name="T2" fmla="*/ 0 w 90"/>
                  <a:gd name="T3" fmla="*/ 0 h 162"/>
                  <a:gd name="T4" fmla="*/ 0 w 90"/>
                  <a:gd name="T5" fmla="*/ 44 h 162"/>
                  <a:gd name="T6" fmla="*/ 90 w 90"/>
                  <a:gd name="T7" fmla="*/ 162 h 162"/>
                  <a:gd name="T8" fmla="*/ 90 w 90"/>
                  <a:gd name="T9" fmla="*/ 126 h 162"/>
                  <a:gd name="T10" fmla="*/ 0 w 90"/>
                  <a:gd name="T11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62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90" y="162"/>
                    </a:lnTo>
                    <a:lnTo>
                      <a:pt x="90" y="1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0" name="Freeform 524"/>
              <p:cNvSpPr/>
              <p:nvPr/>
            </p:nvSpPr>
            <p:spPr bwMode="auto">
              <a:xfrm>
                <a:off x="4682" y="436"/>
                <a:ext cx="14" cy="52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0 h 52"/>
                  <a:gd name="T4" fmla="*/ 0 w 14"/>
                  <a:gd name="T5" fmla="*/ 32 h 52"/>
                  <a:gd name="T6" fmla="*/ 14 w 14"/>
                  <a:gd name="T7" fmla="*/ 52 h 52"/>
                  <a:gd name="T8" fmla="*/ 14 w 14"/>
                  <a:gd name="T9" fmla="*/ 52 h 52"/>
                  <a:gd name="T10" fmla="*/ 14 w 14"/>
                  <a:gd name="T11" fmla="*/ 20 h 52"/>
                  <a:gd name="T12" fmla="*/ 0 w 14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1" name="Freeform 525"/>
              <p:cNvSpPr/>
              <p:nvPr/>
            </p:nvSpPr>
            <p:spPr bwMode="auto">
              <a:xfrm>
                <a:off x="4682" y="436"/>
                <a:ext cx="14" cy="52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0 h 52"/>
                  <a:gd name="T4" fmla="*/ 0 w 14"/>
                  <a:gd name="T5" fmla="*/ 32 h 52"/>
                  <a:gd name="T6" fmla="*/ 14 w 14"/>
                  <a:gd name="T7" fmla="*/ 52 h 52"/>
                  <a:gd name="T8" fmla="*/ 14 w 14"/>
                  <a:gd name="T9" fmla="*/ 52 h 52"/>
                  <a:gd name="T10" fmla="*/ 14 w 14"/>
                  <a:gd name="T11" fmla="*/ 20 h 52"/>
                  <a:gd name="T12" fmla="*/ 0 w 14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2" name="Freeform 526"/>
              <p:cNvSpPr/>
              <p:nvPr/>
            </p:nvSpPr>
            <p:spPr bwMode="auto">
              <a:xfrm>
                <a:off x="4720" y="490"/>
                <a:ext cx="42" cy="82"/>
              </a:xfrm>
              <a:custGeom>
                <a:avLst/>
                <a:gdLst>
                  <a:gd name="T0" fmla="*/ 0 w 42"/>
                  <a:gd name="T1" fmla="*/ 0 h 82"/>
                  <a:gd name="T2" fmla="*/ 0 w 42"/>
                  <a:gd name="T3" fmla="*/ 30 h 82"/>
                  <a:gd name="T4" fmla="*/ 42 w 42"/>
                  <a:gd name="T5" fmla="*/ 82 h 82"/>
                  <a:gd name="T6" fmla="*/ 42 w 42"/>
                  <a:gd name="T7" fmla="*/ 82 h 82"/>
                  <a:gd name="T8" fmla="*/ 42 w 42"/>
                  <a:gd name="T9" fmla="*/ 58 h 82"/>
                  <a:gd name="T10" fmla="*/ 0 w 42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82">
                    <a:moveTo>
                      <a:pt x="0" y="0"/>
                    </a:moveTo>
                    <a:lnTo>
                      <a:pt x="0" y="30"/>
                    </a:lnTo>
                    <a:lnTo>
                      <a:pt x="42" y="82"/>
                    </a:lnTo>
                    <a:lnTo>
                      <a:pt x="42" y="82"/>
                    </a:lnTo>
                    <a:lnTo>
                      <a:pt x="42" y="5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3" name="Freeform 527"/>
              <p:cNvSpPr/>
              <p:nvPr/>
            </p:nvSpPr>
            <p:spPr bwMode="auto">
              <a:xfrm>
                <a:off x="4720" y="490"/>
                <a:ext cx="42" cy="82"/>
              </a:xfrm>
              <a:custGeom>
                <a:avLst/>
                <a:gdLst>
                  <a:gd name="T0" fmla="*/ 0 w 42"/>
                  <a:gd name="T1" fmla="*/ 0 h 82"/>
                  <a:gd name="T2" fmla="*/ 0 w 42"/>
                  <a:gd name="T3" fmla="*/ 30 h 82"/>
                  <a:gd name="T4" fmla="*/ 42 w 42"/>
                  <a:gd name="T5" fmla="*/ 82 h 82"/>
                  <a:gd name="T6" fmla="*/ 42 w 42"/>
                  <a:gd name="T7" fmla="*/ 82 h 82"/>
                  <a:gd name="T8" fmla="*/ 42 w 42"/>
                  <a:gd name="T9" fmla="*/ 58 h 82"/>
                  <a:gd name="T10" fmla="*/ 0 w 42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82">
                    <a:moveTo>
                      <a:pt x="0" y="0"/>
                    </a:moveTo>
                    <a:lnTo>
                      <a:pt x="0" y="30"/>
                    </a:lnTo>
                    <a:lnTo>
                      <a:pt x="42" y="82"/>
                    </a:lnTo>
                    <a:lnTo>
                      <a:pt x="42" y="82"/>
                    </a:lnTo>
                    <a:lnTo>
                      <a:pt x="42" y="5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4" name="Freeform 528"/>
              <p:cNvSpPr/>
              <p:nvPr/>
            </p:nvSpPr>
            <p:spPr bwMode="auto">
              <a:xfrm>
                <a:off x="4516" y="294"/>
                <a:ext cx="78" cy="140"/>
              </a:xfrm>
              <a:custGeom>
                <a:avLst/>
                <a:gdLst>
                  <a:gd name="T0" fmla="*/ 0 w 78"/>
                  <a:gd name="T1" fmla="*/ 0 h 140"/>
                  <a:gd name="T2" fmla="*/ 0 w 78"/>
                  <a:gd name="T3" fmla="*/ 0 h 140"/>
                  <a:gd name="T4" fmla="*/ 0 w 78"/>
                  <a:gd name="T5" fmla="*/ 50 h 140"/>
                  <a:gd name="T6" fmla="*/ 78 w 78"/>
                  <a:gd name="T7" fmla="*/ 140 h 140"/>
                  <a:gd name="T8" fmla="*/ 78 w 78"/>
                  <a:gd name="T9" fmla="*/ 98 h 140"/>
                  <a:gd name="T10" fmla="*/ 0 w 78"/>
                  <a:gd name="T1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14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78" y="140"/>
                    </a:lnTo>
                    <a:lnTo>
                      <a:pt x="78" y="9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5" name="Freeform 529"/>
              <p:cNvSpPr/>
              <p:nvPr/>
            </p:nvSpPr>
            <p:spPr bwMode="auto">
              <a:xfrm>
                <a:off x="4516" y="294"/>
                <a:ext cx="78" cy="140"/>
              </a:xfrm>
              <a:custGeom>
                <a:avLst/>
                <a:gdLst>
                  <a:gd name="T0" fmla="*/ 0 w 78"/>
                  <a:gd name="T1" fmla="*/ 0 h 140"/>
                  <a:gd name="T2" fmla="*/ 0 w 78"/>
                  <a:gd name="T3" fmla="*/ 0 h 140"/>
                  <a:gd name="T4" fmla="*/ 0 w 78"/>
                  <a:gd name="T5" fmla="*/ 50 h 140"/>
                  <a:gd name="T6" fmla="*/ 78 w 78"/>
                  <a:gd name="T7" fmla="*/ 140 h 140"/>
                  <a:gd name="T8" fmla="*/ 78 w 78"/>
                  <a:gd name="T9" fmla="*/ 98 h 140"/>
                  <a:gd name="T10" fmla="*/ 0 w 78"/>
                  <a:gd name="T1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14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78" y="140"/>
                    </a:lnTo>
                    <a:lnTo>
                      <a:pt x="78" y="9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6" name="Freeform 530"/>
              <p:cNvSpPr/>
              <p:nvPr/>
            </p:nvSpPr>
            <p:spPr bwMode="auto">
              <a:xfrm>
                <a:off x="4618" y="422"/>
                <a:ext cx="18" cy="62"/>
              </a:xfrm>
              <a:custGeom>
                <a:avLst/>
                <a:gdLst>
                  <a:gd name="T0" fmla="*/ 0 w 18"/>
                  <a:gd name="T1" fmla="*/ 0 h 62"/>
                  <a:gd name="T2" fmla="*/ 0 w 18"/>
                  <a:gd name="T3" fmla="*/ 40 h 62"/>
                  <a:gd name="T4" fmla="*/ 18 w 18"/>
                  <a:gd name="T5" fmla="*/ 62 h 62"/>
                  <a:gd name="T6" fmla="*/ 18 w 18"/>
                  <a:gd name="T7" fmla="*/ 62 h 62"/>
                  <a:gd name="T8" fmla="*/ 16 w 18"/>
                  <a:gd name="T9" fmla="*/ 58 h 62"/>
                  <a:gd name="T10" fmla="*/ 16 w 18"/>
                  <a:gd name="T11" fmla="*/ 22 h 62"/>
                  <a:gd name="T12" fmla="*/ 0 w 18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2">
                    <a:moveTo>
                      <a:pt x="0" y="0"/>
                    </a:moveTo>
                    <a:lnTo>
                      <a:pt x="0" y="40"/>
                    </a:lnTo>
                    <a:lnTo>
                      <a:pt x="18" y="62"/>
                    </a:lnTo>
                    <a:lnTo>
                      <a:pt x="18" y="62"/>
                    </a:lnTo>
                    <a:lnTo>
                      <a:pt x="16" y="58"/>
                    </a:lnTo>
                    <a:lnTo>
                      <a:pt x="16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7" name="Freeform 531"/>
              <p:cNvSpPr/>
              <p:nvPr/>
            </p:nvSpPr>
            <p:spPr bwMode="auto">
              <a:xfrm>
                <a:off x="4618" y="422"/>
                <a:ext cx="18" cy="62"/>
              </a:xfrm>
              <a:custGeom>
                <a:avLst/>
                <a:gdLst>
                  <a:gd name="T0" fmla="*/ 0 w 18"/>
                  <a:gd name="T1" fmla="*/ 0 h 62"/>
                  <a:gd name="T2" fmla="*/ 0 w 18"/>
                  <a:gd name="T3" fmla="*/ 40 h 62"/>
                  <a:gd name="T4" fmla="*/ 18 w 18"/>
                  <a:gd name="T5" fmla="*/ 62 h 62"/>
                  <a:gd name="T6" fmla="*/ 18 w 18"/>
                  <a:gd name="T7" fmla="*/ 62 h 62"/>
                  <a:gd name="T8" fmla="*/ 16 w 18"/>
                  <a:gd name="T9" fmla="*/ 58 h 62"/>
                  <a:gd name="T10" fmla="*/ 16 w 18"/>
                  <a:gd name="T11" fmla="*/ 22 h 62"/>
                  <a:gd name="T12" fmla="*/ 0 w 18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2">
                    <a:moveTo>
                      <a:pt x="0" y="0"/>
                    </a:moveTo>
                    <a:lnTo>
                      <a:pt x="0" y="40"/>
                    </a:lnTo>
                    <a:lnTo>
                      <a:pt x="18" y="62"/>
                    </a:lnTo>
                    <a:lnTo>
                      <a:pt x="18" y="62"/>
                    </a:lnTo>
                    <a:lnTo>
                      <a:pt x="16" y="58"/>
                    </a:lnTo>
                    <a:lnTo>
                      <a:pt x="16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8" name="Freeform 532"/>
              <p:cNvSpPr/>
              <p:nvPr/>
            </p:nvSpPr>
            <p:spPr bwMode="auto">
              <a:xfrm>
                <a:off x="4658" y="474"/>
                <a:ext cx="50" cy="94"/>
              </a:xfrm>
              <a:custGeom>
                <a:avLst/>
                <a:gdLst>
                  <a:gd name="T0" fmla="*/ 0 w 50"/>
                  <a:gd name="T1" fmla="*/ 0 h 94"/>
                  <a:gd name="T2" fmla="*/ 0 w 50"/>
                  <a:gd name="T3" fmla="*/ 36 h 94"/>
                  <a:gd name="T4" fmla="*/ 50 w 50"/>
                  <a:gd name="T5" fmla="*/ 94 h 94"/>
                  <a:gd name="T6" fmla="*/ 50 w 50"/>
                  <a:gd name="T7" fmla="*/ 94 h 94"/>
                  <a:gd name="T8" fmla="*/ 50 w 50"/>
                  <a:gd name="T9" fmla="*/ 64 h 94"/>
                  <a:gd name="T10" fmla="*/ 0 w 50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94">
                    <a:moveTo>
                      <a:pt x="0" y="0"/>
                    </a:moveTo>
                    <a:lnTo>
                      <a:pt x="0" y="36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6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9" name="Freeform 533"/>
              <p:cNvSpPr/>
              <p:nvPr/>
            </p:nvSpPr>
            <p:spPr bwMode="auto">
              <a:xfrm>
                <a:off x="4658" y="474"/>
                <a:ext cx="50" cy="94"/>
              </a:xfrm>
              <a:custGeom>
                <a:avLst/>
                <a:gdLst>
                  <a:gd name="T0" fmla="*/ 0 w 50"/>
                  <a:gd name="T1" fmla="*/ 0 h 94"/>
                  <a:gd name="T2" fmla="*/ 0 w 50"/>
                  <a:gd name="T3" fmla="*/ 36 h 94"/>
                  <a:gd name="T4" fmla="*/ 50 w 50"/>
                  <a:gd name="T5" fmla="*/ 94 h 94"/>
                  <a:gd name="T6" fmla="*/ 50 w 50"/>
                  <a:gd name="T7" fmla="*/ 94 h 94"/>
                  <a:gd name="T8" fmla="*/ 50 w 50"/>
                  <a:gd name="T9" fmla="*/ 64 h 94"/>
                  <a:gd name="T10" fmla="*/ 0 w 50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94">
                    <a:moveTo>
                      <a:pt x="0" y="0"/>
                    </a:moveTo>
                    <a:lnTo>
                      <a:pt x="0" y="36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6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0" name="Freeform 534"/>
              <p:cNvSpPr/>
              <p:nvPr/>
            </p:nvSpPr>
            <p:spPr bwMode="auto">
              <a:xfrm>
                <a:off x="4608" y="480"/>
                <a:ext cx="50" cy="96"/>
              </a:xfrm>
              <a:custGeom>
                <a:avLst/>
                <a:gdLst>
                  <a:gd name="T0" fmla="*/ 0 w 50"/>
                  <a:gd name="T1" fmla="*/ 0 h 96"/>
                  <a:gd name="T2" fmla="*/ 0 w 50"/>
                  <a:gd name="T3" fmla="*/ 36 h 96"/>
                  <a:gd name="T4" fmla="*/ 50 w 50"/>
                  <a:gd name="T5" fmla="*/ 96 h 96"/>
                  <a:gd name="T6" fmla="*/ 50 w 50"/>
                  <a:gd name="T7" fmla="*/ 66 h 96"/>
                  <a:gd name="T8" fmla="*/ 0 w 50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96">
                    <a:moveTo>
                      <a:pt x="0" y="0"/>
                    </a:moveTo>
                    <a:lnTo>
                      <a:pt x="0" y="36"/>
                    </a:lnTo>
                    <a:lnTo>
                      <a:pt x="50" y="96"/>
                    </a:lnTo>
                    <a:lnTo>
                      <a:pt x="50" y="6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1" name="Freeform 535"/>
              <p:cNvSpPr/>
              <p:nvPr/>
            </p:nvSpPr>
            <p:spPr bwMode="auto">
              <a:xfrm>
                <a:off x="4608" y="480"/>
                <a:ext cx="50" cy="96"/>
              </a:xfrm>
              <a:custGeom>
                <a:avLst/>
                <a:gdLst>
                  <a:gd name="T0" fmla="*/ 0 w 50"/>
                  <a:gd name="T1" fmla="*/ 0 h 96"/>
                  <a:gd name="T2" fmla="*/ 0 w 50"/>
                  <a:gd name="T3" fmla="*/ 36 h 96"/>
                  <a:gd name="T4" fmla="*/ 50 w 50"/>
                  <a:gd name="T5" fmla="*/ 96 h 96"/>
                  <a:gd name="T6" fmla="*/ 50 w 50"/>
                  <a:gd name="T7" fmla="*/ 66 h 96"/>
                  <a:gd name="T8" fmla="*/ 0 w 50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96">
                    <a:moveTo>
                      <a:pt x="0" y="0"/>
                    </a:moveTo>
                    <a:lnTo>
                      <a:pt x="0" y="36"/>
                    </a:lnTo>
                    <a:lnTo>
                      <a:pt x="50" y="96"/>
                    </a:lnTo>
                    <a:lnTo>
                      <a:pt x="50" y="6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2" name="Freeform 536"/>
              <p:cNvSpPr/>
              <p:nvPr/>
            </p:nvSpPr>
            <p:spPr bwMode="auto">
              <a:xfrm>
                <a:off x="4732" y="568"/>
                <a:ext cx="30" cy="63"/>
              </a:xfrm>
              <a:custGeom>
                <a:avLst/>
                <a:gdLst>
                  <a:gd name="T0" fmla="*/ 0 w 30"/>
                  <a:gd name="T1" fmla="*/ 0 h 63"/>
                  <a:gd name="T2" fmla="*/ 0 w 30"/>
                  <a:gd name="T3" fmla="*/ 0 h 63"/>
                  <a:gd name="T4" fmla="*/ 0 w 30"/>
                  <a:gd name="T5" fmla="*/ 28 h 63"/>
                  <a:gd name="T6" fmla="*/ 30 w 30"/>
                  <a:gd name="T7" fmla="*/ 63 h 63"/>
                  <a:gd name="T8" fmla="*/ 30 w 30"/>
                  <a:gd name="T9" fmla="*/ 63 h 63"/>
                  <a:gd name="T10" fmla="*/ 30 w 30"/>
                  <a:gd name="T11" fmla="*/ 38 h 63"/>
                  <a:gd name="T12" fmla="*/ 0 w 30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30" y="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3" name="Freeform 537"/>
              <p:cNvSpPr/>
              <p:nvPr/>
            </p:nvSpPr>
            <p:spPr bwMode="auto">
              <a:xfrm>
                <a:off x="4732" y="568"/>
                <a:ext cx="30" cy="63"/>
              </a:xfrm>
              <a:custGeom>
                <a:avLst/>
                <a:gdLst>
                  <a:gd name="T0" fmla="*/ 0 w 30"/>
                  <a:gd name="T1" fmla="*/ 0 h 63"/>
                  <a:gd name="T2" fmla="*/ 0 w 30"/>
                  <a:gd name="T3" fmla="*/ 0 h 63"/>
                  <a:gd name="T4" fmla="*/ 0 w 30"/>
                  <a:gd name="T5" fmla="*/ 28 h 63"/>
                  <a:gd name="T6" fmla="*/ 30 w 30"/>
                  <a:gd name="T7" fmla="*/ 63 h 63"/>
                  <a:gd name="T8" fmla="*/ 30 w 30"/>
                  <a:gd name="T9" fmla="*/ 63 h 63"/>
                  <a:gd name="T10" fmla="*/ 30 w 30"/>
                  <a:gd name="T11" fmla="*/ 38 h 63"/>
                  <a:gd name="T12" fmla="*/ 0 w 30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30" y="3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4" name="Freeform 538"/>
              <p:cNvSpPr/>
              <p:nvPr/>
            </p:nvSpPr>
            <p:spPr bwMode="auto">
              <a:xfrm>
                <a:off x="4516" y="384"/>
                <a:ext cx="30" cy="82"/>
              </a:xfrm>
              <a:custGeom>
                <a:avLst/>
                <a:gdLst>
                  <a:gd name="T0" fmla="*/ 0 w 30"/>
                  <a:gd name="T1" fmla="*/ 0 h 82"/>
                  <a:gd name="T2" fmla="*/ 0 w 30"/>
                  <a:gd name="T3" fmla="*/ 0 h 82"/>
                  <a:gd name="T4" fmla="*/ 0 w 30"/>
                  <a:gd name="T5" fmla="*/ 50 h 82"/>
                  <a:gd name="T6" fmla="*/ 30 w 30"/>
                  <a:gd name="T7" fmla="*/ 82 h 82"/>
                  <a:gd name="T8" fmla="*/ 30 w 30"/>
                  <a:gd name="T9" fmla="*/ 82 h 82"/>
                  <a:gd name="T10" fmla="*/ 30 w 30"/>
                  <a:gd name="T11" fmla="*/ 34 h 82"/>
                  <a:gd name="T12" fmla="*/ 0 w 30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82"/>
                    </a:lnTo>
                    <a:lnTo>
                      <a:pt x="30" y="82"/>
                    </a:lnTo>
                    <a:lnTo>
                      <a:pt x="30" y="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5" name="Freeform 539"/>
              <p:cNvSpPr/>
              <p:nvPr/>
            </p:nvSpPr>
            <p:spPr bwMode="auto">
              <a:xfrm>
                <a:off x="4516" y="384"/>
                <a:ext cx="30" cy="82"/>
              </a:xfrm>
              <a:custGeom>
                <a:avLst/>
                <a:gdLst>
                  <a:gd name="T0" fmla="*/ 0 w 30"/>
                  <a:gd name="T1" fmla="*/ 0 h 82"/>
                  <a:gd name="T2" fmla="*/ 0 w 30"/>
                  <a:gd name="T3" fmla="*/ 0 h 82"/>
                  <a:gd name="T4" fmla="*/ 0 w 30"/>
                  <a:gd name="T5" fmla="*/ 50 h 82"/>
                  <a:gd name="T6" fmla="*/ 30 w 30"/>
                  <a:gd name="T7" fmla="*/ 82 h 82"/>
                  <a:gd name="T8" fmla="*/ 30 w 30"/>
                  <a:gd name="T9" fmla="*/ 82 h 82"/>
                  <a:gd name="T10" fmla="*/ 30 w 30"/>
                  <a:gd name="T11" fmla="*/ 34 h 82"/>
                  <a:gd name="T12" fmla="*/ 0 w 30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82"/>
                    </a:lnTo>
                    <a:lnTo>
                      <a:pt x="30" y="82"/>
                    </a:lnTo>
                    <a:lnTo>
                      <a:pt x="30" y="3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6" name="Freeform 540"/>
              <p:cNvSpPr/>
              <p:nvPr/>
            </p:nvSpPr>
            <p:spPr bwMode="auto">
              <a:xfrm>
                <a:off x="4732" y="633"/>
                <a:ext cx="30" cy="58"/>
              </a:xfrm>
              <a:custGeom>
                <a:avLst/>
                <a:gdLst>
                  <a:gd name="T0" fmla="*/ 0 w 30"/>
                  <a:gd name="T1" fmla="*/ 0 h 58"/>
                  <a:gd name="T2" fmla="*/ 0 w 30"/>
                  <a:gd name="T3" fmla="*/ 0 h 58"/>
                  <a:gd name="T4" fmla="*/ 0 w 30"/>
                  <a:gd name="T5" fmla="*/ 28 h 58"/>
                  <a:gd name="T6" fmla="*/ 30 w 30"/>
                  <a:gd name="T7" fmla="*/ 58 h 58"/>
                  <a:gd name="T8" fmla="*/ 30 w 30"/>
                  <a:gd name="T9" fmla="*/ 58 h 58"/>
                  <a:gd name="T10" fmla="*/ 30 w 30"/>
                  <a:gd name="T11" fmla="*/ 32 h 58"/>
                  <a:gd name="T12" fmla="*/ 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7" name="Freeform 541"/>
              <p:cNvSpPr/>
              <p:nvPr/>
            </p:nvSpPr>
            <p:spPr bwMode="auto">
              <a:xfrm>
                <a:off x="4732" y="633"/>
                <a:ext cx="30" cy="58"/>
              </a:xfrm>
              <a:custGeom>
                <a:avLst/>
                <a:gdLst>
                  <a:gd name="T0" fmla="*/ 0 w 30"/>
                  <a:gd name="T1" fmla="*/ 0 h 58"/>
                  <a:gd name="T2" fmla="*/ 0 w 30"/>
                  <a:gd name="T3" fmla="*/ 0 h 58"/>
                  <a:gd name="T4" fmla="*/ 0 w 30"/>
                  <a:gd name="T5" fmla="*/ 28 h 58"/>
                  <a:gd name="T6" fmla="*/ 30 w 30"/>
                  <a:gd name="T7" fmla="*/ 58 h 58"/>
                  <a:gd name="T8" fmla="*/ 30 w 30"/>
                  <a:gd name="T9" fmla="*/ 58 h 58"/>
                  <a:gd name="T10" fmla="*/ 30 w 30"/>
                  <a:gd name="T11" fmla="*/ 32 h 58"/>
                  <a:gd name="T12" fmla="*/ 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3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8" name="Freeform 542"/>
              <p:cNvSpPr/>
              <p:nvPr/>
            </p:nvSpPr>
            <p:spPr bwMode="auto">
              <a:xfrm>
                <a:off x="4622" y="582"/>
                <a:ext cx="24" cy="63"/>
              </a:xfrm>
              <a:custGeom>
                <a:avLst/>
                <a:gdLst>
                  <a:gd name="T0" fmla="*/ 0 w 24"/>
                  <a:gd name="T1" fmla="*/ 0 h 63"/>
                  <a:gd name="T2" fmla="*/ 0 w 24"/>
                  <a:gd name="T3" fmla="*/ 0 h 63"/>
                  <a:gd name="T4" fmla="*/ 0 w 24"/>
                  <a:gd name="T5" fmla="*/ 41 h 63"/>
                  <a:gd name="T6" fmla="*/ 24 w 24"/>
                  <a:gd name="T7" fmla="*/ 63 h 63"/>
                  <a:gd name="T8" fmla="*/ 24 w 24"/>
                  <a:gd name="T9" fmla="*/ 24 h 63"/>
                  <a:gd name="T10" fmla="*/ 0 w 24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41"/>
                    </a:lnTo>
                    <a:lnTo>
                      <a:pt x="24" y="63"/>
                    </a:lnTo>
                    <a:lnTo>
                      <a:pt x="24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9" name="Freeform 543"/>
              <p:cNvSpPr/>
              <p:nvPr/>
            </p:nvSpPr>
            <p:spPr bwMode="auto">
              <a:xfrm>
                <a:off x="4622" y="582"/>
                <a:ext cx="24" cy="63"/>
              </a:xfrm>
              <a:custGeom>
                <a:avLst/>
                <a:gdLst>
                  <a:gd name="T0" fmla="*/ 0 w 24"/>
                  <a:gd name="T1" fmla="*/ 0 h 63"/>
                  <a:gd name="T2" fmla="*/ 0 w 24"/>
                  <a:gd name="T3" fmla="*/ 0 h 63"/>
                  <a:gd name="T4" fmla="*/ 0 w 24"/>
                  <a:gd name="T5" fmla="*/ 41 h 63"/>
                  <a:gd name="T6" fmla="*/ 24 w 24"/>
                  <a:gd name="T7" fmla="*/ 63 h 63"/>
                  <a:gd name="T8" fmla="*/ 24 w 24"/>
                  <a:gd name="T9" fmla="*/ 24 h 63"/>
                  <a:gd name="T10" fmla="*/ 0 w 24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41"/>
                    </a:lnTo>
                    <a:lnTo>
                      <a:pt x="24" y="63"/>
                    </a:lnTo>
                    <a:lnTo>
                      <a:pt x="24" y="2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0" name="Freeform 544"/>
              <p:cNvSpPr/>
              <p:nvPr/>
            </p:nvSpPr>
            <p:spPr bwMode="auto">
              <a:xfrm>
                <a:off x="4668" y="631"/>
                <a:ext cx="94" cy="122"/>
              </a:xfrm>
              <a:custGeom>
                <a:avLst/>
                <a:gdLst>
                  <a:gd name="T0" fmla="*/ 0 w 94"/>
                  <a:gd name="T1" fmla="*/ 0 h 122"/>
                  <a:gd name="T2" fmla="*/ 0 w 94"/>
                  <a:gd name="T3" fmla="*/ 0 h 122"/>
                  <a:gd name="T4" fmla="*/ 2 w 94"/>
                  <a:gd name="T5" fmla="*/ 4 h 122"/>
                  <a:gd name="T6" fmla="*/ 2 w 94"/>
                  <a:gd name="T7" fmla="*/ 36 h 122"/>
                  <a:gd name="T8" fmla="*/ 94 w 94"/>
                  <a:gd name="T9" fmla="*/ 122 h 122"/>
                  <a:gd name="T10" fmla="*/ 94 w 94"/>
                  <a:gd name="T11" fmla="*/ 98 h 122"/>
                  <a:gd name="T12" fmla="*/ 0 w 94"/>
                  <a:gd name="T1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2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2" y="36"/>
                    </a:lnTo>
                    <a:lnTo>
                      <a:pt x="94" y="122"/>
                    </a:lnTo>
                    <a:lnTo>
                      <a:pt x="94" y="9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1" name="Freeform 545"/>
              <p:cNvSpPr/>
              <p:nvPr/>
            </p:nvSpPr>
            <p:spPr bwMode="auto">
              <a:xfrm>
                <a:off x="4668" y="631"/>
                <a:ext cx="94" cy="122"/>
              </a:xfrm>
              <a:custGeom>
                <a:avLst/>
                <a:gdLst>
                  <a:gd name="T0" fmla="*/ 0 w 94"/>
                  <a:gd name="T1" fmla="*/ 0 h 122"/>
                  <a:gd name="T2" fmla="*/ 0 w 94"/>
                  <a:gd name="T3" fmla="*/ 0 h 122"/>
                  <a:gd name="T4" fmla="*/ 2 w 94"/>
                  <a:gd name="T5" fmla="*/ 4 h 122"/>
                  <a:gd name="T6" fmla="*/ 2 w 94"/>
                  <a:gd name="T7" fmla="*/ 36 h 122"/>
                  <a:gd name="T8" fmla="*/ 94 w 94"/>
                  <a:gd name="T9" fmla="*/ 122 h 122"/>
                  <a:gd name="T10" fmla="*/ 94 w 94"/>
                  <a:gd name="T11" fmla="*/ 98 h 122"/>
                  <a:gd name="T12" fmla="*/ 0 w 94"/>
                  <a:gd name="T1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2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2" y="36"/>
                    </a:lnTo>
                    <a:lnTo>
                      <a:pt x="94" y="122"/>
                    </a:lnTo>
                    <a:lnTo>
                      <a:pt x="94" y="9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2" name="Freeform 546"/>
              <p:cNvSpPr/>
              <p:nvPr/>
            </p:nvSpPr>
            <p:spPr bwMode="auto">
              <a:xfrm>
                <a:off x="4516" y="562"/>
                <a:ext cx="38" cy="83"/>
              </a:xfrm>
              <a:custGeom>
                <a:avLst/>
                <a:gdLst>
                  <a:gd name="T0" fmla="*/ 0 w 38"/>
                  <a:gd name="T1" fmla="*/ 0 h 83"/>
                  <a:gd name="T2" fmla="*/ 0 w 38"/>
                  <a:gd name="T3" fmla="*/ 50 h 83"/>
                  <a:gd name="T4" fmla="*/ 38 w 38"/>
                  <a:gd name="T5" fmla="*/ 83 h 83"/>
                  <a:gd name="T6" fmla="*/ 38 w 38"/>
                  <a:gd name="T7" fmla="*/ 36 h 83"/>
                  <a:gd name="T8" fmla="*/ 0 w 38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83">
                    <a:moveTo>
                      <a:pt x="0" y="0"/>
                    </a:moveTo>
                    <a:lnTo>
                      <a:pt x="0" y="50"/>
                    </a:lnTo>
                    <a:lnTo>
                      <a:pt x="38" y="83"/>
                    </a:lnTo>
                    <a:lnTo>
                      <a:pt x="3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3" name="Freeform 547"/>
              <p:cNvSpPr/>
              <p:nvPr/>
            </p:nvSpPr>
            <p:spPr bwMode="auto">
              <a:xfrm>
                <a:off x="4516" y="562"/>
                <a:ext cx="38" cy="83"/>
              </a:xfrm>
              <a:custGeom>
                <a:avLst/>
                <a:gdLst>
                  <a:gd name="T0" fmla="*/ 0 w 38"/>
                  <a:gd name="T1" fmla="*/ 0 h 83"/>
                  <a:gd name="T2" fmla="*/ 0 w 38"/>
                  <a:gd name="T3" fmla="*/ 50 h 83"/>
                  <a:gd name="T4" fmla="*/ 38 w 38"/>
                  <a:gd name="T5" fmla="*/ 83 h 83"/>
                  <a:gd name="T6" fmla="*/ 38 w 38"/>
                  <a:gd name="T7" fmla="*/ 36 h 83"/>
                  <a:gd name="T8" fmla="*/ 0 w 38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83">
                    <a:moveTo>
                      <a:pt x="0" y="0"/>
                    </a:moveTo>
                    <a:lnTo>
                      <a:pt x="0" y="50"/>
                    </a:lnTo>
                    <a:lnTo>
                      <a:pt x="38" y="83"/>
                    </a:lnTo>
                    <a:lnTo>
                      <a:pt x="38" y="3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4" name="Freeform 548"/>
              <p:cNvSpPr/>
              <p:nvPr/>
            </p:nvSpPr>
            <p:spPr bwMode="auto">
              <a:xfrm>
                <a:off x="4738" y="765"/>
                <a:ext cx="24" cy="46"/>
              </a:xfrm>
              <a:custGeom>
                <a:avLst/>
                <a:gdLst>
                  <a:gd name="T0" fmla="*/ 0 w 24"/>
                  <a:gd name="T1" fmla="*/ 0 h 46"/>
                  <a:gd name="T2" fmla="*/ 0 w 24"/>
                  <a:gd name="T3" fmla="*/ 28 h 46"/>
                  <a:gd name="T4" fmla="*/ 24 w 24"/>
                  <a:gd name="T5" fmla="*/ 46 h 46"/>
                  <a:gd name="T6" fmla="*/ 24 w 24"/>
                  <a:gd name="T7" fmla="*/ 46 h 46"/>
                  <a:gd name="T8" fmla="*/ 24 w 24"/>
                  <a:gd name="T9" fmla="*/ 22 h 46"/>
                  <a:gd name="T10" fmla="*/ 0 w 24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6">
                    <a:moveTo>
                      <a:pt x="0" y="0"/>
                    </a:moveTo>
                    <a:lnTo>
                      <a:pt x="0" y="2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4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5" name="Freeform 549"/>
              <p:cNvSpPr/>
              <p:nvPr/>
            </p:nvSpPr>
            <p:spPr bwMode="auto">
              <a:xfrm>
                <a:off x="4738" y="765"/>
                <a:ext cx="24" cy="46"/>
              </a:xfrm>
              <a:custGeom>
                <a:avLst/>
                <a:gdLst>
                  <a:gd name="T0" fmla="*/ 0 w 24"/>
                  <a:gd name="T1" fmla="*/ 0 h 46"/>
                  <a:gd name="T2" fmla="*/ 0 w 24"/>
                  <a:gd name="T3" fmla="*/ 28 h 46"/>
                  <a:gd name="T4" fmla="*/ 24 w 24"/>
                  <a:gd name="T5" fmla="*/ 46 h 46"/>
                  <a:gd name="T6" fmla="*/ 24 w 24"/>
                  <a:gd name="T7" fmla="*/ 46 h 46"/>
                  <a:gd name="T8" fmla="*/ 24 w 24"/>
                  <a:gd name="T9" fmla="*/ 22 h 46"/>
                  <a:gd name="T10" fmla="*/ 0 w 24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6">
                    <a:moveTo>
                      <a:pt x="0" y="0"/>
                    </a:moveTo>
                    <a:lnTo>
                      <a:pt x="0" y="2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4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6" name="Freeform 550"/>
              <p:cNvSpPr/>
              <p:nvPr/>
            </p:nvSpPr>
            <p:spPr bwMode="auto">
              <a:xfrm>
                <a:off x="4516" y="653"/>
                <a:ext cx="94" cy="114"/>
              </a:xfrm>
              <a:custGeom>
                <a:avLst/>
                <a:gdLst>
                  <a:gd name="T0" fmla="*/ 0 w 94"/>
                  <a:gd name="T1" fmla="*/ 0 h 114"/>
                  <a:gd name="T2" fmla="*/ 0 w 94"/>
                  <a:gd name="T3" fmla="*/ 50 h 114"/>
                  <a:gd name="T4" fmla="*/ 94 w 94"/>
                  <a:gd name="T5" fmla="*/ 114 h 114"/>
                  <a:gd name="T6" fmla="*/ 94 w 94"/>
                  <a:gd name="T7" fmla="*/ 74 h 114"/>
                  <a:gd name="T8" fmla="*/ 0 w 94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4">
                    <a:moveTo>
                      <a:pt x="0" y="0"/>
                    </a:moveTo>
                    <a:lnTo>
                      <a:pt x="0" y="50"/>
                    </a:lnTo>
                    <a:lnTo>
                      <a:pt x="94" y="114"/>
                    </a:lnTo>
                    <a:lnTo>
                      <a:pt x="94" y="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7" name="Freeform 551"/>
              <p:cNvSpPr/>
              <p:nvPr/>
            </p:nvSpPr>
            <p:spPr bwMode="auto">
              <a:xfrm>
                <a:off x="4516" y="653"/>
                <a:ext cx="94" cy="114"/>
              </a:xfrm>
              <a:custGeom>
                <a:avLst/>
                <a:gdLst>
                  <a:gd name="T0" fmla="*/ 0 w 94"/>
                  <a:gd name="T1" fmla="*/ 0 h 114"/>
                  <a:gd name="T2" fmla="*/ 0 w 94"/>
                  <a:gd name="T3" fmla="*/ 50 h 114"/>
                  <a:gd name="T4" fmla="*/ 94 w 94"/>
                  <a:gd name="T5" fmla="*/ 114 h 114"/>
                  <a:gd name="T6" fmla="*/ 94 w 94"/>
                  <a:gd name="T7" fmla="*/ 74 h 114"/>
                  <a:gd name="T8" fmla="*/ 0 w 94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4">
                    <a:moveTo>
                      <a:pt x="0" y="0"/>
                    </a:moveTo>
                    <a:lnTo>
                      <a:pt x="0" y="50"/>
                    </a:lnTo>
                    <a:lnTo>
                      <a:pt x="94" y="114"/>
                    </a:lnTo>
                    <a:lnTo>
                      <a:pt x="94" y="7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8" name="Freeform 552"/>
              <p:cNvSpPr/>
              <p:nvPr/>
            </p:nvSpPr>
            <p:spPr bwMode="auto">
              <a:xfrm>
                <a:off x="4632" y="745"/>
                <a:ext cx="28" cy="56"/>
              </a:xfrm>
              <a:custGeom>
                <a:avLst/>
                <a:gdLst>
                  <a:gd name="T0" fmla="*/ 0 w 28"/>
                  <a:gd name="T1" fmla="*/ 0 h 56"/>
                  <a:gd name="T2" fmla="*/ 2 w 28"/>
                  <a:gd name="T3" fmla="*/ 2 h 56"/>
                  <a:gd name="T4" fmla="*/ 2 w 28"/>
                  <a:gd name="T5" fmla="*/ 38 h 56"/>
                  <a:gd name="T6" fmla="*/ 28 w 28"/>
                  <a:gd name="T7" fmla="*/ 56 h 56"/>
                  <a:gd name="T8" fmla="*/ 28 w 28"/>
                  <a:gd name="T9" fmla="*/ 20 h 56"/>
                  <a:gd name="T10" fmla="*/ 0 w 2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6">
                    <a:moveTo>
                      <a:pt x="0" y="0"/>
                    </a:moveTo>
                    <a:lnTo>
                      <a:pt x="2" y="2"/>
                    </a:lnTo>
                    <a:lnTo>
                      <a:pt x="2" y="38"/>
                    </a:lnTo>
                    <a:lnTo>
                      <a:pt x="28" y="56"/>
                    </a:lnTo>
                    <a:lnTo>
                      <a:pt x="28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9" name="Freeform 553"/>
              <p:cNvSpPr/>
              <p:nvPr/>
            </p:nvSpPr>
            <p:spPr bwMode="auto">
              <a:xfrm>
                <a:off x="4632" y="745"/>
                <a:ext cx="28" cy="56"/>
              </a:xfrm>
              <a:custGeom>
                <a:avLst/>
                <a:gdLst>
                  <a:gd name="T0" fmla="*/ 0 w 28"/>
                  <a:gd name="T1" fmla="*/ 0 h 56"/>
                  <a:gd name="T2" fmla="*/ 2 w 28"/>
                  <a:gd name="T3" fmla="*/ 2 h 56"/>
                  <a:gd name="T4" fmla="*/ 2 w 28"/>
                  <a:gd name="T5" fmla="*/ 38 h 56"/>
                  <a:gd name="T6" fmla="*/ 28 w 28"/>
                  <a:gd name="T7" fmla="*/ 56 h 56"/>
                  <a:gd name="T8" fmla="*/ 28 w 28"/>
                  <a:gd name="T9" fmla="*/ 20 h 56"/>
                  <a:gd name="T10" fmla="*/ 0 w 2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6">
                    <a:moveTo>
                      <a:pt x="0" y="0"/>
                    </a:moveTo>
                    <a:lnTo>
                      <a:pt x="2" y="2"/>
                    </a:lnTo>
                    <a:lnTo>
                      <a:pt x="2" y="38"/>
                    </a:lnTo>
                    <a:lnTo>
                      <a:pt x="28" y="56"/>
                    </a:lnTo>
                    <a:lnTo>
                      <a:pt x="28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0" name="Freeform 554"/>
              <p:cNvSpPr/>
              <p:nvPr/>
            </p:nvSpPr>
            <p:spPr bwMode="auto">
              <a:xfrm>
                <a:off x="4684" y="785"/>
                <a:ext cx="78" cy="84"/>
              </a:xfrm>
              <a:custGeom>
                <a:avLst/>
                <a:gdLst>
                  <a:gd name="T0" fmla="*/ 0 w 78"/>
                  <a:gd name="T1" fmla="*/ 0 h 84"/>
                  <a:gd name="T2" fmla="*/ 0 w 78"/>
                  <a:gd name="T3" fmla="*/ 0 h 84"/>
                  <a:gd name="T4" fmla="*/ 0 w 78"/>
                  <a:gd name="T5" fmla="*/ 32 h 84"/>
                  <a:gd name="T6" fmla="*/ 78 w 78"/>
                  <a:gd name="T7" fmla="*/ 84 h 84"/>
                  <a:gd name="T8" fmla="*/ 78 w 78"/>
                  <a:gd name="T9" fmla="*/ 84 h 84"/>
                  <a:gd name="T10" fmla="*/ 78 w 78"/>
                  <a:gd name="T11" fmla="*/ 60 h 84"/>
                  <a:gd name="T12" fmla="*/ 0 w 78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8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78" y="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1" name="Freeform 555"/>
              <p:cNvSpPr/>
              <p:nvPr/>
            </p:nvSpPr>
            <p:spPr bwMode="auto">
              <a:xfrm>
                <a:off x="4684" y="785"/>
                <a:ext cx="78" cy="84"/>
              </a:xfrm>
              <a:custGeom>
                <a:avLst/>
                <a:gdLst>
                  <a:gd name="T0" fmla="*/ 0 w 78"/>
                  <a:gd name="T1" fmla="*/ 0 h 84"/>
                  <a:gd name="T2" fmla="*/ 0 w 78"/>
                  <a:gd name="T3" fmla="*/ 0 h 84"/>
                  <a:gd name="T4" fmla="*/ 0 w 78"/>
                  <a:gd name="T5" fmla="*/ 32 h 84"/>
                  <a:gd name="T6" fmla="*/ 78 w 78"/>
                  <a:gd name="T7" fmla="*/ 84 h 84"/>
                  <a:gd name="T8" fmla="*/ 78 w 78"/>
                  <a:gd name="T9" fmla="*/ 84 h 84"/>
                  <a:gd name="T10" fmla="*/ 78 w 78"/>
                  <a:gd name="T11" fmla="*/ 60 h 84"/>
                  <a:gd name="T12" fmla="*/ 0 w 78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8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78" y="6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2" name="Freeform 556"/>
              <p:cNvSpPr/>
              <p:nvPr/>
            </p:nvSpPr>
            <p:spPr bwMode="auto">
              <a:xfrm>
                <a:off x="4516" y="743"/>
                <a:ext cx="30" cy="66"/>
              </a:xfrm>
              <a:custGeom>
                <a:avLst/>
                <a:gdLst>
                  <a:gd name="T0" fmla="*/ 0 w 30"/>
                  <a:gd name="T1" fmla="*/ 0 h 66"/>
                  <a:gd name="T2" fmla="*/ 0 w 30"/>
                  <a:gd name="T3" fmla="*/ 0 h 66"/>
                  <a:gd name="T4" fmla="*/ 0 w 30"/>
                  <a:gd name="T5" fmla="*/ 50 h 66"/>
                  <a:gd name="T6" fmla="*/ 30 w 30"/>
                  <a:gd name="T7" fmla="*/ 66 h 66"/>
                  <a:gd name="T8" fmla="*/ 30 w 30"/>
                  <a:gd name="T9" fmla="*/ 66 h 66"/>
                  <a:gd name="T10" fmla="*/ 30 w 30"/>
                  <a:gd name="T11" fmla="*/ 20 h 66"/>
                  <a:gd name="T12" fmla="*/ 0 w 30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66"/>
                    </a:lnTo>
                    <a:lnTo>
                      <a:pt x="30" y="66"/>
                    </a:lnTo>
                    <a:lnTo>
                      <a:pt x="3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3" name="Freeform 557"/>
              <p:cNvSpPr/>
              <p:nvPr/>
            </p:nvSpPr>
            <p:spPr bwMode="auto">
              <a:xfrm>
                <a:off x="4516" y="743"/>
                <a:ext cx="30" cy="66"/>
              </a:xfrm>
              <a:custGeom>
                <a:avLst/>
                <a:gdLst>
                  <a:gd name="T0" fmla="*/ 0 w 30"/>
                  <a:gd name="T1" fmla="*/ 0 h 66"/>
                  <a:gd name="T2" fmla="*/ 0 w 30"/>
                  <a:gd name="T3" fmla="*/ 0 h 66"/>
                  <a:gd name="T4" fmla="*/ 0 w 30"/>
                  <a:gd name="T5" fmla="*/ 50 h 66"/>
                  <a:gd name="T6" fmla="*/ 30 w 30"/>
                  <a:gd name="T7" fmla="*/ 66 h 66"/>
                  <a:gd name="T8" fmla="*/ 30 w 30"/>
                  <a:gd name="T9" fmla="*/ 66 h 66"/>
                  <a:gd name="T10" fmla="*/ 30 w 30"/>
                  <a:gd name="T11" fmla="*/ 20 h 66"/>
                  <a:gd name="T12" fmla="*/ 0 w 30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66"/>
                    </a:lnTo>
                    <a:lnTo>
                      <a:pt x="30" y="66"/>
                    </a:lnTo>
                    <a:lnTo>
                      <a:pt x="30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4" name="Freeform 558"/>
              <p:cNvSpPr/>
              <p:nvPr/>
            </p:nvSpPr>
            <p:spPr bwMode="auto">
              <a:xfrm>
                <a:off x="4570" y="779"/>
                <a:ext cx="28" cy="58"/>
              </a:xfrm>
              <a:custGeom>
                <a:avLst/>
                <a:gdLst>
                  <a:gd name="T0" fmla="*/ 0 w 28"/>
                  <a:gd name="T1" fmla="*/ 0 h 58"/>
                  <a:gd name="T2" fmla="*/ 0 w 28"/>
                  <a:gd name="T3" fmla="*/ 0 h 58"/>
                  <a:gd name="T4" fmla="*/ 0 w 28"/>
                  <a:gd name="T5" fmla="*/ 44 h 58"/>
                  <a:gd name="T6" fmla="*/ 28 w 28"/>
                  <a:gd name="T7" fmla="*/ 58 h 58"/>
                  <a:gd name="T8" fmla="*/ 28 w 28"/>
                  <a:gd name="T9" fmla="*/ 16 h 58"/>
                  <a:gd name="T10" fmla="*/ 0 w 28"/>
                  <a:gd name="T1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28" y="58"/>
                    </a:lnTo>
                    <a:lnTo>
                      <a:pt x="28" y="1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5" name="Freeform 559"/>
              <p:cNvSpPr/>
              <p:nvPr/>
            </p:nvSpPr>
            <p:spPr bwMode="auto">
              <a:xfrm>
                <a:off x="4570" y="779"/>
                <a:ext cx="28" cy="58"/>
              </a:xfrm>
              <a:custGeom>
                <a:avLst/>
                <a:gdLst>
                  <a:gd name="T0" fmla="*/ 0 w 28"/>
                  <a:gd name="T1" fmla="*/ 0 h 58"/>
                  <a:gd name="T2" fmla="*/ 0 w 28"/>
                  <a:gd name="T3" fmla="*/ 0 h 58"/>
                  <a:gd name="T4" fmla="*/ 0 w 28"/>
                  <a:gd name="T5" fmla="*/ 44 h 58"/>
                  <a:gd name="T6" fmla="*/ 28 w 28"/>
                  <a:gd name="T7" fmla="*/ 58 h 58"/>
                  <a:gd name="T8" fmla="*/ 28 w 28"/>
                  <a:gd name="T9" fmla="*/ 16 h 58"/>
                  <a:gd name="T10" fmla="*/ 0 w 28"/>
                  <a:gd name="T1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28" y="58"/>
                    </a:lnTo>
                    <a:lnTo>
                      <a:pt x="28" y="1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6" name="Freeform 560"/>
              <p:cNvSpPr/>
              <p:nvPr/>
            </p:nvSpPr>
            <p:spPr bwMode="auto">
              <a:xfrm>
                <a:off x="4622" y="811"/>
                <a:ext cx="80" cy="84"/>
              </a:xfrm>
              <a:custGeom>
                <a:avLst/>
                <a:gdLst>
                  <a:gd name="T0" fmla="*/ 0 w 80"/>
                  <a:gd name="T1" fmla="*/ 0 h 84"/>
                  <a:gd name="T2" fmla="*/ 0 w 80"/>
                  <a:gd name="T3" fmla="*/ 40 h 84"/>
                  <a:gd name="T4" fmla="*/ 80 w 80"/>
                  <a:gd name="T5" fmla="*/ 84 h 84"/>
                  <a:gd name="T6" fmla="*/ 80 w 80"/>
                  <a:gd name="T7" fmla="*/ 52 h 84"/>
                  <a:gd name="T8" fmla="*/ 0 w 80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4">
                    <a:moveTo>
                      <a:pt x="0" y="0"/>
                    </a:moveTo>
                    <a:lnTo>
                      <a:pt x="0" y="40"/>
                    </a:lnTo>
                    <a:lnTo>
                      <a:pt x="80" y="84"/>
                    </a:lnTo>
                    <a:lnTo>
                      <a:pt x="80" y="5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7" name="Freeform 561"/>
              <p:cNvSpPr/>
              <p:nvPr/>
            </p:nvSpPr>
            <p:spPr bwMode="auto">
              <a:xfrm>
                <a:off x="4622" y="811"/>
                <a:ext cx="80" cy="84"/>
              </a:xfrm>
              <a:custGeom>
                <a:avLst/>
                <a:gdLst>
                  <a:gd name="T0" fmla="*/ 0 w 80"/>
                  <a:gd name="T1" fmla="*/ 0 h 84"/>
                  <a:gd name="T2" fmla="*/ 0 w 80"/>
                  <a:gd name="T3" fmla="*/ 40 h 84"/>
                  <a:gd name="T4" fmla="*/ 80 w 80"/>
                  <a:gd name="T5" fmla="*/ 84 h 84"/>
                  <a:gd name="T6" fmla="*/ 80 w 80"/>
                  <a:gd name="T7" fmla="*/ 52 h 84"/>
                  <a:gd name="T8" fmla="*/ 0 w 80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4">
                    <a:moveTo>
                      <a:pt x="0" y="0"/>
                    </a:moveTo>
                    <a:lnTo>
                      <a:pt x="0" y="40"/>
                    </a:lnTo>
                    <a:lnTo>
                      <a:pt x="80" y="84"/>
                    </a:lnTo>
                    <a:lnTo>
                      <a:pt x="80" y="5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8" name="Freeform 562"/>
              <p:cNvSpPr/>
              <p:nvPr/>
            </p:nvSpPr>
            <p:spPr bwMode="auto">
              <a:xfrm>
                <a:off x="4726" y="879"/>
                <a:ext cx="36" cy="48"/>
              </a:xfrm>
              <a:custGeom>
                <a:avLst/>
                <a:gdLst>
                  <a:gd name="T0" fmla="*/ 0 w 36"/>
                  <a:gd name="T1" fmla="*/ 0 h 48"/>
                  <a:gd name="T2" fmla="*/ 0 w 36"/>
                  <a:gd name="T3" fmla="*/ 0 h 48"/>
                  <a:gd name="T4" fmla="*/ 0 w 36"/>
                  <a:gd name="T5" fmla="*/ 28 h 48"/>
                  <a:gd name="T6" fmla="*/ 36 w 36"/>
                  <a:gd name="T7" fmla="*/ 48 h 48"/>
                  <a:gd name="T8" fmla="*/ 36 w 36"/>
                  <a:gd name="T9" fmla="*/ 48 h 48"/>
                  <a:gd name="T10" fmla="*/ 36 w 36"/>
                  <a:gd name="T11" fmla="*/ 22 h 48"/>
                  <a:gd name="T12" fmla="*/ 0 w 3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4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6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9" name="Freeform 563"/>
              <p:cNvSpPr/>
              <p:nvPr/>
            </p:nvSpPr>
            <p:spPr bwMode="auto">
              <a:xfrm>
                <a:off x="4726" y="879"/>
                <a:ext cx="36" cy="48"/>
              </a:xfrm>
              <a:custGeom>
                <a:avLst/>
                <a:gdLst>
                  <a:gd name="T0" fmla="*/ 0 w 36"/>
                  <a:gd name="T1" fmla="*/ 0 h 48"/>
                  <a:gd name="T2" fmla="*/ 0 w 36"/>
                  <a:gd name="T3" fmla="*/ 0 h 48"/>
                  <a:gd name="T4" fmla="*/ 0 w 36"/>
                  <a:gd name="T5" fmla="*/ 28 h 48"/>
                  <a:gd name="T6" fmla="*/ 36 w 36"/>
                  <a:gd name="T7" fmla="*/ 48 h 48"/>
                  <a:gd name="T8" fmla="*/ 36 w 36"/>
                  <a:gd name="T9" fmla="*/ 48 h 48"/>
                  <a:gd name="T10" fmla="*/ 36 w 36"/>
                  <a:gd name="T11" fmla="*/ 22 h 48"/>
                  <a:gd name="T12" fmla="*/ 0 w 3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4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6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0" name="Freeform 564"/>
              <p:cNvSpPr/>
              <p:nvPr/>
            </p:nvSpPr>
            <p:spPr bwMode="auto">
              <a:xfrm>
                <a:off x="4516" y="833"/>
                <a:ext cx="50" cy="70"/>
              </a:xfrm>
              <a:custGeom>
                <a:avLst/>
                <a:gdLst>
                  <a:gd name="T0" fmla="*/ 0 w 50"/>
                  <a:gd name="T1" fmla="*/ 0 h 70"/>
                  <a:gd name="T2" fmla="*/ 0 w 50"/>
                  <a:gd name="T3" fmla="*/ 50 h 70"/>
                  <a:gd name="T4" fmla="*/ 50 w 50"/>
                  <a:gd name="T5" fmla="*/ 70 h 70"/>
                  <a:gd name="T6" fmla="*/ 50 w 50"/>
                  <a:gd name="T7" fmla="*/ 26 h 70"/>
                  <a:gd name="T8" fmla="*/ 0 w 50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70">
                    <a:moveTo>
                      <a:pt x="0" y="0"/>
                    </a:moveTo>
                    <a:lnTo>
                      <a:pt x="0" y="50"/>
                    </a:lnTo>
                    <a:lnTo>
                      <a:pt x="50" y="70"/>
                    </a:lnTo>
                    <a:lnTo>
                      <a:pt x="5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1" name="Freeform 565"/>
              <p:cNvSpPr/>
              <p:nvPr/>
            </p:nvSpPr>
            <p:spPr bwMode="auto">
              <a:xfrm>
                <a:off x="4516" y="833"/>
                <a:ext cx="50" cy="70"/>
              </a:xfrm>
              <a:custGeom>
                <a:avLst/>
                <a:gdLst>
                  <a:gd name="T0" fmla="*/ 0 w 50"/>
                  <a:gd name="T1" fmla="*/ 0 h 70"/>
                  <a:gd name="T2" fmla="*/ 0 w 50"/>
                  <a:gd name="T3" fmla="*/ 50 h 70"/>
                  <a:gd name="T4" fmla="*/ 50 w 50"/>
                  <a:gd name="T5" fmla="*/ 70 h 70"/>
                  <a:gd name="T6" fmla="*/ 50 w 50"/>
                  <a:gd name="T7" fmla="*/ 26 h 70"/>
                  <a:gd name="T8" fmla="*/ 0 w 50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70">
                    <a:moveTo>
                      <a:pt x="0" y="0"/>
                    </a:moveTo>
                    <a:lnTo>
                      <a:pt x="0" y="50"/>
                    </a:lnTo>
                    <a:lnTo>
                      <a:pt x="50" y="70"/>
                    </a:lnTo>
                    <a:lnTo>
                      <a:pt x="50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2" name="Freeform 566"/>
              <p:cNvSpPr/>
              <p:nvPr/>
            </p:nvSpPr>
            <p:spPr bwMode="auto">
              <a:xfrm>
                <a:off x="4590" y="871"/>
                <a:ext cx="52" cy="64"/>
              </a:xfrm>
              <a:custGeom>
                <a:avLst/>
                <a:gdLst>
                  <a:gd name="T0" fmla="*/ 0 w 52"/>
                  <a:gd name="T1" fmla="*/ 0 h 64"/>
                  <a:gd name="T2" fmla="*/ 0 w 52"/>
                  <a:gd name="T3" fmla="*/ 0 h 64"/>
                  <a:gd name="T4" fmla="*/ 0 w 52"/>
                  <a:gd name="T5" fmla="*/ 42 h 64"/>
                  <a:gd name="T6" fmla="*/ 52 w 52"/>
                  <a:gd name="T7" fmla="*/ 64 h 64"/>
                  <a:gd name="T8" fmla="*/ 52 w 52"/>
                  <a:gd name="T9" fmla="*/ 26 h 64"/>
                  <a:gd name="T10" fmla="*/ 0 w 5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64">
                    <a:moveTo>
                      <a:pt x="0" y="0"/>
                    </a:moveTo>
                    <a:lnTo>
                      <a:pt x="0" y="0"/>
                    </a:lnTo>
                    <a:lnTo>
                      <a:pt x="0" y="42"/>
                    </a:lnTo>
                    <a:lnTo>
                      <a:pt x="52" y="64"/>
                    </a:lnTo>
                    <a:lnTo>
                      <a:pt x="52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3" name="Freeform 567"/>
              <p:cNvSpPr/>
              <p:nvPr/>
            </p:nvSpPr>
            <p:spPr bwMode="auto">
              <a:xfrm>
                <a:off x="4590" y="871"/>
                <a:ext cx="52" cy="64"/>
              </a:xfrm>
              <a:custGeom>
                <a:avLst/>
                <a:gdLst>
                  <a:gd name="T0" fmla="*/ 0 w 52"/>
                  <a:gd name="T1" fmla="*/ 0 h 64"/>
                  <a:gd name="T2" fmla="*/ 0 w 52"/>
                  <a:gd name="T3" fmla="*/ 0 h 64"/>
                  <a:gd name="T4" fmla="*/ 0 w 52"/>
                  <a:gd name="T5" fmla="*/ 42 h 64"/>
                  <a:gd name="T6" fmla="*/ 52 w 52"/>
                  <a:gd name="T7" fmla="*/ 64 h 64"/>
                  <a:gd name="T8" fmla="*/ 52 w 52"/>
                  <a:gd name="T9" fmla="*/ 26 h 64"/>
                  <a:gd name="T10" fmla="*/ 0 w 5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64">
                    <a:moveTo>
                      <a:pt x="0" y="0"/>
                    </a:moveTo>
                    <a:lnTo>
                      <a:pt x="0" y="0"/>
                    </a:lnTo>
                    <a:lnTo>
                      <a:pt x="0" y="42"/>
                    </a:lnTo>
                    <a:lnTo>
                      <a:pt x="52" y="64"/>
                    </a:lnTo>
                    <a:lnTo>
                      <a:pt x="52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4" name="Freeform 568"/>
              <p:cNvSpPr/>
              <p:nvPr/>
            </p:nvSpPr>
            <p:spPr bwMode="auto">
              <a:xfrm>
                <a:off x="4666" y="909"/>
                <a:ext cx="96" cy="76"/>
              </a:xfrm>
              <a:custGeom>
                <a:avLst/>
                <a:gdLst>
                  <a:gd name="T0" fmla="*/ 0 w 96"/>
                  <a:gd name="T1" fmla="*/ 0 h 76"/>
                  <a:gd name="T2" fmla="*/ 0 w 96"/>
                  <a:gd name="T3" fmla="*/ 0 h 76"/>
                  <a:gd name="T4" fmla="*/ 0 w 96"/>
                  <a:gd name="T5" fmla="*/ 36 h 76"/>
                  <a:gd name="T6" fmla="*/ 96 w 96"/>
                  <a:gd name="T7" fmla="*/ 76 h 76"/>
                  <a:gd name="T8" fmla="*/ 96 w 96"/>
                  <a:gd name="T9" fmla="*/ 50 h 76"/>
                  <a:gd name="T10" fmla="*/ 0 w 9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96" y="76"/>
                    </a:lnTo>
                    <a:lnTo>
                      <a:pt x="96" y="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5" name="Freeform 569"/>
              <p:cNvSpPr/>
              <p:nvPr/>
            </p:nvSpPr>
            <p:spPr bwMode="auto">
              <a:xfrm>
                <a:off x="4666" y="909"/>
                <a:ext cx="96" cy="76"/>
              </a:xfrm>
              <a:custGeom>
                <a:avLst/>
                <a:gdLst>
                  <a:gd name="T0" fmla="*/ 0 w 96"/>
                  <a:gd name="T1" fmla="*/ 0 h 76"/>
                  <a:gd name="T2" fmla="*/ 0 w 96"/>
                  <a:gd name="T3" fmla="*/ 0 h 76"/>
                  <a:gd name="T4" fmla="*/ 0 w 96"/>
                  <a:gd name="T5" fmla="*/ 36 h 76"/>
                  <a:gd name="T6" fmla="*/ 96 w 96"/>
                  <a:gd name="T7" fmla="*/ 76 h 76"/>
                  <a:gd name="T8" fmla="*/ 96 w 96"/>
                  <a:gd name="T9" fmla="*/ 50 h 76"/>
                  <a:gd name="T10" fmla="*/ 0 w 9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96" y="76"/>
                    </a:lnTo>
                    <a:lnTo>
                      <a:pt x="96" y="5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6" name="Freeform 570"/>
              <p:cNvSpPr/>
              <p:nvPr/>
            </p:nvSpPr>
            <p:spPr bwMode="auto">
              <a:xfrm>
                <a:off x="4516" y="923"/>
                <a:ext cx="94" cy="76"/>
              </a:xfrm>
              <a:custGeom>
                <a:avLst/>
                <a:gdLst>
                  <a:gd name="T0" fmla="*/ 0 w 94"/>
                  <a:gd name="T1" fmla="*/ 0 h 76"/>
                  <a:gd name="T2" fmla="*/ 0 w 94"/>
                  <a:gd name="T3" fmla="*/ 0 h 76"/>
                  <a:gd name="T4" fmla="*/ 0 w 94"/>
                  <a:gd name="T5" fmla="*/ 50 h 76"/>
                  <a:gd name="T6" fmla="*/ 94 w 94"/>
                  <a:gd name="T7" fmla="*/ 76 h 76"/>
                  <a:gd name="T8" fmla="*/ 94 w 94"/>
                  <a:gd name="T9" fmla="*/ 36 h 76"/>
                  <a:gd name="T10" fmla="*/ 0 w 94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76"/>
                    </a:lnTo>
                    <a:lnTo>
                      <a:pt x="94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7" name="Freeform 571"/>
              <p:cNvSpPr/>
              <p:nvPr/>
            </p:nvSpPr>
            <p:spPr bwMode="auto">
              <a:xfrm>
                <a:off x="4516" y="923"/>
                <a:ext cx="94" cy="76"/>
              </a:xfrm>
              <a:custGeom>
                <a:avLst/>
                <a:gdLst>
                  <a:gd name="T0" fmla="*/ 0 w 94"/>
                  <a:gd name="T1" fmla="*/ 0 h 76"/>
                  <a:gd name="T2" fmla="*/ 0 w 94"/>
                  <a:gd name="T3" fmla="*/ 0 h 76"/>
                  <a:gd name="T4" fmla="*/ 0 w 94"/>
                  <a:gd name="T5" fmla="*/ 50 h 76"/>
                  <a:gd name="T6" fmla="*/ 94 w 94"/>
                  <a:gd name="T7" fmla="*/ 76 h 76"/>
                  <a:gd name="T8" fmla="*/ 94 w 94"/>
                  <a:gd name="T9" fmla="*/ 36 h 76"/>
                  <a:gd name="T10" fmla="*/ 0 w 94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76"/>
                    </a:lnTo>
                    <a:lnTo>
                      <a:pt x="94" y="3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8" name="Freeform 572"/>
              <p:cNvSpPr/>
              <p:nvPr/>
            </p:nvSpPr>
            <p:spPr bwMode="auto">
              <a:xfrm>
                <a:off x="4634" y="967"/>
                <a:ext cx="68" cy="58"/>
              </a:xfrm>
              <a:custGeom>
                <a:avLst/>
                <a:gdLst>
                  <a:gd name="T0" fmla="*/ 0 w 68"/>
                  <a:gd name="T1" fmla="*/ 0 h 58"/>
                  <a:gd name="T2" fmla="*/ 0 w 68"/>
                  <a:gd name="T3" fmla="*/ 38 h 58"/>
                  <a:gd name="T4" fmla="*/ 68 w 68"/>
                  <a:gd name="T5" fmla="*/ 58 h 58"/>
                  <a:gd name="T6" fmla="*/ 68 w 68"/>
                  <a:gd name="T7" fmla="*/ 26 h 58"/>
                  <a:gd name="T8" fmla="*/ 0 w 68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58">
                    <a:moveTo>
                      <a:pt x="0" y="0"/>
                    </a:moveTo>
                    <a:lnTo>
                      <a:pt x="0" y="38"/>
                    </a:lnTo>
                    <a:lnTo>
                      <a:pt x="68" y="58"/>
                    </a:lnTo>
                    <a:lnTo>
                      <a:pt x="68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9" name="Freeform 573"/>
              <p:cNvSpPr/>
              <p:nvPr/>
            </p:nvSpPr>
            <p:spPr bwMode="auto">
              <a:xfrm>
                <a:off x="4634" y="967"/>
                <a:ext cx="68" cy="58"/>
              </a:xfrm>
              <a:custGeom>
                <a:avLst/>
                <a:gdLst>
                  <a:gd name="T0" fmla="*/ 0 w 68"/>
                  <a:gd name="T1" fmla="*/ 0 h 58"/>
                  <a:gd name="T2" fmla="*/ 0 w 68"/>
                  <a:gd name="T3" fmla="*/ 38 h 58"/>
                  <a:gd name="T4" fmla="*/ 68 w 68"/>
                  <a:gd name="T5" fmla="*/ 58 h 58"/>
                  <a:gd name="T6" fmla="*/ 68 w 68"/>
                  <a:gd name="T7" fmla="*/ 26 h 58"/>
                  <a:gd name="T8" fmla="*/ 0 w 68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58">
                    <a:moveTo>
                      <a:pt x="0" y="0"/>
                    </a:moveTo>
                    <a:lnTo>
                      <a:pt x="0" y="38"/>
                    </a:lnTo>
                    <a:lnTo>
                      <a:pt x="68" y="58"/>
                    </a:lnTo>
                    <a:lnTo>
                      <a:pt x="68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0" name="Freeform 574"/>
              <p:cNvSpPr/>
              <p:nvPr/>
            </p:nvSpPr>
            <p:spPr bwMode="auto">
              <a:xfrm>
                <a:off x="4726" y="1003"/>
                <a:ext cx="36" cy="38"/>
              </a:xfrm>
              <a:custGeom>
                <a:avLst/>
                <a:gdLst>
                  <a:gd name="T0" fmla="*/ 0 w 36"/>
                  <a:gd name="T1" fmla="*/ 0 h 38"/>
                  <a:gd name="T2" fmla="*/ 0 w 36"/>
                  <a:gd name="T3" fmla="*/ 28 h 38"/>
                  <a:gd name="T4" fmla="*/ 36 w 36"/>
                  <a:gd name="T5" fmla="*/ 38 h 38"/>
                  <a:gd name="T6" fmla="*/ 36 w 36"/>
                  <a:gd name="T7" fmla="*/ 38 h 38"/>
                  <a:gd name="T8" fmla="*/ 36 w 36"/>
                  <a:gd name="T9" fmla="*/ 14 h 38"/>
                  <a:gd name="T10" fmla="*/ 0 w 36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38">
                    <a:moveTo>
                      <a:pt x="0" y="0"/>
                    </a:moveTo>
                    <a:lnTo>
                      <a:pt x="0" y="2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1" name="Freeform 575"/>
              <p:cNvSpPr/>
              <p:nvPr/>
            </p:nvSpPr>
            <p:spPr bwMode="auto">
              <a:xfrm>
                <a:off x="4726" y="1003"/>
                <a:ext cx="36" cy="38"/>
              </a:xfrm>
              <a:custGeom>
                <a:avLst/>
                <a:gdLst>
                  <a:gd name="T0" fmla="*/ 0 w 36"/>
                  <a:gd name="T1" fmla="*/ 0 h 38"/>
                  <a:gd name="T2" fmla="*/ 0 w 36"/>
                  <a:gd name="T3" fmla="*/ 28 h 38"/>
                  <a:gd name="T4" fmla="*/ 36 w 36"/>
                  <a:gd name="T5" fmla="*/ 38 h 38"/>
                  <a:gd name="T6" fmla="*/ 36 w 36"/>
                  <a:gd name="T7" fmla="*/ 38 h 38"/>
                  <a:gd name="T8" fmla="*/ 36 w 36"/>
                  <a:gd name="T9" fmla="*/ 14 h 38"/>
                  <a:gd name="T10" fmla="*/ 0 w 36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38">
                    <a:moveTo>
                      <a:pt x="0" y="0"/>
                    </a:moveTo>
                    <a:lnTo>
                      <a:pt x="0" y="2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2" name="Freeform 576"/>
              <p:cNvSpPr/>
              <p:nvPr/>
            </p:nvSpPr>
            <p:spPr bwMode="auto">
              <a:xfrm>
                <a:off x="4516" y="1011"/>
                <a:ext cx="38" cy="56"/>
              </a:xfrm>
              <a:custGeom>
                <a:avLst/>
                <a:gdLst>
                  <a:gd name="T0" fmla="*/ 0 w 38"/>
                  <a:gd name="T1" fmla="*/ 0 h 56"/>
                  <a:gd name="T2" fmla="*/ 0 w 38"/>
                  <a:gd name="T3" fmla="*/ 0 h 56"/>
                  <a:gd name="T4" fmla="*/ 0 w 38"/>
                  <a:gd name="T5" fmla="*/ 50 h 56"/>
                  <a:gd name="T6" fmla="*/ 38 w 38"/>
                  <a:gd name="T7" fmla="*/ 56 h 56"/>
                  <a:gd name="T8" fmla="*/ 38 w 38"/>
                  <a:gd name="T9" fmla="*/ 10 h 56"/>
                  <a:gd name="T10" fmla="*/ 0 w 3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5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8" y="56"/>
                    </a:lnTo>
                    <a:lnTo>
                      <a:pt x="38" y="1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3" name="Freeform 577"/>
              <p:cNvSpPr/>
              <p:nvPr/>
            </p:nvSpPr>
            <p:spPr bwMode="auto">
              <a:xfrm>
                <a:off x="4516" y="1011"/>
                <a:ext cx="38" cy="56"/>
              </a:xfrm>
              <a:custGeom>
                <a:avLst/>
                <a:gdLst>
                  <a:gd name="T0" fmla="*/ 0 w 38"/>
                  <a:gd name="T1" fmla="*/ 0 h 56"/>
                  <a:gd name="T2" fmla="*/ 0 w 38"/>
                  <a:gd name="T3" fmla="*/ 0 h 56"/>
                  <a:gd name="T4" fmla="*/ 0 w 38"/>
                  <a:gd name="T5" fmla="*/ 50 h 56"/>
                  <a:gd name="T6" fmla="*/ 38 w 38"/>
                  <a:gd name="T7" fmla="*/ 56 h 56"/>
                  <a:gd name="T8" fmla="*/ 38 w 38"/>
                  <a:gd name="T9" fmla="*/ 10 h 56"/>
                  <a:gd name="T10" fmla="*/ 0 w 3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5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8" y="56"/>
                    </a:lnTo>
                    <a:lnTo>
                      <a:pt x="38" y="1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4" name="Freeform 578"/>
              <p:cNvSpPr/>
              <p:nvPr/>
            </p:nvSpPr>
            <p:spPr bwMode="auto">
              <a:xfrm>
                <a:off x="4578" y="1027"/>
                <a:ext cx="56" cy="52"/>
              </a:xfrm>
              <a:custGeom>
                <a:avLst/>
                <a:gdLst>
                  <a:gd name="T0" fmla="*/ 0 w 56"/>
                  <a:gd name="T1" fmla="*/ 0 h 52"/>
                  <a:gd name="T2" fmla="*/ 0 w 56"/>
                  <a:gd name="T3" fmla="*/ 44 h 52"/>
                  <a:gd name="T4" fmla="*/ 56 w 56"/>
                  <a:gd name="T5" fmla="*/ 52 h 52"/>
                  <a:gd name="T6" fmla="*/ 56 w 56"/>
                  <a:gd name="T7" fmla="*/ 14 h 52"/>
                  <a:gd name="T8" fmla="*/ 0 w 5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52">
                    <a:moveTo>
                      <a:pt x="0" y="0"/>
                    </a:moveTo>
                    <a:lnTo>
                      <a:pt x="0" y="44"/>
                    </a:lnTo>
                    <a:lnTo>
                      <a:pt x="56" y="52"/>
                    </a:lnTo>
                    <a:lnTo>
                      <a:pt x="56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5" name="Freeform 579"/>
              <p:cNvSpPr/>
              <p:nvPr/>
            </p:nvSpPr>
            <p:spPr bwMode="auto">
              <a:xfrm>
                <a:off x="4578" y="1027"/>
                <a:ext cx="56" cy="52"/>
              </a:xfrm>
              <a:custGeom>
                <a:avLst/>
                <a:gdLst>
                  <a:gd name="T0" fmla="*/ 0 w 56"/>
                  <a:gd name="T1" fmla="*/ 0 h 52"/>
                  <a:gd name="T2" fmla="*/ 0 w 56"/>
                  <a:gd name="T3" fmla="*/ 44 h 52"/>
                  <a:gd name="T4" fmla="*/ 56 w 56"/>
                  <a:gd name="T5" fmla="*/ 52 h 52"/>
                  <a:gd name="T6" fmla="*/ 56 w 56"/>
                  <a:gd name="T7" fmla="*/ 14 h 52"/>
                  <a:gd name="T8" fmla="*/ 0 w 5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52">
                    <a:moveTo>
                      <a:pt x="0" y="0"/>
                    </a:moveTo>
                    <a:lnTo>
                      <a:pt x="0" y="44"/>
                    </a:lnTo>
                    <a:lnTo>
                      <a:pt x="56" y="52"/>
                    </a:lnTo>
                    <a:lnTo>
                      <a:pt x="56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6" name="Freeform 580"/>
              <p:cNvSpPr/>
              <p:nvPr/>
            </p:nvSpPr>
            <p:spPr bwMode="auto">
              <a:xfrm>
                <a:off x="4658" y="104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36 h 40"/>
                  <a:gd name="T4" fmla="*/ 30 w 30"/>
                  <a:gd name="T5" fmla="*/ 40 h 40"/>
                  <a:gd name="T6" fmla="*/ 30 w 30"/>
                  <a:gd name="T7" fmla="*/ 8 h 40"/>
                  <a:gd name="T8" fmla="*/ 0 w 30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36"/>
                    </a:lnTo>
                    <a:lnTo>
                      <a:pt x="30" y="40"/>
                    </a:lnTo>
                    <a:lnTo>
                      <a:pt x="30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7" name="Freeform 581"/>
              <p:cNvSpPr/>
              <p:nvPr/>
            </p:nvSpPr>
            <p:spPr bwMode="auto">
              <a:xfrm>
                <a:off x="4658" y="104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36 h 40"/>
                  <a:gd name="T4" fmla="*/ 30 w 30"/>
                  <a:gd name="T5" fmla="*/ 40 h 40"/>
                  <a:gd name="T6" fmla="*/ 30 w 30"/>
                  <a:gd name="T7" fmla="*/ 8 h 40"/>
                  <a:gd name="T8" fmla="*/ 0 w 30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36"/>
                    </a:lnTo>
                    <a:lnTo>
                      <a:pt x="30" y="40"/>
                    </a:lnTo>
                    <a:lnTo>
                      <a:pt x="30" y="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8" name="Freeform 582"/>
              <p:cNvSpPr/>
              <p:nvPr/>
            </p:nvSpPr>
            <p:spPr bwMode="auto">
              <a:xfrm>
                <a:off x="4712" y="1061"/>
                <a:ext cx="50" cy="38"/>
              </a:xfrm>
              <a:custGeom>
                <a:avLst/>
                <a:gdLst>
                  <a:gd name="T0" fmla="*/ 0 w 50"/>
                  <a:gd name="T1" fmla="*/ 0 h 38"/>
                  <a:gd name="T2" fmla="*/ 0 w 50"/>
                  <a:gd name="T3" fmla="*/ 0 h 38"/>
                  <a:gd name="T4" fmla="*/ 0 w 50"/>
                  <a:gd name="T5" fmla="*/ 30 h 38"/>
                  <a:gd name="T6" fmla="*/ 50 w 50"/>
                  <a:gd name="T7" fmla="*/ 38 h 38"/>
                  <a:gd name="T8" fmla="*/ 50 w 50"/>
                  <a:gd name="T9" fmla="*/ 14 h 38"/>
                  <a:gd name="T10" fmla="*/ 0 w 50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0" y="0"/>
                    </a:lnTo>
                    <a:lnTo>
                      <a:pt x="0" y="30"/>
                    </a:lnTo>
                    <a:lnTo>
                      <a:pt x="50" y="38"/>
                    </a:lnTo>
                    <a:lnTo>
                      <a:pt x="50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9" name="Freeform 583"/>
              <p:cNvSpPr/>
              <p:nvPr/>
            </p:nvSpPr>
            <p:spPr bwMode="auto">
              <a:xfrm>
                <a:off x="4712" y="1061"/>
                <a:ext cx="50" cy="38"/>
              </a:xfrm>
              <a:custGeom>
                <a:avLst/>
                <a:gdLst>
                  <a:gd name="T0" fmla="*/ 0 w 50"/>
                  <a:gd name="T1" fmla="*/ 0 h 38"/>
                  <a:gd name="T2" fmla="*/ 0 w 50"/>
                  <a:gd name="T3" fmla="*/ 0 h 38"/>
                  <a:gd name="T4" fmla="*/ 0 w 50"/>
                  <a:gd name="T5" fmla="*/ 30 h 38"/>
                  <a:gd name="T6" fmla="*/ 50 w 50"/>
                  <a:gd name="T7" fmla="*/ 38 h 38"/>
                  <a:gd name="T8" fmla="*/ 50 w 50"/>
                  <a:gd name="T9" fmla="*/ 14 h 38"/>
                  <a:gd name="T10" fmla="*/ 0 w 50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0" y="0"/>
                    </a:lnTo>
                    <a:lnTo>
                      <a:pt x="0" y="30"/>
                    </a:lnTo>
                    <a:lnTo>
                      <a:pt x="50" y="38"/>
                    </a:lnTo>
                    <a:lnTo>
                      <a:pt x="50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0" name="Freeform 584"/>
              <p:cNvSpPr/>
              <p:nvPr/>
            </p:nvSpPr>
            <p:spPr bwMode="auto">
              <a:xfrm>
                <a:off x="4628" y="111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0 h 40"/>
                  <a:gd name="T4" fmla="*/ 0 w 30"/>
                  <a:gd name="T5" fmla="*/ 38 h 40"/>
                  <a:gd name="T6" fmla="*/ 30 w 30"/>
                  <a:gd name="T7" fmla="*/ 40 h 40"/>
                  <a:gd name="T8" fmla="*/ 30 w 30"/>
                  <a:gd name="T9" fmla="*/ 4 h 40"/>
                  <a:gd name="T10" fmla="*/ 0 w 30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30" y="40"/>
                    </a:lnTo>
                    <a:lnTo>
                      <a:pt x="30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1" name="Freeform 585"/>
              <p:cNvSpPr/>
              <p:nvPr/>
            </p:nvSpPr>
            <p:spPr bwMode="auto">
              <a:xfrm>
                <a:off x="4628" y="111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0 h 40"/>
                  <a:gd name="T4" fmla="*/ 0 w 30"/>
                  <a:gd name="T5" fmla="*/ 38 h 40"/>
                  <a:gd name="T6" fmla="*/ 30 w 30"/>
                  <a:gd name="T7" fmla="*/ 40 h 40"/>
                  <a:gd name="T8" fmla="*/ 30 w 30"/>
                  <a:gd name="T9" fmla="*/ 4 h 40"/>
                  <a:gd name="T10" fmla="*/ 0 w 30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30" y="40"/>
                    </a:lnTo>
                    <a:lnTo>
                      <a:pt x="30" y="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2" name="Freeform 586"/>
              <p:cNvSpPr/>
              <p:nvPr/>
            </p:nvSpPr>
            <p:spPr bwMode="auto">
              <a:xfrm>
                <a:off x="4682" y="1125"/>
                <a:ext cx="80" cy="36"/>
              </a:xfrm>
              <a:custGeom>
                <a:avLst/>
                <a:gdLst>
                  <a:gd name="T0" fmla="*/ 0 w 80"/>
                  <a:gd name="T1" fmla="*/ 0 h 36"/>
                  <a:gd name="T2" fmla="*/ 0 w 80"/>
                  <a:gd name="T3" fmla="*/ 32 h 36"/>
                  <a:gd name="T4" fmla="*/ 80 w 80"/>
                  <a:gd name="T5" fmla="*/ 36 h 36"/>
                  <a:gd name="T6" fmla="*/ 80 w 80"/>
                  <a:gd name="T7" fmla="*/ 36 h 36"/>
                  <a:gd name="T8" fmla="*/ 80 w 80"/>
                  <a:gd name="T9" fmla="*/ 10 h 36"/>
                  <a:gd name="T10" fmla="*/ 0 w 8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6">
                    <a:moveTo>
                      <a:pt x="0" y="0"/>
                    </a:moveTo>
                    <a:lnTo>
                      <a:pt x="0" y="32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1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3" name="Freeform 587"/>
              <p:cNvSpPr/>
              <p:nvPr/>
            </p:nvSpPr>
            <p:spPr bwMode="auto">
              <a:xfrm>
                <a:off x="4682" y="1125"/>
                <a:ext cx="80" cy="36"/>
              </a:xfrm>
              <a:custGeom>
                <a:avLst/>
                <a:gdLst>
                  <a:gd name="T0" fmla="*/ 0 w 80"/>
                  <a:gd name="T1" fmla="*/ 0 h 36"/>
                  <a:gd name="T2" fmla="*/ 0 w 80"/>
                  <a:gd name="T3" fmla="*/ 32 h 36"/>
                  <a:gd name="T4" fmla="*/ 80 w 80"/>
                  <a:gd name="T5" fmla="*/ 36 h 36"/>
                  <a:gd name="T6" fmla="*/ 80 w 80"/>
                  <a:gd name="T7" fmla="*/ 36 h 36"/>
                  <a:gd name="T8" fmla="*/ 80 w 80"/>
                  <a:gd name="T9" fmla="*/ 10 h 36"/>
                  <a:gd name="T10" fmla="*/ 0 w 8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6">
                    <a:moveTo>
                      <a:pt x="0" y="0"/>
                    </a:moveTo>
                    <a:lnTo>
                      <a:pt x="0" y="32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1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4" name="Freeform 588"/>
              <p:cNvSpPr/>
              <p:nvPr/>
            </p:nvSpPr>
            <p:spPr bwMode="auto">
              <a:xfrm>
                <a:off x="4516" y="1191"/>
                <a:ext cx="38" cy="50"/>
              </a:xfrm>
              <a:custGeom>
                <a:avLst/>
                <a:gdLst>
                  <a:gd name="T0" fmla="*/ 0 w 38"/>
                  <a:gd name="T1" fmla="*/ 0 h 50"/>
                  <a:gd name="T2" fmla="*/ 0 w 38"/>
                  <a:gd name="T3" fmla="*/ 0 h 50"/>
                  <a:gd name="T4" fmla="*/ 0 w 38"/>
                  <a:gd name="T5" fmla="*/ 50 h 50"/>
                  <a:gd name="T6" fmla="*/ 0 w 38"/>
                  <a:gd name="T7" fmla="*/ 50 h 50"/>
                  <a:gd name="T8" fmla="*/ 38 w 38"/>
                  <a:gd name="T9" fmla="*/ 46 h 50"/>
                  <a:gd name="T10" fmla="*/ 38 w 38"/>
                  <a:gd name="T11" fmla="*/ 0 h 50"/>
                  <a:gd name="T12" fmla="*/ 0 w 38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5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38" y="46"/>
                    </a:lnTo>
                    <a:lnTo>
                      <a:pt x="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5" name="Freeform 589"/>
              <p:cNvSpPr/>
              <p:nvPr/>
            </p:nvSpPr>
            <p:spPr bwMode="auto">
              <a:xfrm>
                <a:off x="4516" y="1191"/>
                <a:ext cx="38" cy="50"/>
              </a:xfrm>
              <a:custGeom>
                <a:avLst/>
                <a:gdLst>
                  <a:gd name="T0" fmla="*/ 0 w 38"/>
                  <a:gd name="T1" fmla="*/ 0 h 50"/>
                  <a:gd name="T2" fmla="*/ 0 w 38"/>
                  <a:gd name="T3" fmla="*/ 0 h 50"/>
                  <a:gd name="T4" fmla="*/ 0 w 38"/>
                  <a:gd name="T5" fmla="*/ 50 h 50"/>
                  <a:gd name="T6" fmla="*/ 0 w 38"/>
                  <a:gd name="T7" fmla="*/ 50 h 50"/>
                  <a:gd name="T8" fmla="*/ 38 w 38"/>
                  <a:gd name="T9" fmla="*/ 46 h 50"/>
                  <a:gd name="T10" fmla="*/ 38 w 38"/>
                  <a:gd name="T11" fmla="*/ 0 h 50"/>
                  <a:gd name="T12" fmla="*/ 0 w 38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5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38" y="46"/>
                    </a:lnTo>
                    <a:lnTo>
                      <a:pt x="38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6" name="Freeform 590"/>
              <p:cNvSpPr/>
              <p:nvPr/>
            </p:nvSpPr>
            <p:spPr bwMode="auto">
              <a:xfrm>
                <a:off x="4578" y="1191"/>
                <a:ext cx="56" cy="44"/>
              </a:xfrm>
              <a:custGeom>
                <a:avLst/>
                <a:gdLst>
                  <a:gd name="T0" fmla="*/ 0 w 56"/>
                  <a:gd name="T1" fmla="*/ 0 h 44"/>
                  <a:gd name="T2" fmla="*/ 0 w 56"/>
                  <a:gd name="T3" fmla="*/ 44 h 44"/>
                  <a:gd name="T4" fmla="*/ 56 w 56"/>
                  <a:gd name="T5" fmla="*/ 40 h 44"/>
                  <a:gd name="T6" fmla="*/ 56 w 56"/>
                  <a:gd name="T7" fmla="*/ 2 h 44"/>
                  <a:gd name="T8" fmla="*/ 0 w 56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44">
                    <a:moveTo>
                      <a:pt x="0" y="0"/>
                    </a:moveTo>
                    <a:lnTo>
                      <a:pt x="0" y="44"/>
                    </a:lnTo>
                    <a:lnTo>
                      <a:pt x="56" y="40"/>
                    </a:lnTo>
                    <a:lnTo>
                      <a:pt x="56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7" name="Freeform 591"/>
              <p:cNvSpPr/>
              <p:nvPr/>
            </p:nvSpPr>
            <p:spPr bwMode="auto">
              <a:xfrm>
                <a:off x="4578" y="1191"/>
                <a:ext cx="56" cy="44"/>
              </a:xfrm>
              <a:custGeom>
                <a:avLst/>
                <a:gdLst>
                  <a:gd name="T0" fmla="*/ 0 w 56"/>
                  <a:gd name="T1" fmla="*/ 0 h 44"/>
                  <a:gd name="T2" fmla="*/ 0 w 56"/>
                  <a:gd name="T3" fmla="*/ 44 h 44"/>
                  <a:gd name="T4" fmla="*/ 56 w 56"/>
                  <a:gd name="T5" fmla="*/ 40 h 44"/>
                  <a:gd name="T6" fmla="*/ 56 w 56"/>
                  <a:gd name="T7" fmla="*/ 2 h 44"/>
                  <a:gd name="T8" fmla="*/ 0 w 56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44">
                    <a:moveTo>
                      <a:pt x="0" y="0"/>
                    </a:moveTo>
                    <a:lnTo>
                      <a:pt x="0" y="44"/>
                    </a:lnTo>
                    <a:lnTo>
                      <a:pt x="56" y="40"/>
                    </a:lnTo>
                    <a:lnTo>
                      <a:pt x="56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8" name="Freeform 592"/>
              <p:cNvSpPr/>
              <p:nvPr/>
            </p:nvSpPr>
            <p:spPr bwMode="auto">
              <a:xfrm>
                <a:off x="4658" y="1193"/>
                <a:ext cx="60" cy="36"/>
              </a:xfrm>
              <a:custGeom>
                <a:avLst/>
                <a:gdLst>
                  <a:gd name="T0" fmla="*/ 0 w 60"/>
                  <a:gd name="T1" fmla="*/ 0 h 36"/>
                  <a:gd name="T2" fmla="*/ 0 w 60"/>
                  <a:gd name="T3" fmla="*/ 0 h 36"/>
                  <a:gd name="T4" fmla="*/ 0 w 60"/>
                  <a:gd name="T5" fmla="*/ 36 h 36"/>
                  <a:gd name="T6" fmla="*/ 60 w 60"/>
                  <a:gd name="T7" fmla="*/ 30 h 36"/>
                  <a:gd name="T8" fmla="*/ 60 w 60"/>
                  <a:gd name="T9" fmla="*/ 0 h 36"/>
                  <a:gd name="T10" fmla="*/ 0 w 6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3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60" y="30"/>
                    </a:lnTo>
                    <a:lnTo>
                      <a:pt x="6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9" name="Freeform 593"/>
              <p:cNvSpPr/>
              <p:nvPr/>
            </p:nvSpPr>
            <p:spPr bwMode="auto">
              <a:xfrm>
                <a:off x="4658" y="1193"/>
                <a:ext cx="60" cy="36"/>
              </a:xfrm>
              <a:custGeom>
                <a:avLst/>
                <a:gdLst>
                  <a:gd name="T0" fmla="*/ 0 w 60"/>
                  <a:gd name="T1" fmla="*/ 0 h 36"/>
                  <a:gd name="T2" fmla="*/ 0 w 60"/>
                  <a:gd name="T3" fmla="*/ 0 h 36"/>
                  <a:gd name="T4" fmla="*/ 0 w 60"/>
                  <a:gd name="T5" fmla="*/ 36 h 36"/>
                  <a:gd name="T6" fmla="*/ 60 w 60"/>
                  <a:gd name="T7" fmla="*/ 30 h 36"/>
                  <a:gd name="T8" fmla="*/ 60 w 60"/>
                  <a:gd name="T9" fmla="*/ 0 h 36"/>
                  <a:gd name="T10" fmla="*/ 0 w 6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3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60" y="30"/>
                    </a:lnTo>
                    <a:lnTo>
                      <a:pt x="6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0" name="Freeform 594"/>
              <p:cNvSpPr/>
              <p:nvPr/>
            </p:nvSpPr>
            <p:spPr bwMode="auto">
              <a:xfrm>
                <a:off x="4742" y="1193"/>
                <a:ext cx="20" cy="28"/>
              </a:xfrm>
              <a:custGeom>
                <a:avLst/>
                <a:gdLst>
                  <a:gd name="T0" fmla="*/ 0 w 20"/>
                  <a:gd name="T1" fmla="*/ 0 h 28"/>
                  <a:gd name="T2" fmla="*/ 0 w 20"/>
                  <a:gd name="T3" fmla="*/ 0 h 28"/>
                  <a:gd name="T4" fmla="*/ 0 w 20"/>
                  <a:gd name="T5" fmla="*/ 28 h 28"/>
                  <a:gd name="T6" fmla="*/ 20 w 20"/>
                  <a:gd name="T7" fmla="*/ 26 h 28"/>
                  <a:gd name="T8" fmla="*/ 20 w 20"/>
                  <a:gd name="T9" fmla="*/ 2 h 28"/>
                  <a:gd name="T10" fmla="*/ 0 w 20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20" y="26"/>
                    </a:lnTo>
                    <a:lnTo>
                      <a:pt x="2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1" name="Freeform 595"/>
              <p:cNvSpPr/>
              <p:nvPr/>
            </p:nvSpPr>
            <p:spPr bwMode="auto">
              <a:xfrm>
                <a:off x="4742" y="1193"/>
                <a:ext cx="20" cy="28"/>
              </a:xfrm>
              <a:custGeom>
                <a:avLst/>
                <a:gdLst>
                  <a:gd name="T0" fmla="*/ 0 w 20"/>
                  <a:gd name="T1" fmla="*/ 0 h 28"/>
                  <a:gd name="T2" fmla="*/ 0 w 20"/>
                  <a:gd name="T3" fmla="*/ 0 h 28"/>
                  <a:gd name="T4" fmla="*/ 0 w 20"/>
                  <a:gd name="T5" fmla="*/ 28 h 28"/>
                  <a:gd name="T6" fmla="*/ 20 w 20"/>
                  <a:gd name="T7" fmla="*/ 26 h 28"/>
                  <a:gd name="T8" fmla="*/ 20 w 20"/>
                  <a:gd name="T9" fmla="*/ 2 h 28"/>
                  <a:gd name="T10" fmla="*/ 0 w 20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20" y="26"/>
                    </a:lnTo>
                    <a:lnTo>
                      <a:pt x="20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2" name="Freeform 596"/>
              <p:cNvSpPr/>
              <p:nvPr/>
            </p:nvSpPr>
            <p:spPr bwMode="auto">
              <a:xfrm>
                <a:off x="4634" y="1263"/>
                <a:ext cx="24" cy="43"/>
              </a:xfrm>
              <a:custGeom>
                <a:avLst/>
                <a:gdLst>
                  <a:gd name="T0" fmla="*/ 24 w 24"/>
                  <a:gd name="T1" fmla="*/ 0 h 43"/>
                  <a:gd name="T2" fmla="*/ 24 w 24"/>
                  <a:gd name="T3" fmla="*/ 0 h 43"/>
                  <a:gd name="T4" fmla="*/ 0 w 24"/>
                  <a:gd name="T5" fmla="*/ 4 h 43"/>
                  <a:gd name="T6" fmla="*/ 0 w 24"/>
                  <a:gd name="T7" fmla="*/ 43 h 43"/>
                  <a:gd name="T8" fmla="*/ 24 w 24"/>
                  <a:gd name="T9" fmla="*/ 37 h 43"/>
                  <a:gd name="T10" fmla="*/ 24 w 2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3">
                    <a:moveTo>
                      <a:pt x="24" y="0"/>
                    </a:moveTo>
                    <a:lnTo>
                      <a:pt x="24" y="0"/>
                    </a:lnTo>
                    <a:lnTo>
                      <a:pt x="0" y="4"/>
                    </a:lnTo>
                    <a:lnTo>
                      <a:pt x="0" y="43"/>
                    </a:lnTo>
                    <a:lnTo>
                      <a:pt x="24" y="37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3" name="Freeform 597"/>
              <p:cNvSpPr/>
              <p:nvPr/>
            </p:nvSpPr>
            <p:spPr bwMode="auto">
              <a:xfrm>
                <a:off x="4634" y="1263"/>
                <a:ext cx="24" cy="43"/>
              </a:xfrm>
              <a:custGeom>
                <a:avLst/>
                <a:gdLst>
                  <a:gd name="T0" fmla="*/ 24 w 24"/>
                  <a:gd name="T1" fmla="*/ 0 h 43"/>
                  <a:gd name="T2" fmla="*/ 24 w 24"/>
                  <a:gd name="T3" fmla="*/ 0 h 43"/>
                  <a:gd name="T4" fmla="*/ 0 w 24"/>
                  <a:gd name="T5" fmla="*/ 4 h 43"/>
                  <a:gd name="T6" fmla="*/ 0 w 24"/>
                  <a:gd name="T7" fmla="*/ 43 h 43"/>
                  <a:gd name="T8" fmla="*/ 24 w 24"/>
                  <a:gd name="T9" fmla="*/ 37 h 43"/>
                  <a:gd name="T10" fmla="*/ 24 w 2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3">
                    <a:moveTo>
                      <a:pt x="24" y="0"/>
                    </a:moveTo>
                    <a:lnTo>
                      <a:pt x="24" y="0"/>
                    </a:lnTo>
                    <a:lnTo>
                      <a:pt x="0" y="4"/>
                    </a:lnTo>
                    <a:lnTo>
                      <a:pt x="0" y="43"/>
                    </a:lnTo>
                    <a:lnTo>
                      <a:pt x="24" y="37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4" name="Freeform 598"/>
              <p:cNvSpPr/>
              <p:nvPr/>
            </p:nvSpPr>
            <p:spPr bwMode="auto">
              <a:xfrm>
                <a:off x="4682" y="1251"/>
                <a:ext cx="80" cy="45"/>
              </a:xfrm>
              <a:custGeom>
                <a:avLst/>
                <a:gdLst>
                  <a:gd name="T0" fmla="*/ 80 w 80"/>
                  <a:gd name="T1" fmla="*/ 0 h 45"/>
                  <a:gd name="T2" fmla="*/ 0 w 80"/>
                  <a:gd name="T3" fmla="*/ 10 h 45"/>
                  <a:gd name="T4" fmla="*/ 0 w 80"/>
                  <a:gd name="T5" fmla="*/ 45 h 45"/>
                  <a:gd name="T6" fmla="*/ 0 w 80"/>
                  <a:gd name="T7" fmla="*/ 45 h 45"/>
                  <a:gd name="T8" fmla="*/ 80 w 80"/>
                  <a:gd name="T9" fmla="*/ 26 h 45"/>
                  <a:gd name="T10" fmla="*/ 80 w 80"/>
                  <a:gd name="T1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45">
                    <a:moveTo>
                      <a:pt x="80" y="0"/>
                    </a:moveTo>
                    <a:lnTo>
                      <a:pt x="0" y="10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80" y="26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5" name="Freeform 599"/>
              <p:cNvSpPr/>
              <p:nvPr/>
            </p:nvSpPr>
            <p:spPr bwMode="auto">
              <a:xfrm>
                <a:off x="4682" y="1251"/>
                <a:ext cx="80" cy="45"/>
              </a:xfrm>
              <a:custGeom>
                <a:avLst/>
                <a:gdLst>
                  <a:gd name="T0" fmla="*/ 80 w 80"/>
                  <a:gd name="T1" fmla="*/ 0 h 45"/>
                  <a:gd name="T2" fmla="*/ 0 w 80"/>
                  <a:gd name="T3" fmla="*/ 10 h 45"/>
                  <a:gd name="T4" fmla="*/ 0 w 80"/>
                  <a:gd name="T5" fmla="*/ 45 h 45"/>
                  <a:gd name="T6" fmla="*/ 0 w 80"/>
                  <a:gd name="T7" fmla="*/ 45 h 45"/>
                  <a:gd name="T8" fmla="*/ 80 w 80"/>
                  <a:gd name="T9" fmla="*/ 26 h 45"/>
                  <a:gd name="T10" fmla="*/ 80 w 80"/>
                  <a:gd name="T1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45">
                    <a:moveTo>
                      <a:pt x="80" y="0"/>
                    </a:moveTo>
                    <a:lnTo>
                      <a:pt x="0" y="10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80" y="26"/>
                    </a:lnTo>
                    <a:lnTo>
                      <a:pt x="8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6" name="Freeform 600"/>
              <p:cNvSpPr/>
              <p:nvPr/>
            </p:nvSpPr>
            <p:spPr bwMode="auto">
              <a:xfrm>
                <a:off x="4516" y="1356"/>
                <a:ext cx="48" cy="60"/>
              </a:xfrm>
              <a:custGeom>
                <a:avLst/>
                <a:gdLst>
                  <a:gd name="T0" fmla="*/ 48 w 48"/>
                  <a:gd name="T1" fmla="*/ 0 h 60"/>
                  <a:gd name="T2" fmla="*/ 48 w 48"/>
                  <a:gd name="T3" fmla="*/ 0 h 60"/>
                  <a:gd name="T4" fmla="*/ 0 w 48"/>
                  <a:gd name="T5" fmla="*/ 10 h 60"/>
                  <a:gd name="T6" fmla="*/ 0 w 48"/>
                  <a:gd name="T7" fmla="*/ 60 h 60"/>
                  <a:gd name="T8" fmla="*/ 48 w 48"/>
                  <a:gd name="T9" fmla="*/ 46 h 60"/>
                  <a:gd name="T10" fmla="*/ 48 w 48"/>
                  <a:gd name="T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60">
                    <a:moveTo>
                      <a:pt x="48" y="0"/>
                    </a:moveTo>
                    <a:lnTo>
                      <a:pt x="48" y="0"/>
                    </a:lnTo>
                    <a:lnTo>
                      <a:pt x="0" y="10"/>
                    </a:lnTo>
                    <a:lnTo>
                      <a:pt x="0" y="60"/>
                    </a:lnTo>
                    <a:lnTo>
                      <a:pt x="48" y="46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7" name="Freeform 601"/>
              <p:cNvSpPr/>
              <p:nvPr/>
            </p:nvSpPr>
            <p:spPr bwMode="auto">
              <a:xfrm>
                <a:off x="4516" y="1356"/>
                <a:ext cx="48" cy="60"/>
              </a:xfrm>
              <a:custGeom>
                <a:avLst/>
                <a:gdLst>
                  <a:gd name="T0" fmla="*/ 48 w 48"/>
                  <a:gd name="T1" fmla="*/ 0 h 60"/>
                  <a:gd name="T2" fmla="*/ 48 w 48"/>
                  <a:gd name="T3" fmla="*/ 0 h 60"/>
                  <a:gd name="T4" fmla="*/ 0 w 48"/>
                  <a:gd name="T5" fmla="*/ 10 h 60"/>
                  <a:gd name="T6" fmla="*/ 0 w 48"/>
                  <a:gd name="T7" fmla="*/ 60 h 60"/>
                  <a:gd name="T8" fmla="*/ 48 w 48"/>
                  <a:gd name="T9" fmla="*/ 46 h 60"/>
                  <a:gd name="T10" fmla="*/ 48 w 48"/>
                  <a:gd name="T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60">
                    <a:moveTo>
                      <a:pt x="48" y="0"/>
                    </a:moveTo>
                    <a:lnTo>
                      <a:pt x="48" y="0"/>
                    </a:lnTo>
                    <a:lnTo>
                      <a:pt x="0" y="10"/>
                    </a:lnTo>
                    <a:lnTo>
                      <a:pt x="0" y="60"/>
                    </a:lnTo>
                    <a:lnTo>
                      <a:pt x="48" y="46"/>
                    </a:lnTo>
                    <a:lnTo>
                      <a:pt x="4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8" name="Freeform 602"/>
              <p:cNvSpPr/>
              <p:nvPr/>
            </p:nvSpPr>
            <p:spPr bwMode="auto">
              <a:xfrm>
                <a:off x="4616" y="1342"/>
                <a:ext cx="18" cy="44"/>
              </a:xfrm>
              <a:custGeom>
                <a:avLst/>
                <a:gdLst>
                  <a:gd name="T0" fmla="*/ 18 w 18"/>
                  <a:gd name="T1" fmla="*/ 0 h 44"/>
                  <a:gd name="T2" fmla="*/ 18 w 18"/>
                  <a:gd name="T3" fmla="*/ 0 h 44"/>
                  <a:gd name="T4" fmla="*/ 0 w 18"/>
                  <a:gd name="T5" fmla="*/ 4 h 44"/>
                  <a:gd name="T6" fmla="*/ 0 w 18"/>
                  <a:gd name="T7" fmla="*/ 44 h 44"/>
                  <a:gd name="T8" fmla="*/ 18 w 18"/>
                  <a:gd name="T9" fmla="*/ 38 h 44"/>
                  <a:gd name="T10" fmla="*/ 18 w 18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44">
                    <a:moveTo>
                      <a:pt x="18" y="0"/>
                    </a:moveTo>
                    <a:lnTo>
                      <a:pt x="18" y="0"/>
                    </a:lnTo>
                    <a:lnTo>
                      <a:pt x="0" y="4"/>
                    </a:lnTo>
                    <a:lnTo>
                      <a:pt x="0" y="44"/>
                    </a:lnTo>
                    <a:lnTo>
                      <a:pt x="18" y="38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9" name="Freeform 603"/>
              <p:cNvSpPr/>
              <p:nvPr/>
            </p:nvSpPr>
            <p:spPr bwMode="auto">
              <a:xfrm>
                <a:off x="4616" y="1342"/>
                <a:ext cx="18" cy="44"/>
              </a:xfrm>
              <a:custGeom>
                <a:avLst/>
                <a:gdLst>
                  <a:gd name="T0" fmla="*/ 18 w 18"/>
                  <a:gd name="T1" fmla="*/ 0 h 44"/>
                  <a:gd name="T2" fmla="*/ 18 w 18"/>
                  <a:gd name="T3" fmla="*/ 0 h 44"/>
                  <a:gd name="T4" fmla="*/ 0 w 18"/>
                  <a:gd name="T5" fmla="*/ 4 h 44"/>
                  <a:gd name="T6" fmla="*/ 0 w 18"/>
                  <a:gd name="T7" fmla="*/ 44 h 44"/>
                  <a:gd name="T8" fmla="*/ 18 w 18"/>
                  <a:gd name="T9" fmla="*/ 38 h 44"/>
                  <a:gd name="T10" fmla="*/ 18 w 18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44">
                    <a:moveTo>
                      <a:pt x="18" y="0"/>
                    </a:moveTo>
                    <a:lnTo>
                      <a:pt x="18" y="0"/>
                    </a:lnTo>
                    <a:lnTo>
                      <a:pt x="0" y="4"/>
                    </a:lnTo>
                    <a:lnTo>
                      <a:pt x="0" y="44"/>
                    </a:lnTo>
                    <a:lnTo>
                      <a:pt x="18" y="38"/>
                    </a:lnTo>
                    <a:lnTo>
                      <a:pt x="1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0" name="Freeform 604"/>
              <p:cNvSpPr/>
              <p:nvPr/>
            </p:nvSpPr>
            <p:spPr bwMode="auto">
              <a:xfrm>
                <a:off x="4658" y="1324"/>
                <a:ext cx="56" cy="48"/>
              </a:xfrm>
              <a:custGeom>
                <a:avLst/>
                <a:gdLst>
                  <a:gd name="T0" fmla="*/ 56 w 56"/>
                  <a:gd name="T1" fmla="*/ 0 h 48"/>
                  <a:gd name="T2" fmla="*/ 56 w 56"/>
                  <a:gd name="T3" fmla="*/ 0 h 48"/>
                  <a:gd name="T4" fmla="*/ 24 w 56"/>
                  <a:gd name="T5" fmla="*/ 8 h 48"/>
                  <a:gd name="T6" fmla="*/ 24 w 56"/>
                  <a:gd name="T7" fmla="*/ 8 h 48"/>
                  <a:gd name="T8" fmla="*/ 24 w 56"/>
                  <a:gd name="T9" fmla="*/ 8 h 48"/>
                  <a:gd name="T10" fmla="*/ 24 w 56"/>
                  <a:gd name="T11" fmla="*/ 8 h 48"/>
                  <a:gd name="T12" fmla="*/ 24 w 56"/>
                  <a:gd name="T13" fmla="*/ 8 h 48"/>
                  <a:gd name="T14" fmla="*/ 24 w 56"/>
                  <a:gd name="T15" fmla="*/ 8 h 48"/>
                  <a:gd name="T16" fmla="*/ 24 w 56"/>
                  <a:gd name="T17" fmla="*/ 8 h 48"/>
                  <a:gd name="T18" fmla="*/ 0 w 56"/>
                  <a:gd name="T19" fmla="*/ 12 h 48"/>
                  <a:gd name="T20" fmla="*/ 0 w 56"/>
                  <a:gd name="T21" fmla="*/ 48 h 48"/>
                  <a:gd name="T22" fmla="*/ 56 w 56"/>
                  <a:gd name="T23" fmla="*/ 30 h 48"/>
                  <a:gd name="T24" fmla="*/ 56 w 56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8">
                    <a:moveTo>
                      <a:pt x="56" y="0"/>
                    </a:moveTo>
                    <a:lnTo>
                      <a:pt x="5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0" y="12"/>
                    </a:lnTo>
                    <a:lnTo>
                      <a:pt x="0" y="48"/>
                    </a:lnTo>
                    <a:lnTo>
                      <a:pt x="56" y="30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1" name="Freeform 605"/>
              <p:cNvSpPr/>
              <p:nvPr/>
            </p:nvSpPr>
            <p:spPr bwMode="auto">
              <a:xfrm>
                <a:off x="4658" y="1324"/>
                <a:ext cx="56" cy="48"/>
              </a:xfrm>
              <a:custGeom>
                <a:avLst/>
                <a:gdLst>
                  <a:gd name="T0" fmla="*/ 56 w 56"/>
                  <a:gd name="T1" fmla="*/ 0 h 48"/>
                  <a:gd name="T2" fmla="*/ 56 w 56"/>
                  <a:gd name="T3" fmla="*/ 0 h 48"/>
                  <a:gd name="T4" fmla="*/ 24 w 56"/>
                  <a:gd name="T5" fmla="*/ 8 h 48"/>
                  <a:gd name="T6" fmla="*/ 24 w 56"/>
                  <a:gd name="T7" fmla="*/ 8 h 48"/>
                  <a:gd name="T8" fmla="*/ 24 w 56"/>
                  <a:gd name="T9" fmla="*/ 8 h 48"/>
                  <a:gd name="T10" fmla="*/ 24 w 56"/>
                  <a:gd name="T11" fmla="*/ 8 h 48"/>
                  <a:gd name="T12" fmla="*/ 24 w 56"/>
                  <a:gd name="T13" fmla="*/ 8 h 48"/>
                  <a:gd name="T14" fmla="*/ 24 w 56"/>
                  <a:gd name="T15" fmla="*/ 8 h 48"/>
                  <a:gd name="T16" fmla="*/ 24 w 56"/>
                  <a:gd name="T17" fmla="*/ 8 h 48"/>
                  <a:gd name="T18" fmla="*/ 0 w 56"/>
                  <a:gd name="T19" fmla="*/ 12 h 48"/>
                  <a:gd name="T20" fmla="*/ 0 w 56"/>
                  <a:gd name="T21" fmla="*/ 48 h 48"/>
                  <a:gd name="T22" fmla="*/ 56 w 56"/>
                  <a:gd name="T23" fmla="*/ 30 h 48"/>
                  <a:gd name="T24" fmla="*/ 56 w 56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8">
                    <a:moveTo>
                      <a:pt x="56" y="0"/>
                    </a:moveTo>
                    <a:lnTo>
                      <a:pt x="5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0" y="12"/>
                    </a:lnTo>
                    <a:lnTo>
                      <a:pt x="0" y="48"/>
                    </a:lnTo>
                    <a:lnTo>
                      <a:pt x="56" y="30"/>
                    </a:lnTo>
                    <a:lnTo>
                      <a:pt x="5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2" name="Freeform 606"/>
              <p:cNvSpPr/>
              <p:nvPr/>
            </p:nvSpPr>
            <p:spPr bwMode="auto">
              <a:xfrm>
                <a:off x="4738" y="1314"/>
                <a:ext cx="24" cy="32"/>
              </a:xfrm>
              <a:custGeom>
                <a:avLst/>
                <a:gdLst>
                  <a:gd name="T0" fmla="*/ 24 w 24"/>
                  <a:gd name="T1" fmla="*/ 0 h 32"/>
                  <a:gd name="T2" fmla="*/ 24 w 24"/>
                  <a:gd name="T3" fmla="*/ 0 h 32"/>
                  <a:gd name="T4" fmla="*/ 0 w 24"/>
                  <a:gd name="T5" fmla="*/ 6 h 32"/>
                  <a:gd name="T6" fmla="*/ 0 w 24"/>
                  <a:gd name="T7" fmla="*/ 32 h 32"/>
                  <a:gd name="T8" fmla="*/ 0 w 24"/>
                  <a:gd name="T9" fmla="*/ 32 h 32"/>
                  <a:gd name="T10" fmla="*/ 24 w 24"/>
                  <a:gd name="T11" fmla="*/ 26 h 32"/>
                  <a:gd name="T12" fmla="*/ 24 w 24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2">
                    <a:moveTo>
                      <a:pt x="24" y="0"/>
                    </a:moveTo>
                    <a:lnTo>
                      <a:pt x="24" y="0"/>
                    </a:lnTo>
                    <a:lnTo>
                      <a:pt x="0" y="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4" y="26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3" name="Freeform 607"/>
              <p:cNvSpPr/>
              <p:nvPr/>
            </p:nvSpPr>
            <p:spPr bwMode="auto">
              <a:xfrm>
                <a:off x="4738" y="1314"/>
                <a:ext cx="24" cy="32"/>
              </a:xfrm>
              <a:custGeom>
                <a:avLst/>
                <a:gdLst>
                  <a:gd name="T0" fmla="*/ 24 w 24"/>
                  <a:gd name="T1" fmla="*/ 0 h 32"/>
                  <a:gd name="T2" fmla="*/ 24 w 24"/>
                  <a:gd name="T3" fmla="*/ 0 h 32"/>
                  <a:gd name="T4" fmla="*/ 0 w 24"/>
                  <a:gd name="T5" fmla="*/ 6 h 32"/>
                  <a:gd name="T6" fmla="*/ 0 w 24"/>
                  <a:gd name="T7" fmla="*/ 32 h 32"/>
                  <a:gd name="T8" fmla="*/ 0 w 24"/>
                  <a:gd name="T9" fmla="*/ 32 h 32"/>
                  <a:gd name="T10" fmla="*/ 24 w 24"/>
                  <a:gd name="T11" fmla="*/ 26 h 32"/>
                  <a:gd name="T12" fmla="*/ 24 w 24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2">
                    <a:moveTo>
                      <a:pt x="24" y="0"/>
                    </a:moveTo>
                    <a:lnTo>
                      <a:pt x="24" y="0"/>
                    </a:lnTo>
                    <a:lnTo>
                      <a:pt x="0" y="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4" y="26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4" name="Freeform 608"/>
              <p:cNvSpPr/>
              <p:nvPr/>
            </p:nvSpPr>
            <p:spPr bwMode="auto">
              <a:xfrm>
                <a:off x="4516" y="1448"/>
                <a:ext cx="36" cy="62"/>
              </a:xfrm>
              <a:custGeom>
                <a:avLst/>
                <a:gdLst>
                  <a:gd name="T0" fmla="*/ 36 w 36"/>
                  <a:gd name="T1" fmla="*/ 0 h 62"/>
                  <a:gd name="T2" fmla="*/ 36 w 36"/>
                  <a:gd name="T3" fmla="*/ 0 h 62"/>
                  <a:gd name="T4" fmla="*/ 0 w 36"/>
                  <a:gd name="T5" fmla="*/ 12 h 62"/>
                  <a:gd name="T6" fmla="*/ 0 w 36"/>
                  <a:gd name="T7" fmla="*/ 62 h 62"/>
                  <a:gd name="T8" fmla="*/ 36 w 36"/>
                  <a:gd name="T9" fmla="*/ 46 h 62"/>
                  <a:gd name="T10" fmla="*/ 36 w 3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62">
                    <a:moveTo>
                      <a:pt x="36" y="0"/>
                    </a:moveTo>
                    <a:lnTo>
                      <a:pt x="36" y="0"/>
                    </a:lnTo>
                    <a:lnTo>
                      <a:pt x="0" y="12"/>
                    </a:lnTo>
                    <a:lnTo>
                      <a:pt x="0" y="62"/>
                    </a:lnTo>
                    <a:lnTo>
                      <a:pt x="36" y="46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5" name="Freeform 609"/>
              <p:cNvSpPr/>
              <p:nvPr/>
            </p:nvSpPr>
            <p:spPr bwMode="auto">
              <a:xfrm>
                <a:off x="4516" y="1448"/>
                <a:ext cx="36" cy="62"/>
              </a:xfrm>
              <a:custGeom>
                <a:avLst/>
                <a:gdLst>
                  <a:gd name="T0" fmla="*/ 36 w 36"/>
                  <a:gd name="T1" fmla="*/ 0 h 62"/>
                  <a:gd name="T2" fmla="*/ 36 w 36"/>
                  <a:gd name="T3" fmla="*/ 0 h 62"/>
                  <a:gd name="T4" fmla="*/ 0 w 36"/>
                  <a:gd name="T5" fmla="*/ 12 h 62"/>
                  <a:gd name="T6" fmla="*/ 0 w 36"/>
                  <a:gd name="T7" fmla="*/ 62 h 62"/>
                  <a:gd name="T8" fmla="*/ 36 w 36"/>
                  <a:gd name="T9" fmla="*/ 46 h 62"/>
                  <a:gd name="T10" fmla="*/ 36 w 3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62">
                    <a:moveTo>
                      <a:pt x="36" y="0"/>
                    </a:moveTo>
                    <a:lnTo>
                      <a:pt x="36" y="0"/>
                    </a:lnTo>
                    <a:lnTo>
                      <a:pt x="0" y="12"/>
                    </a:lnTo>
                    <a:lnTo>
                      <a:pt x="0" y="62"/>
                    </a:lnTo>
                    <a:lnTo>
                      <a:pt x="36" y="46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0" name="Group 811"/>
            <p:cNvGrpSpPr/>
            <p:nvPr/>
          </p:nvGrpSpPr>
          <p:grpSpPr bwMode="auto">
            <a:xfrm>
              <a:off x="-4373911" y="-404813"/>
              <a:ext cx="2409908" cy="3767136"/>
              <a:chOff x="4516" y="1332"/>
              <a:chExt cx="1518" cy="2373"/>
            </a:xfrm>
            <a:grpFill/>
          </p:grpSpPr>
          <p:sp>
            <p:nvSpPr>
              <p:cNvPr id="1166" name="Freeform 611"/>
              <p:cNvSpPr/>
              <p:nvPr/>
            </p:nvSpPr>
            <p:spPr bwMode="auto">
              <a:xfrm>
                <a:off x="4576" y="1404"/>
                <a:ext cx="104" cy="80"/>
              </a:xfrm>
              <a:custGeom>
                <a:avLst/>
                <a:gdLst>
                  <a:gd name="T0" fmla="*/ 104 w 104"/>
                  <a:gd name="T1" fmla="*/ 0 h 80"/>
                  <a:gd name="T2" fmla="*/ 104 w 104"/>
                  <a:gd name="T3" fmla="*/ 0 h 80"/>
                  <a:gd name="T4" fmla="*/ 0 w 104"/>
                  <a:gd name="T5" fmla="*/ 36 h 80"/>
                  <a:gd name="T6" fmla="*/ 0 w 104"/>
                  <a:gd name="T7" fmla="*/ 80 h 80"/>
                  <a:gd name="T8" fmla="*/ 104 w 104"/>
                  <a:gd name="T9" fmla="*/ 34 h 80"/>
                  <a:gd name="T10" fmla="*/ 104 w 10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4" h="80">
                    <a:moveTo>
                      <a:pt x="104" y="0"/>
                    </a:moveTo>
                    <a:lnTo>
                      <a:pt x="104" y="0"/>
                    </a:lnTo>
                    <a:lnTo>
                      <a:pt x="0" y="36"/>
                    </a:lnTo>
                    <a:lnTo>
                      <a:pt x="0" y="80"/>
                    </a:lnTo>
                    <a:lnTo>
                      <a:pt x="104" y="34"/>
                    </a:lnTo>
                    <a:lnTo>
                      <a:pt x="10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612"/>
              <p:cNvSpPr/>
              <p:nvPr/>
            </p:nvSpPr>
            <p:spPr bwMode="auto">
              <a:xfrm>
                <a:off x="4576" y="1404"/>
                <a:ext cx="104" cy="80"/>
              </a:xfrm>
              <a:custGeom>
                <a:avLst/>
                <a:gdLst>
                  <a:gd name="T0" fmla="*/ 104 w 104"/>
                  <a:gd name="T1" fmla="*/ 0 h 80"/>
                  <a:gd name="T2" fmla="*/ 104 w 104"/>
                  <a:gd name="T3" fmla="*/ 0 h 80"/>
                  <a:gd name="T4" fmla="*/ 0 w 104"/>
                  <a:gd name="T5" fmla="*/ 36 h 80"/>
                  <a:gd name="T6" fmla="*/ 0 w 104"/>
                  <a:gd name="T7" fmla="*/ 80 h 80"/>
                  <a:gd name="T8" fmla="*/ 104 w 104"/>
                  <a:gd name="T9" fmla="*/ 34 h 80"/>
                  <a:gd name="T10" fmla="*/ 104 w 10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4" h="80">
                    <a:moveTo>
                      <a:pt x="104" y="0"/>
                    </a:moveTo>
                    <a:lnTo>
                      <a:pt x="104" y="0"/>
                    </a:lnTo>
                    <a:lnTo>
                      <a:pt x="0" y="36"/>
                    </a:lnTo>
                    <a:lnTo>
                      <a:pt x="0" y="80"/>
                    </a:lnTo>
                    <a:lnTo>
                      <a:pt x="104" y="34"/>
                    </a:lnTo>
                    <a:lnTo>
                      <a:pt x="10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613"/>
              <p:cNvSpPr/>
              <p:nvPr/>
            </p:nvSpPr>
            <p:spPr bwMode="auto">
              <a:xfrm>
                <a:off x="4704" y="1376"/>
                <a:ext cx="58" cy="50"/>
              </a:xfrm>
              <a:custGeom>
                <a:avLst/>
                <a:gdLst>
                  <a:gd name="T0" fmla="*/ 58 w 58"/>
                  <a:gd name="T1" fmla="*/ 0 h 50"/>
                  <a:gd name="T2" fmla="*/ 0 w 58"/>
                  <a:gd name="T3" fmla="*/ 20 h 50"/>
                  <a:gd name="T4" fmla="*/ 0 w 58"/>
                  <a:gd name="T5" fmla="*/ 50 h 50"/>
                  <a:gd name="T6" fmla="*/ 58 w 58"/>
                  <a:gd name="T7" fmla="*/ 24 h 50"/>
                  <a:gd name="T8" fmla="*/ 58 w 58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0">
                    <a:moveTo>
                      <a:pt x="58" y="0"/>
                    </a:moveTo>
                    <a:lnTo>
                      <a:pt x="0" y="20"/>
                    </a:lnTo>
                    <a:lnTo>
                      <a:pt x="0" y="50"/>
                    </a:lnTo>
                    <a:lnTo>
                      <a:pt x="58" y="24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614"/>
              <p:cNvSpPr/>
              <p:nvPr/>
            </p:nvSpPr>
            <p:spPr bwMode="auto">
              <a:xfrm>
                <a:off x="4704" y="1376"/>
                <a:ext cx="58" cy="50"/>
              </a:xfrm>
              <a:custGeom>
                <a:avLst/>
                <a:gdLst>
                  <a:gd name="T0" fmla="*/ 58 w 58"/>
                  <a:gd name="T1" fmla="*/ 0 h 50"/>
                  <a:gd name="T2" fmla="*/ 0 w 58"/>
                  <a:gd name="T3" fmla="*/ 20 h 50"/>
                  <a:gd name="T4" fmla="*/ 0 w 58"/>
                  <a:gd name="T5" fmla="*/ 50 h 50"/>
                  <a:gd name="T6" fmla="*/ 58 w 58"/>
                  <a:gd name="T7" fmla="*/ 24 h 50"/>
                  <a:gd name="T8" fmla="*/ 58 w 58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0">
                    <a:moveTo>
                      <a:pt x="58" y="0"/>
                    </a:moveTo>
                    <a:lnTo>
                      <a:pt x="0" y="20"/>
                    </a:lnTo>
                    <a:lnTo>
                      <a:pt x="0" y="50"/>
                    </a:lnTo>
                    <a:lnTo>
                      <a:pt x="58" y="24"/>
                    </a:lnTo>
                    <a:lnTo>
                      <a:pt x="5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615"/>
              <p:cNvSpPr/>
              <p:nvPr/>
            </p:nvSpPr>
            <p:spPr bwMode="auto">
              <a:xfrm>
                <a:off x="4516" y="1506"/>
                <a:ext cx="94" cy="92"/>
              </a:xfrm>
              <a:custGeom>
                <a:avLst/>
                <a:gdLst>
                  <a:gd name="T0" fmla="*/ 94 w 94"/>
                  <a:gd name="T1" fmla="*/ 0 h 92"/>
                  <a:gd name="T2" fmla="*/ 0 w 94"/>
                  <a:gd name="T3" fmla="*/ 42 h 92"/>
                  <a:gd name="T4" fmla="*/ 0 w 94"/>
                  <a:gd name="T5" fmla="*/ 92 h 92"/>
                  <a:gd name="T6" fmla="*/ 94 w 94"/>
                  <a:gd name="T7" fmla="*/ 42 h 92"/>
                  <a:gd name="T8" fmla="*/ 94 w 94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2">
                    <a:moveTo>
                      <a:pt x="94" y="0"/>
                    </a:moveTo>
                    <a:lnTo>
                      <a:pt x="0" y="42"/>
                    </a:lnTo>
                    <a:lnTo>
                      <a:pt x="0" y="92"/>
                    </a:lnTo>
                    <a:lnTo>
                      <a:pt x="94" y="42"/>
                    </a:lnTo>
                    <a:lnTo>
                      <a:pt x="9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616"/>
              <p:cNvSpPr/>
              <p:nvPr/>
            </p:nvSpPr>
            <p:spPr bwMode="auto">
              <a:xfrm>
                <a:off x="4516" y="1506"/>
                <a:ext cx="94" cy="92"/>
              </a:xfrm>
              <a:custGeom>
                <a:avLst/>
                <a:gdLst>
                  <a:gd name="T0" fmla="*/ 94 w 94"/>
                  <a:gd name="T1" fmla="*/ 0 h 92"/>
                  <a:gd name="T2" fmla="*/ 0 w 94"/>
                  <a:gd name="T3" fmla="*/ 42 h 92"/>
                  <a:gd name="T4" fmla="*/ 0 w 94"/>
                  <a:gd name="T5" fmla="*/ 92 h 92"/>
                  <a:gd name="T6" fmla="*/ 94 w 94"/>
                  <a:gd name="T7" fmla="*/ 42 h 92"/>
                  <a:gd name="T8" fmla="*/ 94 w 94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2">
                    <a:moveTo>
                      <a:pt x="94" y="0"/>
                    </a:moveTo>
                    <a:lnTo>
                      <a:pt x="0" y="42"/>
                    </a:lnTo>
                    <a:lnTo>
                      <a:pt x="0" y="92"/>
                    </a:lnTo>
                    <a:lnTo>
                      <a:pt x="94" y="42"/>
                    </a:lnTo>
                    <a:lnTo>
                      <a:pt x="9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617"/>
              <p:cNvSpPr/>
              <p:nvPr/>
            </p:nvSpPr>
            <p:spPr bwMode="auto">
              <a:xfrm>
                <a:off x="4634" y="1464"/>
                <a:ext cx="76" cy="70"/>
              </a:xfrm>
              <a:custGeom>
                <a:avLst/>
                <a:gdLst>
                  <a:gd name="T0" fmla="*/ 76 w 76"/>
                  <a:gd name="T1" fmla="*/ 0 h 70"/>
                  <a:gd name="T2" fmla="*/ 0 w 76"/>
                  <a:gd name="T3" fmla="*/ 32 h 70"/>
                  <a:gd name="T4" fmla="*/ 0 w 76"/>
                  <a:gd name="T5" fmla="*/ 70 h 70"/>
                  <a:gd name="T6" fmla="*/ 0 w 76"/>
                  <a:gd name="T7" fmla="*/ 70 h 70"/>
                  <a:gd name="T8" fmla="*/ 76 w 76"/>
                  <a:gd name="T9" fmla="*/ 30 h 70"/>
                  <a:gd name="T10" fmla="*/ 76 w 76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70">
                    <a:moveTo>
                      <a:pt x="76" y="0"/>
                    </a:moveTo>
                    <a:lnTo>
                      <a:pt x="0" y="3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76" y="30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618"/>
              <p:cNvSpPr/>
              <p:nvPr/>
            </p:nvSpPr>
            <p:spPr bwMode="auto">
              <a:xfrm>
                <a:off x="4634" y="1464"/>
                <a:ext cx="76" cy="70"/>
              </a:xfrm>
              <a:custGeom>
                <a:avLst/>
                <a:gdLst>
                  <a:gd name="T0" fmla="*/ 76 w 76"/>
                  <a:gd name="T1" fmla="*/ 0 h 70"/>
                  <a:gd name="T2" fmla="*/ 0 w 76"/>
                  <a:gd name="T3" fmla="*/ 32 h 70"/>
                  <a:gd name="T4" fmla="*/ 0 w 76"/>
                  <a:gd name="T5" fmla="*/ 70 h 70"/>
                  <a:gd name="T6" fmla="*/ 0 w 76"/>
                  <a:gd name="T7" fmla="*/ 70 h 70"/>
                  <a:gd name="T8" fmla="*/ 76 w 76"/>
                  <a:gd name="T9" fmla="*/ 30 h 70"/>
                  <a:gd name="T10" fmla="*/ 76 w 76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70">
                    <a:moveTo>
                      <a:pt x="76" y="0"/>
                    </a:moveTo>
                    <a:lnTo>
                      <a:pt x="0" y="3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76" y="30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619"/>
              <p:cNvSpPr/>
              <p:nvPr/>
            </p:nvSpPr>
            <p:spPr bwMode="auto">
              <a:xfrm>
                <a:off x="4734" y="1442"/>
                <a:ext cx="28" cy="40"/>
              </a:xfrm>
              <a:custGeom>
                <a:avLst/>
                <a:gdLst>
                  <a:gd name="T0" fmla="*/ 28 w 28"/>
                  <a:gd name="T1" fmla="*/ 0 h 40"/>
                  <a:gd name="T2" fmla="*/ 28 w 28"/>
                  <a:gd name="T3" fmla="*/ 0 h 40"/>
                  <a:gd name="T4" fmla="*/ 0 w 28"/>
                  <a:gd name="T5" fmla="*/ 12 h 40"/>
                  <a:gd name="T6" fmla="*/ 0 w 28"/>
                  <a:gd name="T7" fmla="*/ 40 h 40"/>
                  <a:gd name="T8" fmla="*/ 28 w 28"/>
                  <a:gd name="T9" fmla="*/ 24 h 40"/>
                  <a:gd name="T10" fmla="*/ 28 w 28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0">
                    <a:moveTo>
                      <a:pt x="28" y="0"/>
                    </a:moveTo>
                    <a:lnTo>
                      <a:pt x="28" y="0"/>
                    </a:lnTo>
                    <a:lnTo>
                      <a:pt x="0" y="12"/>
                    </a:lnTo>
                    <a:lnTo>
                      <a:pt x="0" y="40"/>
                    </a:lnTo>
                    <a:lnTo>
                      <a:pt x="28" y="2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620"/>
              <p:cNvSpPr/>
              <p:nvPr/>
            </p:nvSpPr>
            <p:spPr bwMode="auto">
              <a:xfrm>
                <a:off x="4734" y="1442"/>
                <a:ext cx="28" cy="40"/>
              </a:xfrm>
              <a:custGeom>
                <a:avLst/>
                <a:gdLst>
                  <a:gd name="T0" fmla="*/ 28 w 28"/>
                  <a:gd name="T1" fmla="*/ 0 h 40"/>
                  <a:gd name="T2" fmla="*/ 28 w 28"/>
                  <a:gd name="T3" fmla="*/ 0 h 40"/>
                  <a:gd name="T4" fmla="*/ 0 w 28"/>
                  <a:gd name="T5" fmla="*/ 12 h 40"/>
                  <a:gd name="T6" fmla="*/ 0 w 28"/>
                  <a:gd name="T7" fmla="*/ 40 h 40"/>
                  <a:gd name="T8" fmla="*/ 28 w 28"/>
                  <a:gd name="T9" fmla="*/ 24 h 40"/>
                  <a:gd name="T10" fmla="*/ 28 w 28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0">
                    <a:moveTo>
                      <a:pt x="28" y="0"/>
                    </a:moveTo>
                    <a:lnTo>
                      <a:pt x="28" y="0"/>
                    </a:lnTo>
                    <a:lnTo>
                      <a:pt x="0" y="12"/>
                    </a:lnTo>
                    <a:lnTo>
                      <a:pt x="0" y="40"/>
                    </a:lnTo>
                    <a:lnTo>
                      <a:pt x="28" y="24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621"/>
              <p:cNvSpPr/>
              <p:nvPr/>
            </p:nvSpPr>
            <p:spPr bwMode="auto">
              <a:xfrm>
                <a:off x="4516" y="1616"/>
                <a:ext cx="40" cy="72"/>
              </a:xfrm>
              <a:custGeom>
                <a:avLst/>
                <a:gdLst>
                  <a:gd name="T0" fmla="*/ 40 w 40"/>
                  <a:gd name="T1" fmla="*/ 0 h 72"/>
                  <a:gd name="T2" fmla="*/ 40 w 40"/>
                  <a:gd name="T3" fmla="*/ 0 h 72"/>
                  <a:gd name="T4" fmla="*/ 0 w 40"/>
                  <a:gd name="T5" fmla="*/ 22 h 72"/>
                  <a:gd name="T6" fmla="*/ 0 w 40"/>
                  <a:gd name="T7" fmla="*/ 72 h 72"/>
                  <a:gd name="T8" fmla="*/ 40 w 40"/>
                  <a:gd name="T9" fmla="*/ 46 h 72"/>
                  <a:gd name="T10" fmla="*/ 40 w 40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2">
                    <a:moveTo>
                      <a:pt x="40" y="0"/>
                    </a:moveTo>
                    <a:lnTo>
                      <a:pt x="40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40" y="46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622"/>
              <p:cNvSpPr/>
              <p:nvPr/>
            </p:nvSpPr>
            <p:spPr bwMode="auto">
              <a:xfrm>
                <a:off x="4516" y="1616"/>
                <a:ext cx="40" cy="72"/>
              </a:xfrm>
              <a:custGeom>
                <a:avLst/>
                <a:gdLst>
                  <a:gd name="T0" fmla="*/ 40 w 40"/>
                  <a:gd name="T1" fmla="*/ 0 h 72"/>
                  <a:gd name="T2" fmla="*/ 40 w 40"/>
                  <a:gd name="T3" fmla="*/ 0 h 72"/>
                  <a:gd name="T4" fmla="*/ 0 w 40"/>
                  <a:gd name="T5" fmla="*/ 22 h 72"/>
                  <a:gd name="T6" fmla="*/ 0 w 40"/>
                  <a:gd name="T7" fmla="*/ 72 h 72"/>
                  <a:gd name="T8" fmla="*/ 40 w 40"/>
                  <a:gd name="T9" fmla="*/ 46 h 72"/>
                  <a:gd name="T10" fmla="*/ 40 w 40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2">
                    <a:moveTo>
                      <a:pt x="40" y="0"/>
                    </a:moveTo>
                    <a:lnTo>
                      <a:pt x="40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40" y="46"/>
                    </a:lnTo>
                    <a:lnTo>
                      <a:pt x="4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Freeform 623"/>
              <p:cNvSpPr/>
              <p:nvPr/>
            </p:nvSpPr>
            <p:spPr bwMode="auto">
              <a:xfrm>
                <a:off x="4612" y="1574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0 h 52"/>
                  <a:gd name="T4" fmla="*/ 0 w 22"/>
                  <a:gd name="T5" fmla="*/ 12 h 52"/>
                  <a:gd name="T6" fmla="*/ 0 w 22"/>
                  <a:gd name="T7" fmla="*/ 52 h 52"/>
                  <a:gd name="T8" fmla="*/ 22 w 22"/>
                  <a:gd name="T9" fmla="*/ 38 h 52"/>
                  <a:gd name="T10" fmla="*/ 22 w 22"/>
                  <a:gd name="T1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0"/>
                    </a:lnTo>
                    <a:lnTo>
                      <a:pt x="0" y="12"/>
                    </a:lnTo>
                    <a:lnTo>
                      <a:pt x="0" y="52"/>
                    </a:lnTo>
                    <a:lnTo>
                      <a:pt x="22" y="38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Freeform 624"/>
              <p:cNvSpPr/>
              <p:nvPr/>
            </p:nvSpPr>
            <p:spPr bwMode="auto">
              <a:xfrm>
                <a:off x="4612" y="1574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0 h 52"/>
                  <a:gd name="T4" fmla="*/ 0 w 22"/>
                  <a:gd name="T5" fmla="*/ 12 h 52"/>
                  <a:gd name="T6" fmla="*/ 0 w 22"/>
                  <a:gd name="T7" fmla="*/ 52 h 52"/>
                  <a:gd name="T8" fmla="*/ 22 w 22"/>
                  <a:gd name="T9" fmla="*/ 38 h 52"/>
                  <a:gd name="T10" fmla="*/ 22 w 22"/>
                  <a:gd name="T1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0"/>
                    </a:lnTo>
                    <a:lnTo>
                      <a:pt x="0" y="12"/>
                    </a:lnTo>
                    <a:lnTo>
                      <a:pt x="0" y="52"/>
                    </a:lnTo>
                    <a:lnTo>
                      <a:pt x="22" y="38"/>
                    </a:lnTo>
                    <a:lnTo>
                      <a:pt x="2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Freeform 625"/>
              <p:cNvSpPr/>
              <p:nvPr/>
            </p:nvSpPr>
            <p:spPr bwMode="auto">
              <a:xfrm>
                <a:off x="4658" y="1542"/>
                <a:ext cx="36" cy="56"/>
              </a:xfrm>
              <a:custGeom>
                <a:avLst/>
                <a:gdLst>
                  <a:gd name="T0" fmla="*/ 36 w 36"/>
                  <a:gd name="T1" fmla="*/ 0 h 56"/>
                  <a:gd name="T2" fmla="*/ 36 w 36"/>
                  <a:gd name="T3" fmla="*/ 0 h 56"/>
                  <a:gd name="T4" fmla="*/ 0 w 36"/>
                  <a:gd name="T5" fmla="*/ 20 h 56"/>
                  <a:gd name="T6" fmla="*/ 0 w 36"/>
                  <a:gd name="T7" fmla="*/ 56 h 56"/>
                  <a:gd name="T8" fmla="*/ 36 w 36"/>
                  <a:gd name="T9" fmla="*/ 32 h 56"/>
                  <a:gd name="T10" fmla="*/ 36 w 3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56">
                    <a:moveTo>
                      <a:pt x="36" y="0"/>
                    </a:moveTo>
                    <a:lnTo>
                      <a:pt x="36" y="0"/>
                    </a:lnTo>
                    <a:lnTo>
                      <a:pt x="0" y="20"/>
                    </a:lnTo>
                    <a:lnTo>
                      <a:pt x="0" y="56"/>
                    </a:lnTo>
                    <a:lnTo>
                      <a:pt x="36" y="3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Freeform 626"/>
              <p:cNvSpPr/>
              <p:nvPr/>
            </p:nvSpPr>
            <p:spPr bwMode="auto">
              <a:xfrm>
                <a:off x="4658" y="1542"/>
                <a:ext cx="36" cy="56"/>
              </a:xfrm>
              <a:custGeom>
                <a:avLst/>
                <a:gdLst>
                  <a:gd name="T0" fmla="*/ 36 w 36"/>
                  <a:gd name="T1" fmla="*/ 0 h 56"/>
                  <a:gd name="T2" fmla="*/ 36 w 36"/>
                  <a:gd name="T3" fmla="*/ 0 h 56"/>
                  <a:gd name="T4" fmla="*/ 0 w 36"/>
                  <a:gd name="T5" fmla="*/ 20 h 56"/>
                  <a:gd name="T6" fmla="*/ 0 w 36"/>
                  <a:gd name="T7" fmla="*/ 56 h 56"/>
                  <a:gd name="T8" fmla="*/ 36 w 36"/>
                  <a:gd name="T9" fmla="*/ 32 h 56"/>
                  <a:gd name="T10" fmla="*/ 36 w 3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56">
                    <a:moveTo>
                      <a:pt x="36" y="0"/>
                    </a:moveTo>
                    <a:lnTo>
                      <a:pt x="36" y="0"/>
                    </a:lnTo>
                    <a:lnTo>
                      <a:pt x="0" y="20"/>
                    </a:lnTo>
                    <a:lnTo>
                      <a:pt x="0" y="56"/>
                    </a:lnTo>
                    <a:lnTo>
                      <a:pt x="36" y="32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Freeform 627"/>
              <p:cNvSpPr/>
              <p:nvPr/>
            </p:nvSpPr>
            <p:spPr bwMode="auto">
              <a:xfrm>
                <a:off x="4718" y="1506"/>
                <a:ext cx="44" cy="52"/>
              </a:xfrm>
              <a:custGeom>
                <a:avLst/>
                <a:gdLst>
                  <a:gd name="T0" fmla="*/ 44 w 44"/>
                  <a:gd name="T1" fmla="*/ 0 h 52"/>
                  <a:gd name="T2" fmla="*/ 0 w 44"/>
                  <a:gd name="T3" fmla="*/ 24 h 52"/>
                  <a:gd name="T4" fmla="*/ 0 w 44"/>
                  <a:gd name="T5" fmla="*/ 52 h 52"/>
                  <a:gd name="T6" fmla="*/ 44 w 44"/>
                  <a:gd name="T7" fmla="*/ 26 h 52"/>
                  <a:gd name="T8" fmla="*/ 44 w 44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52">
                    <a:moveTo>
                      <a:pt x="44" y="0"/>
                    </a:moveTo>
                    <a:lnTo>
                      <a:pt x="0" y="24"/>
                    </a:lnTo>
                    <a:lnTo>
                      <a:pt x="0" y="52"/>
                    </a:lnTo>
                    <a:lnTo>
                      <a:pt x="44" y="26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Freeform 628"/>
              <p:cNvSpPr/>
              <p:nvPr/>
            </p:nvSpPr>
            <p:spPr bwMode="auto">
              <a:xfrm>
                <a:off x="4718" y="1506"/>
                <a:ext cx="44" cy="52"/>
              </a:xfrm>
              <a:custGeom>
                <a:avLst/>
                <a:gdLst>
                  <a:gd name="T0" fmla="*/ 44 w 44"/>
                  <a:gd name="T1" fmla="*/ 0 h 52"/>
                  <a:gd name="T2" fmla="*/ 0 w 44"/>
                  <a:gd name="T3" fmla="*/ 24 h 52"/>
                  <a:gd name="T4" fmla="*/ 0 w 44"/>
                  <a:gd name="T5" fmla="*/ 52 h 52"/>
                  <a:gd name="T6" fmla="*/ 44 w 44"/>
                  <a:gd name="T7" fmla="*/ 26 h 52"/>
                  <a:gd name="T8" fmla="*/ 44 w 44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52">
                    <a:moveTo>
                      <a:pt x="44" y="0"/>
                    </a:moveTo>
                    <a:lnTo>
                      <a:pt x="0" y="24"/>
                    </a:lnTo>
                    <a:lnTo>
                      <a:pt x="0" y="52"/>
                    </a:lnTo>
                    <a:lnTo>
                      <a:pt x="44" y="26"/>
                    </a:lnTo>
                    <a:lnTo>
                      <a:pt x="4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629"/>
              <p:cNvSpPr/>
              <p:nvPr/>
            </p:nvSpPr>
            <p:spPr bwMode="auto">
              <a:xfrm>
                <a:off x="4516" y="1682"/>
                <a:ext cx="64" cy="86"/>
              </a:xfrm>
              <a:custGeom>
                <a:avLst/>
                <a:gdLst>
                  <a:gd name="T0" fmla="*/ 64 w 64"/>
                  <a:gd name="T1" fmla="*/ 0 h 86"/>
                  <a:gd name="T2" fmla="*/ 64 w 64"/>
                  <a:gd name="T3" fmla="*/ 0 h 86"/>
                  <a:gd name="T4" fmla="*/ 0 w 64"/>
                  <a:gd name="T5" fmla="*/ 36 h 86"/>
                  <a:gd name="T6" fmla="*/ 0 w 64"/>
                  <a:gd name="T7" fmla="*/ 86 h 86"/>
                  <a:gd name="T8" fmla="*/ 64 w 64"/>
                  <a:gd name="T9" fmla="*/ 42 h 86"/>
                  <a:gd name="T10" fmla="*/ 64 w 64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86">
                    <a:moveTo>
                      <a:pt x="64" y="0"/>
                    </a:moveTo>
                    <a:lnTo>
                      <a:pt x="64" y="0"/>
                    </a:lnTo>
                    <a:lnTo>
                      <a:pt x="0" y="36"/>
                    </a:lnTo>
                    <a:lnTo>
                      <a:pt x="0" y="86"/>
                    </a:lnTo>
                    <a:lnTo>
                      <a:pt x="64" y="4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630"/>
              <p:cNvSpPr/>
              <p:nvPr/>
            </p:nvSpPr>
            <p:spPr bwMode="auto">
              <a:xfrm>
                <a:off x="4516" y="1682"/>
                <a:ext cx="64" cy="86"/>
              </a:xfrm>
              <a:custGeom>
                <a:avLst/>
                <a:gdLst>
                  <a:gd name="T0" fmla="*/ 64 w 64"/>
                  <a:gd name="T1" fmla="*/ 0 h 86"/>
                  <a:gd name="T2" fmla="*/ 64 w 64"/>
                  <a:gd name="T3" fmla="*/ 0 h 86"/>
                  <a:gd name="T4" fmla="*/ 0 w 64"/>
                  <a:gd name="T5" fmla="*/ 36 h 86"/>
                  <a:gd name="T6" fmla="*/ 0 w 64"/>
                  <a:gd name="T7" fmla="*/ 86 h 86"/>
                  <a:gd name="T8" fmla="*/ 64 w 64"/>
                  <a:gd name="T9" fmla="*/ 42 h 86"/>
                  <a:gd name="T10" fmla="*/ 64 w 64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86">
                    <a:moveTo>
                      <a:pt x="64" y="0"/>
                    </a:moveTo>
                    <a:lnTo>
                      <a:pt x="64" y="0"/>
                    </a:lnTo>
                    <a:lnTo>
                      <a:pt x="0" y="36"/>
                    </a:lnTo>
                    <a:lnTo>
                      <a:pt x="0" y="86"/>
                    </a:lnTo>
                    <a:lnTo>
                      <a:pt x="64" y="42"/>
                    </a:lnTo>
                    <a:lnTo>
                      <a:pt x="6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631"/>
              <p:cNvSpPr/>
              <p:nvPr/>
            </p:nvSpPr>
            <p:spPr bwMode="auto">
              <a:xfrm>
                <a:off x="4604" y="1636"/>
                <a:ext cx="54" cy="72"/>
              </a:xfrm>
              <a:custGeom>
                <a:avLst/>
                <a:gdLst>
                  <a:gd name="T0" fmla="*/ 54 w 54"/>
                  <a:gd name="T1" fmla="*/ 0 h 72"/>
                  <a:gd name="T2" fmla="*/ 0 w 54"/>
                  <a:gd name="T3" fmla="*/ 32 h 72"/>
                  <a:gd name="T4" fmla="*/ 0 w 54"/>
                  <a:gd name="T5" fmla="*/ 72 h 72"/>
                  <a:gd name="T6" fmla="*/ 54 w 54"/>
                  <a:gd name="T7" fmla="*/ 34 h 72"/>
                  <a:gd name="T8" fmla="*/ 54 w 5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54" y="0"/>
                    </a:moveTo>
                    <a:lnTo>
                      <a:pt x="0" y="32"/>
                    </a:lnTo>
                    <a:lnTo>
                      <a:pt x="0" y="72"/>
                    </a:lnTo>
                    <a:lnTo>
                      <a:pt x="54" y="34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632"/>
              <p:cNvSpPr/>
              <p:nvPr/>
            </p:nvSpPr>
            <p:spPr bwMode="auto">
              <a:xfrm>
                <a:off x="4604" y="1636"/>
                <a:ext cx="54" cy="72"/>
              </a:xfrm>
              <a:custGeom>
                <a:avLst/>
                <a:gdLst>
                  <a:gd name="T0" fmla="*/ 54 w 54"/>
                  <a:gd name="T1" fmla="*/ 0 h 72"/>
                  <a:gd name="T2" fmla="*/ 0 w 54"/>
                  <a:gd name="T3" fmla="*/ 32 h 72"/>
                  <a:gd name="T4" fmla="*/ 0 w 54"/>
                  <a:gd name="T5" fmla="*/ 72 h 72"/>
                  <a:gd name="T6" fmla="*/ 54 w 54"/>
                  <a:gd name="T7" fmla="*/ 34 h 72"/>
                  <a:gd name="T8" fmla="*/ 54 w 5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54" y="0"/>
                    </a:moveTo>
                    <a:lnTo>
                      <a:pt x="0" y="32"/>
                    </a:lnTo>
                    <a:lnTo>
                      <a:pt x="0" y="72"/>
                    </a:lnTo>
                    <a:lnTo>
                      <a:pt x="54" y="34"/>
                    </a:lnTo>
                    <a:lnTo>
                      <a:pt x="5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633"/>
              <p:cNvSpPr/>
              <p:nvPr/>
            </p:nvSpPr>
            <p:spPr bwMode="auto">
              <a:xfrm>
                <a:off x="4682" y="1576"/>
                <a:ext cx="80" cy="78"/>
              </a:xfrm>
              <a:custGeom>
                <a:avLst/>
                <a:gdLst>
                  <a:gd name="T0" fmla="*/ 80 w 80"/>
                  <a:gd name="T1" fmla="*/ 0 h 78"/>
                  <a:gd name="T2" fmla="*/ 80 w 80"/>
                  <a:gd name="T3" fmla="*/ 0 h 78"/>
                  <a:gd name="T4" fmla="*/ 0 w 80"/>
                  <a:gd name="T5" fmla="*/ 46 h 78"/>
                  <a:gd name="T6" fmla="*/ 0 w 80"/>
                  <a:gd name="T7" fmla="*/ 78 h 78"/>
                  <a:gd name="T8" fmla="*/ 0 w 80"/>
                  <a:gd name="T9" fmla="*/ 78 h 78"/>
                  <a:gd name="T10" fmla="*/ 80 w 80"/>
                  <a:gd name="T11" fmla="*/ 24 h 78"/>
                  <a:gd name="T12" fmla="*/ 80 w 80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78">
                    <a:moveTo>
                      <a:pt x="80" y="0"/>
                    </a:moveTo>
                    <a:lnTo>
                      <a:pt x="80" y="0"/>
                    </a:lnTo>
                    <a:lnTo>
                      <a:pt x="0" y="4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0" y="24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Freeform 634"/>
              <p:cNvSpPr/>
              <p:nvPr/>
            </p:nvSpPr>
            <p:spPr bwMode="auto">
              <a:xfrm>
                <a:off x="4682" y="1576"/>
                <a:ext cx="80" cy="78"/>
              </a:xfrm>
              <a:custGeom>
                <a:avLst/>
                <a:gdLst>
                  <a:gd name="T0" fmla="*/ 80 w 80"/>
                  <a:gd name="T1" fmla="*/ 0 h 78"/>
                  <a:gd name="T2" fmla="*/ 80 w 80"/>
                  <a:gd name="T3" fmla="*/ 0 h 78"/>
                  <a:gd name="T4" fmla="*/ 0 w 80"/>
                  <a:gd name="T5" fmla="*/ 46 h 78"/>
                  <a:gd name="T6" fmla="*/ 0 w 80"/>
                  <a:gd name="T7" fmla="*/ 78 h 78"/>
                  <a:gd name="T8" fmla="*/ 0 w 80"/>
                  <a:gd name="T9" fmla="*/ 78 h 78"/>
                  <a:gd name="T10" fmla="*/ 80 w 80"/>
                  <a:gd name="T11" fmla="*/ 24 h 78"/>
                  <a:gd name="T12" fmla="*/ 80 w 80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78">
                    <a:moveTo>
                      <a:pt x="80" y="0"/>
                    </a:moveTo>
                    <a:lnTo>
                      <a:pt x="80" y="0"/>
                    </a:lnTo>
                    <a:lnTo>
                      <a:pt x="0" y="4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0" y="24"/>
                    </a:lnTo>
                    <a:lnTo>
                      <a:pt x="8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Freeform 635"/>
              <p:cNvSpPr/>
              <p:nvPr/>
            </p:nvSpPr>
            <p:spPr bwMode="auto">
              <a:xfrm>
                <a:off x="4516" y="1776"/>
                <a:ext cx="36" cy="74"/>
              </a:xfrm>
              <a:custGeom>
                <a:avLst/>
                <a:gdLst>
                  <a:gd name="T0" fmla="*/ 36 w 36"/>
                  <a:gd name="T1" fmla="*/ 0 h 74"/>
                  <a:gd name="T2" fmla="*/ 36 w 36"/>
                  <a:gd name="T3" fmla="*/ 0 h 74"/>
                  <a:gd name="T4" fmla="*/ 0 w 36"/>
                  <a:gd name="T5" fmla="*/ 24 h 74"/>
                  <a:gd name="T6" fmla="*/ 0 w 36"/>
                  <a:gd name="T7" fmla="*/ 74 h 74"/>
                  <a:gd name="T8" fmla="*/ 36 w 36"/>
                  <a:gd name="T9" fmla="*/ 46 h 74"/>
                  <a:gd name="T10" fmla="*/ 36 w 36"/>
                  <a:gd name="T1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74">
                    <a:moveTo>
                      <a:pt x="36" y="0"/>
                    </a:moveTo>
                    <a:lnTo>
                      <a:pt x="36" y="0"/>
                    </a:lnTo>
                    <a:lnTo>
                      <a:pt x="0" y="24"/>
                    </a:lnTo>
                    <a:lnTo>
                      <a:pt x="0" y="74"/>
                    </a:lnTo>
                    <a:lnTo>
                      <a:pt x="36" y="46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Freeform 636"/>
              <p:cNvSpPr/>
              <p:nvPr/>
            </p:nvSpPr>
            <p:spPr bwMode="auto">
              <a:xfrm>
                <a:off x="4516" y="1776"/>
                <a:ext cx="36" cy="74"/>
              </a:xfrm>
              <a:custGeom>
                <a:avLst/>
                <a:gdLst>
                  <a:gd name="T0" fmla="*/ 36 w 36"/>
                  <a:gd name="T1" fmla="*/ 0 h 74"/>
                  <a:gd name="T2" fmla="*/ 36 w 36"/>
                  <a:gd name="T3" fmla="*/ 0 h 74"/>
                  <a:gd name="T4" fmla="*/ 0 w 36"/>
                  <a:gd name="T5" fmla="*/ 24 h 74"/>
                  <a:gd name="T6" fmla="*/ 0 w 36"/>
                  <a:gd name="T7" fmla="*/ 74 h 74"/>
                  <a:gd name="T8" fmla="*/ 36 w 36"/>
                  <a:gd name="T9" fmla="*/ 46 h 74"/>
                  <a:gd name="T10" fmla="*/ 36 w 36"/>
                  <a:gd name="T1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74">
                    <a:moveTo>
                      <a:pt x="36" y="0"/>
                    </a:moveTo>
                    <a:lnTo>
                      <a:pt x="36" y="0"/>
                    </a:lnTo>
                    <a:lnTo>
                      <a:pt x="0" y="24"/>
                    </a:lnTo>
                    <a:lnTo>
                      <a:pt x="0" y="74"/>
                    </a:lnTo>
                    <a:lnTo>
                      <a:pt x="36" y="46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637"/>
              <p:cNvSpPr/>
              <p:nvPr/>
            </p:nvSpPr>
            <p:spPr bwMode="auto">
              <a:xfrm>
                <a:off x="4630" y="1674"/>
                <a:ext cx="76" cy="90"/>
              </a:xfrm>
              <a:custGeom>
                <a:avLst/>
                <a:gdLst>
                  <a:gd name="T0" fmla="*/ 76 w 76"/>
                  <a:gd name="T1" fmla="*/ 0 h 90"/>
                  <a:gd name="T2" fmla="*/ 0 w 76"/>
                  <a:gd name="T3" fmla="*/ 50 h 90"/>
                  <a:gd name="T4" fmla="*/ 0 w 76"/>
                  <a:gd name="T5" fmla="*/ 90 h 90"/>
                  <a:gd name="T6" fmla="*/ 0 w 76"/>
                  <a:gd name="T7" fmla="*/ 90 h 90"/>
                  <a:gd name="T8" fmla="*/ 76 w 76"/>
                  <a:gd name="T9" fmla="*/ 30 h 90"/>
                  <a:gd name="T10" fmla="*/ 76 w 76"/>
                  <a:gd name="T11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90">
                    <a:moveTo>
                      <a:pt x="76" y="0"/>
                    </a:moveTo>
                    <a:lnTo>
                      <a:pt x="0" y="5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6" y="30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638"/>
              <p:cNvSpPr/>
              <p:nvPr/>
            </p:nvSpPr>
            <p:spPr bwMode="auto">
              <a:xfrm>
                <a:off x="4630" y="1674"/>
                <a:ext cx="76" cy="90"/>
              </a:xfrm>
              <a:custGeom>
                <a:avLst/>
                <a:gdLst>
                  <a:gd name="T0" fmla="*/ 76 w 76"/>
                  <a:gd name="T1" fmla="*/ 0 h 90"/>
                  <a:gd name="T2" fmla="*/ 0 w 76"/>
                  <a:gd name="T3" fmla="*/ 50 h 90"/>
                  <a:gd name="T4" fmla="*/ 0 w 76"/>
                  <a:gd name="T5" fmla="*/ 90 h 90"/>
                  <a:gd name="T6" fmla="*/ 0 w 76"/>
                  <a:gd name="T7" fmla="*/ 90 h 90"/>
                  <a:gd name="T8" fmla="*/ 76 w 76"/>
                  <a:gd name="T9" fmla="*/ 30 h 90"/>
                  <a:gd name="T10" fmla="*/ 76 w 76"/>
                  <a:gd name="T11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90">
                    <a:moveTo>
                      <a:pt x="76" y="0"/>
                    </a:moveTo>
                    <a:lnTo>
                      <a:pt x="0" y="5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6" y="30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639"/>
              <p:cNvSpPr/>
              <p:nvPr/>
            </p:nvSpPr>
            <p:spPr bwMode="auto">
              <a:xfrm>
                <a:off x="4730" y="1638"/>
                <a:ext cx="32" cy="48"/>
              </a:xfrm>
              <a:custGeom>
                <a:avLst/>
                <a:gdLst>
                  <a:gd name="T0" fmla="*/ 32 w 32"/>
                  <a:gd name="T1" fmla="*/ 0 h 48"/>
                  <a:gd name="T2" fmla="*/ 32 w 32"/>
                  <a:gd name="T3" fmla="*/ 0 h 48"/>
                  <a:gd name="T4" fmla="*/ 0 w 32"/>
                  <a:gd name="T5" fmla="*/ 20 h 48"/>
                  <a:gd name="T6" fmla="*/ 0 w 32"/>
                  <a:gd name="T7" fmla="*/ 48 h 48"/>
                  <a:gd name="T8" fmla="*/ 32 w 32"/>
                  <a:gd name="T9" fmla="*/ 24 h 48"/>
                  <a:gd name="T10" fmla="*/ 32 w 32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48">
                    <a:moveTo>
                      <a:pt x="32" y="0"/>
                    </a:moveTo>
                    <a:lnTo>
                      <a:pt x="32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32" y="24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640"/>
              <p:cNvSpPr/>
              <p:nvPr/>
            </p:nvSpPr>
            <p:spPr bwMode="auto">
              <a:xfrm>
                <a:off x="4730" y="1638"/>
                <a:ext cx="32" cy="48"/>
              </a:xfrm>
              <a:custGeom>
                <a:avLst/>
                <a:gdLst>
                  <a:gd name="T0" fmla="*/ 32 w 32"/>
                  <a:gd name="T1" fmla="*/ 0 h 48"/>
                  <a:gd name="T2" fmla="*/ 32 w 32"/>
                  <a:gd name="T3" fmla="*/ 0 h 48"/>
                  <a:gd name="T4" fmla="*/ 0 w 32"/>
                  <a:gd name="T5" fmla="*/ 20 h 48"/>
                  <a:gd name="T6" fmla="*/ 0 w 32"/>
                  <a:gd name="T7" fmla="*/ 48 h 48"/>
                  <a:gd name="T8" fmla="*/ 32 w 32"/>
                  <a:gd name="T9" fmla="*/ 24 h 48"/>
                  <a:gd name="T10" fmla="*/ 32 w 32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48">
                    <a:moveTo>
                      <a:pt x="32" y="0"/>
                    </a:moveTo>
                    <a:lnTo>
                      <a:pt x="32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32" y="24"/>
                    </a:lnTo>
                    <a:lnTo>
                      <a:pt x="3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641"/>
              <p:cNvSpPr/>
              <p:nvPr/>
            </p:nvSpPr>
            <p:spPr bwMode="auto">
              <a:xfrm>
                <a:off x="4516" y="1814"/>
                <a:ext cx="92" cy="114"/>
              </a:xfrm>
              <a:custGeom>
                <a:avLst/>
                <a:gdLst>
                  <a:gd name="T0" fmla="*/ 92 w 92"/>
                  <a:gd name="T1" fmla="*/ 0 h 114"/>
                  <a:gd name="T2" fmla="*/ 92 w 92"/>
                  <a:gd name="T3" fmla="*/ 0 h 114"/>
                  <a:gd name="T4" fmla="*/ 0 w 92"/>
                  <a:gd name="T5" fmla="*/ 64 h 114"/>
                  <a:gd name="T6" fmla="*/ 0 w 92"/>
                  <a:gd name="T7" fmla="*/ 114 h 114"/>
                  <a:gd name="T8" fmla="*/ 92 w 92"/>
                  <a:gd name="T9" fmla="*/ 40 h 114"/>
                  <a:gd name="T10" fmla="*/ 92 w 9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14">
                    <a:moveTo>
                      <a:pt x="92" y="0"/>
                    </a:moveTo>
                    <a:lnTo>
                      <a:pt x="92" y="0"/>
                    </a:lnTo>
                    <a:lnTo>
                      <a:pt x="0" y="64"/>
                    </a:lnTo>
                    <a:lnTo>
                      <a:pt x="0" y="114"/>
                    </a:lnTo>
                    <a:lnTo>
                      <a:pt x="92" y="40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642"/>
              <p:cNvSpPr/>
              <p:nvPr/>
            </p:nvSpPr>
            <p:spPr bwMode="auto">
              <a:xfrm>
                <a:off x="4516" y="1814"/>
                <a:ext cx="92" cy="114"/>
              </a:xfrm>
              <a:custGeom>
                <a:avLst/>
                <a:gdLst>
                  <a:gd name="T0" fmla="*/ 92 w 92"/>
                  <a:gd name="T1" fmla="*/ 0 h 114"/>
                  <a:gd name="T2" fmla="*/ 92 w 92"/>
                  <a:gd name="T3" fmla="*/ 0 h 114"/>
                  <a:gd name="T4" fmla="*/ 0 w 92"/>
                  <a:gd name="T5" fmla="*/ 64 h 114"/>
                  <a:gd name="T6" fmla="*/ 0 w 92"/>
                  <a:gd name="T7" fmla="*/ 114 h 114"/>
                  <a:gd name="T8" fmla="*/ 92 w 92"/>
                  <a:gd name="T9" fmla="*/ 40 h 114"/>
                  <a:gd name="T10" fmla="*/ 92 w 9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14">
                    <a:moveTo>
                      <a:pt x="92" y="0"/>
                    </a:moveTo>
                    <a:lnTo>
                      <a:pt x="92" y="0"/>
                    </a:lnTo>
                    <a:lnTo>
                      <a:pt x="0" y="64"/>
                    </a:lnTo>
                    <a:lnTo>
                      <a:pt x="0" y="114"/>
                    </a:lnTo>
                    <a:lnTo>
                      <a:pt x="92" y="40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643"/>
              <p:cNvSpPr/>
              <p:nvPr/>
            </p:nvSpPr>
            <p:spPr bwMode="auto">
              <a:xfrm>
                <a:off x="4632" y="1776"/>
                <a:ext cx="30" cy="58"/>
              </a:xfrm>
              <a:custGeom>
                <a:avLst/>
                <a:gdLst>
                  <a:gd name="T0" fmla="*/ 30 w 30"/>
                  <a:gd name="T1" fmla="*/ 0 h 58"/>
                  <a:gd name="T2" fmla="*/ 30 w 30"/>
                  <a:gd name="T3" fmla="*/ 0 h 58"/>
                  <a:gd name="T4" fmla="*/ 0 w 30"/>
                  <a:gd name="T5" fmla="*/ 20 h 58"/>
                  <a:gd name="T6" fmla="*/ 0 w 30"/>
                  <a:gd name="T7" fmla="*/ 58 h 58"/>
                  <a:gd name="T8" fmla="*/ 0 w 30"/>
                  <a:gd name="T9" fmla="*/ 58 h 58"/>
                  <a:gd name="T10" fmla="*/ 30 w 30"/>
                  <a:gd name="T11" fmla="*/ 34 h 58"/>
                  <a:gd name="T12" fmla="*/ 3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30" y="0"/>
                    </a:moveTo>
                    <a:lnTo>
                      <a:pt x="30" y="0"/>
                    </a:lnTo>
                    <a:lnTo>
                      <a:pt x="0" y="20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30" y="34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644"/>
              <p:cNvSpPr/>
              <p:nvPr/>
            </p:nvSpPr>
            <p:spPr bwMode="auto">
              <a:xfrm>
                <a:off x="4632" y="1776"/>
                <a:ext cx="30" cy="58"/>
              </a:xfrm>
              <a:custGeom>
                <a:avLst/>
                <a:gdLst>
                  <a:gd name="T0" fmla="*/ 30 w 30"/>
                  <a:gd name="T1" fmla="*/ 0 h 58"/>
                  <a:gd name="T2" fmla="*/ 30 w 30"/>
                  <a:gd name="T3" fmla="*/ 0 h 58"/>
                  <a:gd name="T4" fmla="*/ 0 w 30"/>
                  <a:gd name="T5" fmla="*/ 20 h 58"/>
                  <a:gd name="T6" fmla="*/ 0 w 30"/>
                  <a:gd name="T7" fmla="*/ 58 h 58"/>
                  <a:gd name="T8" fmla="*/ 0 w 30"/>
                  <a:gd name="T9" fmla="*/ 58 h 58"/>
                  <a:gd name="T10" fmla="*/ 30 w 30"/>
                  <a:gd name="T11" fmla="*/ 34 h 58"/>
                  <a:gd name="T12" fmla="*/ 3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30" y="0"/>
                    </a:moveTo>
                    <a:lnTo>
                      <a:pt x="30" y="0"/>
                    </a:lnTo>
                    <a:lnTo>
                      <a:pt x="0" y="20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30" y="34"/>
                    </a:lnTo>
                    <a:lnTo>
                      <a:pt x="3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645"/>
              <p:cNvSpPr/>
              <p:nvPr/>
            </p:nvSpPr>
            <p:spPr bwMode="auto">
              <a:xfrm>
                <a:off x="4686" y="1704"/>
                <a:ext cx="76" cy="86"/>
              </a:xfrm>
              <a:custGeom>
                <a:avLst/>
                <a:gdLst>
                  <a:gd name="T0" fmla="*/ 76 w 76"/>
                  <a:gd name="T1" fmla="*/ 0 h 86"/>
                  <a:gd name="T2" fmla="*/ 76 w 76"/>
                  <a:gd name="T3" fmla="*/ 0 h 86"/>
                  <a:gd name="T4" fmla="*/ 0 w 76"/>
                  <a:gd name="T5" fmla="*/ 54 h 86"/>
                  <a:gd name="T6" fmla="*/ 0 w 76"/>
                  <a:gd name="T7" fmla="*/ 86 h 86"/>
                  <a:gd name="T8" fmla="*/ 76 w 76"/>
                  <a:gd name="T9" fmla="*/ 26 h 86"/>
                  <a:gd name="T10" fmla="*/ 76 w 7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6">
                    <a:moveTo>
                      <a:pt x="76" y="0"/>
                    </a:moveTo>
                    <a:lnTo>
                      <a:pt x="76" y="0"/>
                    </a:lnTo>
                    <a:lnTo>
                      <a:pt x="0" y="54"/>
                    </a:lnTo>
                    <a:lnTo>
                      <a:pt x="0" y="86"/>
                    </a:lnTo>
                    <a:lnTo>
                      <a:pt x="76" y="26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646"/>
              <p:cNvSpPr/>
              <p:nvPr/>
            </p:nvSpPr>
            <p:spPr bwMode="auto">
              <a:xfrm>
                <a:off x="4686" y="1704"/>
                <a:ext cx="76" cy="86"/>
              </a:xfrm>
              <a:custGeom>
                <a:avLst/>
                <a:gdLst>
                  <a:gd name="T0" fmla="*/ 76 w 76"/>
                  <a:gd name="T1" fmla="*/ 0 h 86"/>
                  <a:gd name="T2" fmla="*/ 76 w 76"/>
                  <a:gd name="T3" fmla="*/ 0 h 86"/>
                  <a:gd name="T4" fmla="*/ 0 w 76"/>
                  <a:gd name="T5" fmla="*/ 54 h 86"/>
                  <a:gd name="T6" fmla="*/ 0 w 76"/>
                  <a:gd name="T7" fmla="*/ 86 h 86"/>
                  <a:gd name="T8" fmla="*/ 76 w 76"/>
                  <a:gd name="T9" fmla="*/ 26 h 86"/>
                  <a:gd name="T10" fmla="*/ 76 w 7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6">
                    <a:moveTo>
                      <a:pt x="76" y="0"/>
                    </a:moveTo>
                    <a:lnTo>
                      <a:pt x="76" y="0"/>
                    </a:lnTo>
                    <a:lnTo>
                      <a:pt x="0" y="54"/>
                    </a:lnTo>
                    <a:lnTo>
                      <a:pt x="0" y="86"/>
                    </a:lnTo>
                    <a:lnTo>
                      <a:pt x="76" y="26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647"/>
              <p:cNvSpPr/>
              <p:nvPr/>
            </p:nvSpPr>
            <p:spPr bwMode="auto">
              <a:xfrm>
                <a:off x="4516" y="1918"/>
                <a:ext cx="52" cy="91"/>
              </a:xfrm>
              <a:custGeom>
                <a:avLst/>
                <a:gdLst>
                  <a:gd name="T0" fmla="*/ 52 w 52"/>
                  <a:gd name="T1" fmla="*/ 0 h 91"/>
                  <a:gd name="T2" fmla="*/ 52 w 52"/>
                  <a:gd name="T3" fmla="*/ 0 h 91"/>
                  <a:gd name="T4" fmla="*/ 0 w 52"/>
                  <a:gd name="T5" fmla="*/ 40 h 91"/>
                  <a:gd name="T6" fmla="*/ 0 w 52"/>
                  <a:gd name="T7" fmla="*/ 91 h 91"/>
                  <a:gd name="T8" fmla="*/ 52 w 52"/>
                  <a:gd name="T9" fmla="*/ 47 h 91"/>
                  <a:gd name="T10" fmla="*/ 52 w 52"/>
                  <a:gd name="T1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91">
                    <a:moveTo>
                      <a:pt x="52" y="0"/>
                    </a:moveTo>
                    <a:lnTo>
                      <a:pt x="52" y="0"/>
                    </a:lnTo>
                    <a:lnTo>
                      <a:pt x="0" y="40"/>
                    </a:lnTo>
                    <a:lnTo>
                      <a:pt x="0" y="91"/>
                    </a:lnTo>
                    <a:lnTo>
                      <a:pt x="52" y="47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648"/>
              <p:cNvSpPr/>
              <p:nvPr/>
            </p:nvSpPr>
            <p:spPr bwMode="auto">
              <a:xfrm>
                <a:off x="4516" y="1918"/>
                <a:ext cx="52" cy="91"/>
              </a:xfrm>
              <a:custGeom>
                <a:avLst/>
                <a:gdLst>
                  <a:gd name="T0" fmla="*/ 52 w 52"/>
                  <a:gd name="T1" fmla="*/ 0 h 91"/>
                  <a:gd name="T2" fmla="*/ 52 w 52"/>
                  <a:gd name="T3" fmla="*/ 0 h 91"/>
                  <a:gd name="T4" fmla="*/ 0 w 52"/>
                  <a:gd name="T5" fmla="*/ 40 h 91"/>
                  <a:gd name="T6" fmla="*/ 0 w 52"/>
                  <a:gd name="T7" fmla="*/ 91 h 91"/>
                  <a:gd name="T8" fmla="*/ 52 w 52"/>
                  <a:gd name="T9" fmla="*/ 47 h 91"/>
                  <a:gd name="T10" fmla="*/ 52 w 52"/>
                  <a:gd name="T1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91">
                    <a:moveTo>
                      <a:pt x="52" y="0"/>
                    </a:moveTo>
                    <a:lnTo>
                      <a:pt x="52" y="0"/>
                    </a:lnTo>
                    <a:lnTo>
                      <a:pt x="0" y="40"/>
                    </a:lnTo>
                    <a:lnTo>
                      <a:pt x="0" y="91"/>
                    </a:lnTo>
                    <a:lnTo>
                      <a:pt x="52" y="47"/>
                    </a:lnTo>
                    <a:lnTo>
                      <a:pt x="5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649"/>
              <p:cNvSpPr/>
              <p:nvPr/>
            </p:nvSpPr>
            <p:spPr bwMode="auto">
              <a:xfrm>
                <a:off x="4592" y="1830"/>
                <a:ext cx="90" cy="112"/>
              </a:xfrm>
              <a:custGeom>
                <a:avLst/>
                <a:gdLst>
                  <a:gd name="T0" fmla="*/ 90 w 90"/>
                  <a:gd name="T1" fmla="*/ 0 h 112"/>
                  <a:gd name="T2" fmla="*/ 0 w 90"/>
                  <a:gd name="T3" fmla="*/ 70 h 112"/>
                  <a:gd name="T4" fmla="*/ 0 w 90"/>
                  <a:gd name="T5" fmla="*/ 112 h 112"/>
                  <a:gd name="T6" fmla="*/ 0 w 90"/>
                  <a:gd name="T7" fmla="*/ 112 h 112"/>
                  <a:gd name="T8" fmla="*/ 90 w 90"/>
                  <a:gd name="T9" fmla="*/ 32 h 112"/>
                  <a:gd name="T10" fmla="*/ 90 w 90"/>
                  <a:gd name="T1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12">
                    <a:moveTo>
                      <a:pt x="90" y="0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90" y="32"/>
                    </a:lnTo>
                    <a:lnTo>
                      <a:pt x="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650"/>
              <p:cNvSpPr/>
              <p:nvPr/>
            </p:nvSpPr>
            <p:spPr bwMode="auto">
              <a:xfrm>
                <a:off x="4592" y="1830"/>
                <a:ext cx="90" cy="112"/>
              </a:xfrm>
              <a:custGeom>
                <a:avLst/>
                <a:gdLst>
                  <a:gd name="T0" fmla="*/ 90 w 90"/>
                  <a:gd name="T1" fmla="*/ 0 h 112"/>
                  <a:gd name="T2" fmla="*/ 0 w 90"/>
                  <a:gd name="T3" fmla="*/ 70 h 112"/>
                  <a:gd name="T4" fmla="*/ 0 w 90"/>
                  <a:gd name="T5" fmla="*/ 112 h 112"/>
                  <a:gd name="T6" fmla="*/ 0 w 90"/>
                  <a:gd name="T7" fmla="*/ 112 h 112"/>
                  <a:gd name="T8" fmla="*/ 90 w 90"/>
                  <a:gd name="T9" fmla="*/ 32 h 112"/>
                  <a:gd name="T10" fmla="*/ 90 w 90"/>
                  <a:gd name="T1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12">
                    <a:moveTo>
                      <a:pt x="90" y="0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90" y="32"/>
                    </a:lnTo>
                    <a:lnTo>
                      <a:pt x="9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651"/>
              <p:cNvSpPr/>
              <p:nvPr/>
            </p:nvSpPr>
            <p:spPr bwMode="auto">
              <a:xfrm>
                <a:off x="4736" y="1768"/>
                <a:ext cx="26" cy="48"/>
              </a:xfrm>
              <a:custGeom>
                <a:avLst/>
                <a:gdLst>
                  <a:gd name="T0" fmla="*/ 26 w 26"/>
                  <a:gd name="T1" fmla="*/ 0 h 48"/>
                  <a:gd name="T2" fmla="*/ 26 w 26"/>
                  <a:gd name="T3" fmla="*/ 0 h 48"/>
                  <a:gd name="T4" fmla="*/ 0 w 26"/>
                  <a:gd name="T5" fmla="*/ 20 h 48"/>
                  <a:gd name="T6" fmla="*/ 0 w 26"/>
                  <a:gd name="T7" fmla="*/ 48 h 48"/>
                  <a:gd name="T8" fmla="*/ 0 w 26"/>
                  <a:gd name="T9" fmla="*/ 48 h 48"/>
                  <a:gd name="T10" fmla="*/ 26 w 26"/>
                  <a:gd name="T11" fmla="*/ 24 h 48"/>
                  <a:gd name="T12" fmla="*/ 26 w 2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8">
                    <a:moveTo>
                      <a:pt x="26" y="0"/>
                    </a:moveTo>
                    <a:lnTo>
                      <a:pt x="26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24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652"/>
              <p:cNvSpPr/>
              <p:nvPr/>
            </p:nvSpPr>
            <p:spPr bwMode="auto">
              <a:xfrm>
                <a:off x="4736" y="1768"/>
                <a:ext cx="26" cy="48"/>
              </a:xfrm>
              <a:custGeom>
                <a:avLst/>
                <a:gdLst>
                  <a:gd name="T0" fmla="*/ 26 w 26"/>
                  <a:gd name="T1" fmla="*/ 0 h 48"/>
                  <a:gd name="T2" fmla="*/ 26 w 26"/>
                  <a:gd name="T3" fmla="*/ 0 h 48"/>
                  <a:gd name="T4" fmla="*/ 0 w 26"/>
                  <a:gd name="T5" fmla="*/ 20 h 48"/>
                  <a:gd name="T6" fmla="*/ 0 w 26"/>
                  <a:gd name="T7" fmla="*/ 48 h 48"/>
                  <a:gd name="T8" fmla="*/ 0 w 26"/>
                  <a:gd name="T9" fmla="*/ 48 h 48"/>
                  <a:gd name="T10" fmla="*/ 26 w 26"/>
                  <a:gd name="T11" fmla="*/ 24 h 48"/>
                  <a:gd name="T12" fmla="*/ 26 w 2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8">
                    <a:moveTo>
                      <a:pt x="26" y="0"/>
                    </a:moveTo>
                    <a:lnTo>
                      <a:pt x="26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24"/>
                    </a:lnTo>
                    <a:lnTo>
                      <a:pt x="2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Freeform 653"/>
              <p:cNvSpPr/>
              <p:nvPr/>
            </p:nvSpPr>
            <p:spPr bwMode="auto">
              <a:xfrm>
                <a:off x="4516" y="2017"/>
                <a:ext cx="28" cy="72"/>
              </a:xfrm>
              <a:custGeom>
                <a:avLst/>
                <a:gdLst>
                  <a:gd name="T0" fmla="*/ 28 w 28"/>
                  <a:gd name="T1" fmla="*/ 0 h 72"/>
                  <a:gd name="T2" fmla="*/ 28 w 28"/>
                  <a:gd name="T3" fmla="*/ 0 h 72"/>
                  <a:gd name="T4" fmla="*/ 0 w 28"/>
                  <a:gd name="T5" fmla="*/ 22 h 72"/>
                  <a:gd name="T6" fmla="*/ 0 w 28"/>
                  <a:gd name="T7" fmla="*/ 72 h 72"/>
                  <a:gd name="T8" fmla="*/ 28 w 28"/>
                  <a:gd name="T9" fmla="*/ 46 h 72"/>
                  <a:gd name="T10" fmla="*/ 28 w 28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72">
                    <a:moveTo>
                      <a:pt x="28" y="0"/>
                    </a:moveTo>
                    <a:lnTo>
                      <a:pt x="28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28" y="46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9" name="Freeform 654"/>
              <p:cNvSpPr/>
              <p:nvPr/>
            </p:nvSpPr>
            <p:spPr bwMode="auto">
              <a:xfrm>
                <a:off x="4516" y="2017"/>
                <a:ext cx="28" cy="72"/>
              </a:xfrm>
              <a:custGeom>
                <a:avLst/>
                <a:gdLst>
                  <a:gd name="T0" fmla="*/ 28 w 28"/>
                  <a:gd name="T1" fmla="*/ 0 h 72"/>
                  <a:gd name="T2" fmla="*/ 28 w 28"/>
                  <a:gd name="T3" fmla="*/ 0 h 72"/>
                  <a:gd name="T4" fmla="*/ 0 w 28"/>
                  <a:gd name="T5" fmla="*/ 22 h 72"/>
                  <a:gd name="T6" fmla="*/ 0 w 28"/>
                  <a:gd name="T7" fmla="*/ 72 h 72"/>
                  <a:gd name="T8" fmla="*/ 28 w 28"/>
                  <a:gd name="T9" fmla="*/ 46 h 72"/>
                  <a:gd name="T10" fmla="*/ 28 w 28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72">
                    <a:moveTo>
                      <a:pt x="28" y="0"/>
                    </a:moveTo>
                    <a:lnTo>
                      <a:pt x="28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28" y="46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0" name="Freeform 655"/>
              <p:cNvSpPr/>
              <p:nvPr/>
            </p:nvSpPr>
            <p:spPr bwMode="auto">
              <a:xfrm>
                <a:off x="4568" y="1922"/>
                <a:ext cx="86" cy="119"/>
              </a:xfrm>
              <a:custGeom>
                <a:avLst/>
                <a:gdLst>
                  <a:gd name="T0" fmla="*/ 86 w 86"/>
                  <a:gd name="T1" fmla="*/ 0 h 119"/>
                  <a:gd name="T2" fmla="*/ 86 w 86"/>
                  <a:gd name="T3" fmla="*/ 0 h 119"/>
                  <a:gd name="T4" fmla="*/ 0 w 86"/>
                  <a:gd name="T5" fmla="*/ 75 h 119"/>
                  <a:gd name="T6" fmla="*/ 0 w 86"/>
                  <a:gd name="T7" fmla="*/ 119 h 119"/>
                  <a:gd name="T8" fmla="*/ 86 w 86"/>
                  <a:gd name="T9" fmla="*/ 36 h 119"/>
                  <a:gd name="T10" fmla="*/ 86 w 86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19">
                    <a:moveTo>
                      <a:pt x="86" y="0"/>
                    </a:moveTo>
                    <a:lnTo>
                      <a:pt x="86" y="0"/>
                    </a:lnTo>
                    <a:lnTo>
                      <a:pt x="0" y="75"/>
                    </a:lnTo>
                    <a:lnTo>
                      <a:pt x="0" y="119"/>
                    </a:lnTo>
                    <a:lnTo>
                      <a:pt x="86" y="36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1" name="Freeform 656"/>
              <p:cNvSpPr/>
              <p:nvPr/>
            </p:nvSpPr>
            <p:spPr bwMode="auto">
              <a:xfrm>
                <a:off x="4568" y="1922"/>
                <a:ext cx="86" cy="119"/>
              </a:xfrm>
              <a:custGeom>
                <a:avLst/>
                <a:gdLst>
                  <a:gd name="T0" fmla="*/ 86 w 86"/>
                  <a:gd name="T1" fmla="*/ 0 h 119"/>
                  <a:gd name="T2" fmla="*/ 86 w 86"/>
                  <a:gd name="T3" fmla="*/ 0 h 119"/>
                  <a:gd name="T4" fmla="*/ 0 w 86"/>
                  <a:gd name="T5" fmla="*/ 75 h 119"/>
                  <a:gd name="T6" fmla="*/ 0 w 86"/>
                  <a:gd name="T7" fmla="*/ 119 h 119"/>
                  <a:gd name="T8" fmla="*/ 86 w 86"/>
                  <a:gd name="T9" fmla="*/ 36 h 119"/>
                  <a:gd name="T10" fmla="*/ 86 w 86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19">
                    <a:moveTo>
                      <a:pt x="86" y="0"/>
                    </a:moveTo>
                    <a:lnTo>
                      <a:pt x="86" y="0"/>
                    </a:lnTo>
                    <a:lnTo>
                      <a:pt x="0" y="75"/>
                    </a:lnTo>
                    <a:lnTo>
                      <a:pt x="0" y="119"/>
                    </a:lnTo>
                    <a:lnTo>
                      <a:pt x="86" y="36"/>
                    </a:lnTo>
                    <a:lnTo>
                      <a:pt x="8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2" name="Freeform 657"/>
              <p:cNvSpPr/>
              <p:nvPr/>
            </p:nvSpPr>
            <p:spPr bwMode="auto">
              <a:xfrm>
                <a:off x="4678" y="1832"/>
                <a:ext cx="84" cy="104"/>
              </a:xfrm>
              <a:custGeom>
                <a:avLst/>
                <a:gdLst>
                  <a:gd name="T0" fmla="*/ 84 w 84"/>
                  <a:gd name="T1" fmla="*/ 0 h 104"/>
                  <a:gd name="T2" fmla="*/ 84 w 84"/>
                  <a:gd name="T3" fmla="*/ 0 h 104"/>
                  <a:gd name="T4" fmla="*/ 0 w 84"/>
                  <a:gd name="T5" fmla="*/ 70 h 104"/>
                  <a:gd name="T6" fmla="*/ 0 w 84"/>
                  <a:gd name="T7" fmla="*/ 104 h 104"/>
                  <a:gd name="T8" fmla="*/ 84 w 84"/>
                  <a:gd name="T9" fmla="*/ 26 h 104"/>
                  <a:gd name="T10" fmla="*/ 84 w 84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04">
                    <a:moveTo>
                      <a:pt x="84" y="0"/>
                    </a:moveTo>
                    <a:lnTo>
                      <a:pt x="84" y="0"/>
                    </a:lnTo>
                    <a:lnTo>
                      <a:pt x="0" y="70"/>
                    </a:lnTo>
                    <a:lnTo>
                      <a:pt x="0" y="104"/>
                    </a:lnTo>
                    <a:lnTo>
                      <a:pt x="84" y="26"/>
                    </a:ln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3" name="Freeform 658"/>
              <p:cNvSpPr/>
              <p:nvPr/>
            </p:nvSpPr>
            <p:spPr bwMode="auto">
              <a:xfrm>
                <a:off x="4678" y="1832"/>
                <a:ext cx="84" cy="104"/>
              </a:xfrm>
              <a:custGeom>
                <a:avLst/>
                <a:gdLst>
                  <a:gd name="T0" fmla="*/ 84 w 84"/>
                  <a:gd name="T1" fmla="*/ 0 h 104"/>
                  <a:gd name="T2" fmla="*/ 84 w 84"/>
                  <a:gd name="T3" fmla="*/ 0 h 104"/>
                  <a:gd name="T4" fmla="*/ 0 w 84"/>
                  <a:gd name="T5" fmla="*/ 70 h 104"/>
                  <a:gd name="T6" fmla="*/ 0 w 84"/>
                  <a:gd name="T7" fmla="*/ 104 h 104"/>
                  <a:gd name="T8" fmla="*/ 84 w 84"/>
                  <a:gd name="T9" fmla="*/ 26 h 104"/>
                  <a:gd name="T10" fmla="*/ 84 w 84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04">
                    <a:moveTo>
                      <a:pt x="84" y="0"/>
                    </a:moveTo>
                    <a:lnTo>
                      <a:pt x="84" y="0"/>
                    </a:lnTo>
                    <a:lnTo>
                      <a:pt x="0" y="70"/>
                    </a:lnTo>
                    <a:lnTo>
                      <a:pt x="0" y="104"/>
                    </a:lnTo>
                    <a:lnTo>
                      <a:pt x="84" y="26"/>
                    </a:lnTo>
                    <a:lnTo>
                      <a:pt x="8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4" name="Freeform 659"/>
              <p:cNvSpPr/>
              <p:nvPr/>
            </p:nvSpPr>
            <p:spPr bwMode="auto">
              <a:xfrm>
                <a:off x="4516" y="2069"/>
                <a:ext cx="60" cy="104"/>
              </a:xfrm>
              <a:custGeom>
                <a:avLst/>
                <a:gdLst>
                  <a:gd name="T0" fmla="*/ 60 w 60"/>
                  <a:gd name="T1" fmla="*/ 0 h 104"/>
                  <a:gd name="T2" fmla="*/ 60 w 60"/>
                  <a:gd name="T3" fmla="*/ 0 h 104"/>
                  <a:gd name="T4" fmla="*/ 0 w 60"/>
                  <a:gd name="T5" fmla="*/ 54 h 104"/>
                  <a:gd name="T6" fmla="*/ 0 w 60"/>
                  <a:gd name="T7" fmla="*/ 104 h 104"/>
                  <a:gd name="T8" fmla="*/ 60 w 60"/>
                  <a:gd name="T9" fmla="*/ 44 h 104"/>
                  <a:gd name="T10" fmla="*/ 60 w 60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4">
                    <a:moveTo>
                      <a:pt x="60" y="0"/>
                    </a:moveTo>
                    <a:lnTo>
                      <a:pt x="60" y="0"/>
                    </a:lnTo>
                    <a:lnTo>
                      <a:pt x="0" y="54"/>
                    </a:lnTo>
                    <a:lnTo>
                      <a:pt x="0" y="104"/>
                    </a:lnTo>
                    <a:lnTo>
                      <a:pt x="60" y="44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5" name="Freeform 660"/>
              <p:cNvSpPr/>
              <p:nvPr/>
            </p:nvSpPr>
            <p:spPr bwMode="auto">
              <a:xfrm>
                <a:off x="4516" y="2069"/>
                <a:ext cx="60" cy="104"/>
              </a:xfrm>
              <a:custGeom>
                <a:avLst/>
                <a:gdLst>
                  <a:gd name="T0" fmla="*/ 60 w 60"/>
                  <a:gd name="T1" fmla="*/ 0 h 104"/>
                  <a:gd name="T2" fmla="*/ 60 w 60"/>
                  <a:gd name="T3" fmla="*/ 0 h 104"/>
                  <a:gd name="T4" fmla="*/ 0 w 60"/>
                  <a:gd name="T5" fmla="*/ 54 h 104"/>
                  <a:gd name="T6" fmla="*/ 0 w 60"/>
                  <a:gd name="T7" fmla="*/ 104 h 104"/>
                  <a:gd name="T8" fmla="*/ 60 w 60"/>
                  <a:gd name="T9" fmla="*/ 44 h 104"/>
                  <a:gd name="T10" fmla="*/ 60 w 60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4">
                    <a:moveTo>
                      <a:pt x="60" y="0"/>
                    </a:moveTo>
                    <a:lnTo>
                      <a:pt x="60" y="0"/>
                    </a:lnTo>
                    <a:lnTo>
                      <a:pt x="0" y="54"/>
                    </a:lnTo>
                    <a:lnTo>
                      <a:pt x="0" y="104"/>
                    </a:lnTo>
                    <a:lnTo>
                      <a:pt x="60" y="44"/>
                    </a:lnTo>
                    <a:lnTo>
                      <a:pt x="6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6" name="Freeform 661"/>
              <p:cNvSpPr/>
              <p:nvPr/>
            </p:nvSpPr>
            <p:spPr bwMode="auto">
              <a:xfrm>
                <a:off x="4600" y="2025"/>
                <a:ext cx="24" cy="64"/>
              </a:xfrm>
              <a:custGeom>
                <a:avLst/>
                <a:gdLst>
                  <a:gd name="T0" fmla="*/ 24 w 24"/>
                  <a:gd name="T1" fmla="*/ 0 h 64"/>
                  <a:gd name="T2" fmla="*/ 0 w 24"/>
                  <a:gd name="T3" fmla="*/ 22 h 64"/>
                  <a:gd name="T4" fmla="*/ 0 w 24"/>
                  <a:gd name="T5" fmla="*/ 64 h 64"/>
                  <a:gd name="T6" fmla="*/ 24 w 24"/>
                  <a:gd name="T7" fmla="*/ 40 h 64"/>
                  <a:gd name="T8" fmla="*/ 24 w 24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0"/>
                    </a:moveTo>
                    <a:lnTo>
                      <a:pt x="0" y="22"/>
                    </a:lnTo>
                    <a:lnTo>
                      <a:pt x="0" y="64"/>
                    </a:lnTo>
                    <a:lnTo>
                      <a:pt x="24" y="4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7" name="Freeform 662"/>
              <p:cNvSpPr/>
              <p:nvPr/>
            </p:nvSpPr>
            <p:spPr bwMode="auto">
              <a:xfrm>
                <a:off x="4600" y="2025"/>
                <a:ext cx="24" cy="64"/>
              </a:xfrm>
              <a:custGeom>
                <a:avLst/>
                <a:gdLst>
                  <a:gd name="T0" fmla="*/ 24 w 24"/>
                  <a:gd name="T1" fmla="*/ 0 h 64"/>
                  <a:gd name="T2" fmla="*/ 0 w 24"/>
                  <a:gd name="T3" fmla="*/ 22 h 64"/>
                  <a:gd name="T4" fmla="*/ 0 w 24"/>
                  <a:gd name="T5" fmla="*/ 64 h 64"/>
                  <a:gd name="T6" fmla="*/ 24 w 24"/>
                  <a:gd name="T7" fmla="*/ 40 h 64"/>
                  <a:gd name="T8" fmla="*/ 24 w 24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0"/>
                    </a:moveTo>
                    <a:lnTo>
                      <a:pt x="0" y="22"/>
                    </a:lnTo>
                    <a:lnTo>
                      <a:pt x="0" y="64"/>
                    </a:lnTo>
                    <a:lnTo>
                      <a:pt x="24" y="40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8" name="Freeform 663"/>
              <p:cNvSpPr/>
              <p:nvPr/>
            </p:nvSpPr>
            <p:spPr bwMode="auto">
              <a:xfrm>
                <a:off x="4648" y="1960"/>
                <a:ext cx="46" cy="81"/>
              </a:xfrm>
              <a:custGeom>
                <a:avLst/>
                <a:gdLst>
                  <a:gd name="T0" fmla="*/ 46 w 46"/>
                  <a:gd name="T1" fmla="*/ 0 h 81"/>
                  <a:gd name="T2" fmla="*/ 0 w 46"/>
                  <a:gd name="T3" fmla="*/ 43 h 81"/>
                  <a:gd name="T4" fmla="*/ 0 w 46"/>
                  <a:gd name="T5" fmla="*/ 81 h 81"/>
                  <a:gd name="T6" fmla="*/ 46 w 46"/>
                  <a:gd name="T7" fmla="*/ 33 h 81"/>
                  <a:gd name="T8" fmla="*/ 46 w 46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81">
                    <a:moveTo>
                      <a:pt x="46" y="0"/>
                    </a:moveTo>
                    <a:lnTo>
                      <a:pt x="0" y="43"/>
                    </a:lnTo>
                    <a:lnTo>
                      <a:pt x="0" y="81"/>
                    </a:lnTo>
                    <a:lnTo>
                      <a:pt x="46" y="33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9" name="Freeform 664"/>
              <p:cNvSpPr/>
              <p:nvPr/>
            </p:nvSpPr>
            <p:spPr bwMode="auto">
              <a:xfrm>
                <a:off x="4648" y="1960"/>
                <a:ext cx="46" cy="81"/>
              </a:xfrm>
              <a:custGeom>
                <a:avLst/>
                <a:gdLst>
                  <a:gd name="T0" fmla="*/ 46 w 46"/>
                  <a:gd name="T1" fmla="*/ 0 h 81"/>
                  <a:gd name="T2" fmla="*/ 0 w 46"/>
                  <a:gd name="T3" fmla="*/ 43 h 81"/>
                  <a:gd name="T4" fmla="*/ 0 w 46"/>
                  <a:gd name="T5" fmla="*/ 81 h 81"/>
                  <a:gd name="T6" fmla="*/ 46 w 46"/>
                  <a:gd name="T7" fmla="*/ 33 h 81"/>
                  <a:gd name="T8" fmla="*/ 46 w 46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81">
                    <a:moveTo>
                      <a:pt x="46" y="0"/>
                    </a:moveTo>
                    <a:lnTo>
                      <a:pt x="0" y="43"/>
                    </a:lnTo>
                    <a:lnTo>
                      <a:pt x="0" y="81"/>
                    </a:lnTo>
                    <a:lnTo>
                      <a:pt x="46" y="33"/>
                    </a:lnTo>
                    <a:lnTo>
                      <a:pt x="4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0" name="Freeform 665"/>
              <p:cNvSpPr/>
              <p:nvPr/>
            </p:nvSpPr>
            <p:spPr bwMode="auto">
              <a:xfrm>
                <a:off x="4740" y="1900"/>
                <a:ext cx="22" cy="46"/>
              </a:xfrm>
              <a:custGeom>
                <a:avLst/>
                <a:gdLst>
                  <a:gd name="T0" fmla="*/ 22 w 22"/>
                  <a:gd name="T1" fmla="*/ 0 h 46"/>
                  <a:gd name="T2" fmla="*/ 22 w 22"/>
                  <a:gd name="T3" fmla="*/ 0 h 46"/>
                  <a:gd name="T4" fmla="*/ 0 w 22"/>
                  <a:gd name="T5" fmla="*/ 20 h 46"/>
                  <a:gd name="T6" fmla="*/ 0 w 22"/>
                  <a:gd name="T7" fmla="*/ 46 h 46"/>
                  <a:gd name="T8" fmla="*/ 22 w 22"/>
                  <a:gd name="T9" fmla="*/ 26 h 46"/>
                  <a:gd name="T10" fmla="*/ 22 w 22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6">
                    <a:moveTo>
                      <a:pt x="22" y="0"/>
                    </a:moveTo>
                    <a:lnTo>
                      <a:pt x="22" y="0"/>
                    </a:lnTo>
                    <a:lnTo>
                      <a:pt x="0" y="20"/>
                    </a:lnTo>
                    <a:lnTo>
                      <a:pt x="0" y="46"/>
                    </a:lnTo>
                    <a:lnTo>
                      <a:pt x="22" y="26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1" name="Freeform 666"/>
              <p:cNvSpPr/>
              <p:nvPr/>
            </p:nvSpPr>
            <p:spPr bwMode="auto">
              <a:xfrm>
                <a:off x="4740" y="1900"/>
                <a:ext cx="22" cy="46"/>
              </a:xfrm>
              <a:custGeom>
                <a:avLst/>
                <a:gdLst>
                  <a:gd name="T0" fmla="*/ 22 w 22"/>
                  <a:gd name="T1" fmla="*/ 0 h 46"/>
                  <a:gd name="T2" fmla="*/ 22 w 22"/>
                  <a:gd name="T3" fmla="*/ 0 h 46"/>
                  <a:gd name="T4" fmla="*/ 0 w 22"/>
                  <a:gd name="T5" fmla="*/ 20 h 46"/>
                  <a:gd name="T6" fmla="*/ 0 w 22"/>
                  <a:gd name="T7" fmla="*/ 46 h 46"/>
                  <a:gd name="T8" fmla="*/ 22 w 22"/>
                  <a:gd name="T9" fmla="*/ 26 h 46"/>
                  <a:gd name="T10" fmla="*/ 22 w 22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6">
                    <a:moveTo>
                      <a:pt x="22" y="0"/>
                    </a:moveTo>
                    <a:lnTo>
                      <a:pt x="22" y="0"/>
                    </a:lnTo>
                    <a:lnTo>
                      <a:pt x="0" y="20"/>
                    </a:lnTo>
                    <a:lnTo>
                      <a:pt x="0" y="46"/>
                    </a:lnTo>
                    <a:lnTo>
                      <a:pt x="22" y="26"/>
                    </a:lnTo>
                    <a:lnTo>
                      <a:pt x="2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2" name="Freeform 667"/>
              <p:cNvSpPr/>
              <p:nvPr/>
            </p:nvSpPr>
            <p:spPr bwMode="auto">
              <a:xfrm>
                <a:off x="4582" y="2047"/>
                <a:ext cx="92" cy="132"/>
              </a:xfrm>
              <a:custGeom>
                <a:avLst/>
                <a:gdLst>
                  <a:gd name="T0" fmla="*/ 92 w 92"/>
                  <a:gd name="T1" fmla="*/ 0 h 132"/>
                  <a:gd name="T2" fmla="*/ 92 w 92"/>
                  <a:gd name="T3" fmla="*/ 0 h 132"/>
                  <a:gd name="T4" fmla="*/ 0 w 92"/>
                  <a:gd name="T5" fmla="*/ 90 h 132"/>
                  <a:gd name="T6" fmla="*/ 0 w 92"/>
                  <a:gd name="T7" fmla="*/ 132 h 132"/>
                  <a:gd name="T8" fmla="*/ 92 w 92"/>
                  <a:gd name="T9" fmla="*/ 34 h 132"/>
                  <a:gd name="T10" fmla="*/ 92 w 92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2">
                    <a:moveTo>
                      <a:pt x="92" y="0"/>
                    </a:moveTo>
                    <a:lnTo>
                      <a:pt x="92" y="0"/>
                    </a:lnTo>
                    <a:lnTo>
                      <a:pt x="0" y="90"/>
                    </a:lnTo>
                    <a:lnTo>
                      <a:pt x="0" y="132"/>
                    </a:lnTo>
                    <a:lnTo>
                      <a:pt x="92" y="34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3" name="Freeform 668"/>
              <p:cNvSpPr/>
              <p:nvPr/>
            </p:nvSpPr>
            <p:spPr bwMode="auto">
              <a:xfrm>
                <a:off x="4582" y="2047"/>
                <a:ext cx="92" cy="132"/>
              </a:xfrm>
              <a:custGeom>
                <a:avLst/>
                <a:gdLst>
                  <a:gd name="T0" fmla="*/ 92 w 92"/>
                  <a:gd name="T1" fmla="*/ 0 h 132"/>
                  <a:gd name="T2" fmla="*/ 92 w 92"/>
                  <a:gd name="T3" fmla="*/ 0 h 132"/>
                  <a:gd name="T4" fmla="*/ 0 w 92"/>
                  <a:gd name="T5" fmla="*/ 90 h 132"/>
                  <a:gd name="T6" fmla="*/ 0 w 92"/>
                  <a:gd name="T7" fmla="*/ 132 h 132"/>
                  <a:gd name="T8" fmla="*/ 92 w 92"/>
                  <a:gd name="T9" fmla="*/ 34 h 132"/>
                  <a:gd name="T10" fmla="*/ 92 w 92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2">
                    <a:moveTo>
                      <a:pt x="92" y="0"/>
                    </a:moveTo>
                    <a:lnTo>
                      <a:pt x="92" y="0"/>
                    </a:lnTo>
                    <a:lnTo>
                      <a:pt x="0" y="90"/>
                    </a:lnTo>
                    <a:lnTo>
                      <a:pt x="0" y="132"/>
                    </a:lnTo>
                    <a:lnTo>
                      <a:pt x="92" y="34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4" name="Freeform 669"/>
              <p:cNvSpPr/>
              <p:nvPr/>
            </p:nvSpPr>
            <p:spPr bwMode="auto">
              <a:xfrm>
                <a:off x="4698" y="1962"/>
                <a:ext cx="64" cy="93"/>
              </a:xfrm>
              <a:custGeom>
                <a:avLst/>
                <a:gdLst>
                  <a:gd name="T0" fmla="*/ 64 w 64"/>
                  <a:gd name="T1" fmla="*/ 0 h 93"/>
                  <a:gd name="T2" fmla="*/ 64 w 64"/>
                  <a:gd name="T3" fmla="*/ 0 h 93"/>
                  <a:gd name="T4" fmla="*/ 0 w 64"/>
                  <a:gd name="T5" fmla="*/ 61 h 93"/>
                  <a:gd name="T6" fmla="*/ 0 w 64"/>
                  <a:gd name="T7" fmla="*/ 93 h 93"/>
                  <a:gd name="T8" fmla="*/ 0 w 64"/>
                  <a:gd name="T9" fmla="*/ 93 h 93"/>
                  <a:gd name="T10" fmla="*/ 64 w 64"/>
                  <a:gd name="T11" fmla="*/ 25 h 93"/>
                  <a:gd name="T12" fmla="*/ 64 w 6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93">
                    <a:moveTo>
                      <a:pt x="64" y="0"/>
                    </a:moveTo>
                    <a:lnTo>
                      <a:pt x="64" y="0"/>
                    </a:lnTo>
                    <a:lnTo>
                      <a:pt x="0" y="61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64" y="25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5" name="Freeform 670"/>
              <p:cNvSpPr/>
              <p:nvPr/>
            </p:nvSpPr>
            <p:spPr bwMode="auto">
              <a:xfrm>
                <a:off x="4698" y="1962"/>
                <a:ext cx="64" cy="93"/>
              </a:xfrm>
              <a:custGeom>
                <a:avLst/>
                <a:gdLst>
                  <a:gd name="T0" fmla="*/ 64 w 64"/>
                  <a:gd name="T1" fmla="*/ 0 h 93"/>
                  <a:gd name="T2" fmla="*/ 64 w 64"/>
                  <a:gd name="T3" fmla="*/ 0 h 93"/>
                  <a:gd name="T4" fmla="*/ 0 w 64"/>
                  <a:gd name="T5" fmla="*/ 61 h 93"/>
                  <a:gd name="T6" fmla="*/ 0 w 64"/>
                  <a:gd name="T7" fmla="*/ 93 h 93"/>
                  <a:gd name="T8" fmla="*/ 0 w 64"/>
                  <a:gd name="T9" fmla="*/ 93 h 93"/>
                  <a:gd name="T10" fmla="*/ 64 w 64"/>
                  <a:gd name="T11" fmla="*/ 25 h 93"/>
                  <a:gd name="T12" fmla="*/ 64 w 6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93">
                    <a:moveTo>
                      <a:pt x="64" y="0"/>
                    </a:moveTo>
                    <a:lnTo>
                      <a:pt x="64" y="0"/>
                    </a:lnTo>
                    <a:lnTo>
                      <a:pt x="0" y="61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64" y="25"/>
                    </a:lnTo>
                    <a:lnTo>
                      <a:pt x="6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6" name="Freeform 671"/>
              <p:cNvSpPr/>
              <p:nvPr/>
            </p:nvSpPr>
            <p:spPr bwMode="auto">
              <a:xfrm>
                <a:off x="4558" y="2143"/>
                <a:ext cx="92" cy="138"/>
              </a:xfrm>
              <a:custGeom>
                <a:avLst/>
                <a:gdLst>
                  <a:gd name="T0" fmla="*/ 92 w 92"/>
                  <a:gd name="T1" fmla="*/ 0 h 138"/>
                  <a:gd name="T2" fmla="*/ 92 w 92"/>
                  <a:gd name="T3" fmla="*/ 0 h 138"/>
                  <a:gd name="T4" fmla="*/ 0 w 92"/>
                  <a:gd name="T5" fmla="*/ 94 h 138"/>
                  <a:gd name="T6" fmla="*/ 0 w 92"/>
                  <a:gd name="T7" fmla="*/ 138 h 138"/>
                  <a:gd name="T8" fmla="*/ 92 w 92"/>
                  <a:gd name="T9" fmla="*/ 36 h 138"/>
                  <a:gd name="T10" fmla="*/ 92 w 92"/>
                  <a:gd name="T11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8">
                    <a:moveTo>
                      <a:pt x="92" y="0"/>
                    </a:moveTo>
                    <a:lnTo>
                      <a:pt x="92" y="0"/>
                    </a:lnTo>
                    <a:lnTo>
                      <a:pt x="0" y="94"/>
                    </a:lnTo>
                    <a:lnTo>
                      <a:pt x="0" y="138"/>
                    </a:lnTo>
                    <a:lnTo>
                      <a:pt x="92" y="36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7" name="Freeform 672"/>
              <p:cNvSpPr/>
              <p:nvPr/>
            </p:nvSpPr>
            <p:spPr bwMode="auto">
              <a:xfrm>
                <a:off x="4558" y="2143"/>
                <a:ext cx="92" cy="138"/>
              </a:xfrm>
              <a:custGeom>
                <a:avLst/>
                <a:gdLst>
                  <a:gd name="T0" fmla="*/ 92 w 92"/>
                  <a:gd name="T1" fmla="*/ 0 h 138"/>
                  <a:gd name="T2" fmla="*/ 92 w 92"/>
                  <a:gd name="T3" fmla="*/ 0 h 138"/>
                  <a:gd name="T4" fmla="*/ 0 w 92"/>
                  <a:gd name="T5" fmla="*/ 94 h 138"/>
                  <a:gd name="T6" fmla="*/ 0 w 92"/>
                  <a:gd name="T7" fmla="*/ 138 h 138"/>
                  <a:gd name="T8" fmla="*/ 92 w 92"/>
                  <a:gd name="T9" fmla="*/ 36 h 138"/>
                  <a:gd name="T10" fmla="*/ 92 w 92"/>
                  <a:gd name="T11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8">
                    <a:moveTo>
                      <a:pt x="92" y="0"/>
                    </a:moveTo>
                    <a:lnTo>
                      <a:pt x="92" y="0"/>
                    </a:lnTo>
                    <a:lnTo>
                      <a:pt x="0" y="94"/>
                    </a:lnTo>
                    <a:lnTo>
                      <a:pt x="0" y="138"/>
                    </a:lnTo>
                    <a:lnTo>
                      <a:pt x="92" y="36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673"/>
              <p:cNvSpPr/>
              <p:nvPr/>
            </p:nvSpPr>
            <p:spPr bwMode="auto">
              <a:xfrm>
                <a:off x="4674" y="2073"/>
                <a:ext cx="44" cy="80"/>
              </a:xfrm>
              <a:custGeom>
                <a:avLst/>
                <a:gdLst>
                  <a:gd name="T0" fmla="*/ 44 w 44"/>
                  <a:gd name="T1" fmla="*/ 0 h 80"/>
                  <a:gd name="T2" fmla="*/ 0 w 44"/>
                  <a:gd name="T3" fmla="*/ 46 h 80"/>
                  <a:gd name="T4" fmla="*/ 0 w 44"/>
                  <a:gd name="T5" fmla="*/ 80 h 80"/>
                  <a:gd name="T6" fmla="*/ 44 w 44"/>
                  <a:gd name="T7" fmla="*/ 30 h 80"/>
                  <a:gd name="T8" fmla="*/ 44 w 44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80">
                    <a:moveTo>
                      <a:pt x="44" y="0"/>
                    </a:moveTo>
                    <a:lnTo>
                      <a:pt x="0" y="46"/>
                    </a:lnTo>
                    <a:lnTo>
                      <a:pt x="0" y="80"/>
                    </a:lnTo>
                    <a:lnTo>
                      <a:pt x="44" y="3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9" name="Freeform 674"/>
              <p:cNvSpPr/>
              <p:nvPr/>
            </p:nvSpPr>
            <p:spPr bwMode="auto">
              <a:xfrm>
                <a:off x="4674" y="2073"/>
                <a:ext cx="44" cy="80"/>
              </a:xfrm>
              <a:custGeom>
                <a:avLst/>
                <a:gdLst>
                  <a:gd name="T0" fmla="*/ 44 w 44"/>
                  <a:gd name="T1" fmla="*/ 0 h 80"/>
                  <a:gd name="T2" fmla="*/ 0 w 44"/>
                  <a:gd name="T3" fmla="*/ 46 h 80"/>
                  <a:gd name="T4" fmla="*/ 0 w 44"/>
                  <a:gd name="T5" fmla="*/ 80 h 80"/>
                  <a:gd name="T6" fmla="*/ 44 w 44"/>
                  <a:gd name="T7" fmla="*/ 30 h 80"/>
                  <a:gd name="T8" fmla="*/ 44 w 44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80">
                    <a:moveTo>
                      <a:pt x="44" y="0"/>
                    </a:moveTo>
                    <a:lnTo>
                      <a:pt x="0" y="46"/>
                    </a:lnTo>
                    <a:lnTo>
                      <a:pt x="0" y="80"/>
                    </a:lnTo>
                    <a:lnTo>
                      <a:pt x="44" y="30"/>
                    </a:lnTo>
                    <a:lnTo>
                      <a:pt x="4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675"/>
              <p:cNvSpPr/>
              <p:nvPr/>
            </p:nvSpPr>
            <p:spPr bwMode="auto">
              <a:xfrm>
                <a:off x="4754" y="2029"/>
                <a:ext cx="8" cy="34"/>
              </a:xfrm>
              <a:custGeom>
                <a:avLst/>
                <a:gdLst>
                  <a:gd name="T0" fmla="*/ 8 w 8"/>
                  <a:gd name="T1" fmla="*/ 0 h 34"/>
                  <a:gd name="T2" fmla="*/ 8 w 8"/>
                  <a:gd name="T3" fmla="*/ 0 h 34"/>
                  <a:gd name="T4" fmla="*/ 0 w 8"/>
                  <a:gd name="T5" fmla="*/ 8 h 34"/>
                  <a:gd name="T6" fmla="*/ 0 w 8"/>
                  <a:gd name="T7" fmla="*/ 34 h 34"/>
                  <a:gd name="T8" fmla="*/ 8 w 8"/>
                  <a:gd name="T9" fmla="*/ 26 h 34"/>
                  <a:gd name="T10" fmla="*/ 8 w 8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4">
                    <a:moveTo>
                      <a:pt x="8" y="0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8" y="26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676"/>
              <p:cNvSpPr/>
              <p:nvPr/>
            </p:nvSpPr>
            <p:spPr bwMode="auto">
              <a:xfrm>
                <a:off x="4754" y="2029"/>
                <a:ext cx="8" cy="34"/>
              </a:xfrm>
              <a:custGeom>
                <a:avLst/>
                <a:gdLst>
                  <a:gd name="T0" fmla="*/ 8 w 8"/>
                  <a:gd name="T1" fmla="*/ 0 h 34"/>
                  <a:gd name="T2" fmla="*/ 8 w 8"/>
                  <a:gd name="T3" fmla="*/ 0 h 34"/>
                  <a:gd name="T4" fmla="*/ 0 w 8"/>
                  <a:gd name="T5" fmla="*/ 8 h 34"/>
                  <a:gd name="T6" fmla="*/ 0 w 8"/>
                  <a:gd name="T7" fmla="*/ 34 h 34"/>
                  <a:gd name="T8" fmla="*/ 8 w 8"/>
                  <a:gd name="T9" fmla="*/ 26 h 34"/>
                  <a:gd name="T10" fmla="*/ 8 w 8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4">
                    <a:moveTo>
                      <a:pt x="8" y="0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8" y="26"/>
                    </a:lnTo>
                    <a:lnTo>
                      <a:pt x="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677"/>
              <p:cNvSpPr/>
              <p:nvPr/>
            </p:nvSpPr>
            <p:spPr bwMode="auto">
              <a:xfrm>
                <a:off x="4564" y="2267"/>
                <a:ext cx="36" cy="84"/>
              </a:xfrm>
              <a:custGeom>
                <a:avLst/>
                <a:gdLst>
                  <a:gd name="T0" fmla="*/ 36 w 36"/>
                  <a:gd name="T1" fmla="*/ 0 h 84"/>
                  <a:gd name="T2" fmla="*/ 36 w 36"/>
                  <a:gd name="T3" fmla="*/ 0 h 84"/>
                  <a:gd name="T4" fmla="*/ 0 w 36"/>
                  <a:gd name="T5" fmla="*/ 40 h 84"/>
                  <a:gd name="T6" fmla="*/ 0 w 36"/>
                  <a:gd name="T7" fmla="*/ 84 h 84"/>
                  <a:gd name="T8" fmla="*/ 0 w 36"/>
                  <a:gd name="T9" fmla="*/ 84 h 84"/>
                  <a:gd name="T10" fmla="*/ 36 w 36"/>
                  <a:gd name="T11" fmla="*/ 42 h 84"/>
                  <a:gd name="T12" fmla="*/ 36 w 36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84">
                    <a:moveTo>
                      <a:pt x="36" y="0"/>
                    </a:moveTo>
                    <a:lnTo>
                      <a:pt x="36" y="0"/>
                    </a:lnTo>
                    <a:lnTo>
                      <a:pt x="0" y="40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36" y="4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678"/>
              <p:cNvSpPr/>
              <p:nvPr/>
            </p:nvSpPr>
            <p:spPr bwMode="auto">
              <a:xfrm>
                <a:off x="4564" y="2267"/>
                <a:ext cx="36" cy="84"/>
              </a:xfrm>
              <a:custGeom>
                <a:avLst/>
                <a:gdLst>
                  <a:gd name="T0" fmla="*/ 36 w 36"/>
                  <a:gd name="T1" fmla="*/ 0 h 84"/>
                  <a:gd name="T2" fmla="*/ 36 w 36"/>
                  <a:gd name="T3" fmla="*/ 0 h 84"/>
                  <a:gd name="T4" fmla="*/ 0 w 36"/>
                  <a:gd name="T5" fmla="*/ 40 h 84"/>
                  <a:gd name="T6" fmla="*/ 0 w 36"/>
                  <a:gd name="T7" fmla="*/ 84 h 84"/>
                  <a:gd name="T8" fmla="*/ 0 w 36"/>
                  <a:gd name="T9" fmla="*/ 84 h 84"/>
                  <a:gd name="T10" fmla="*/ 36 w 36"/>
                  <a:gd name="T11" fmla="*/ 42 h 84"/>
                  <a:gd name="T12" fmla="*/ 36 w 36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84">
                    <a:moveTo>
                      <a:pt x="36" y="0"/>
                    </a:moveTo>
                    <a:lnTo>
                      <a:pt x="36" y="0"/>
                    </a:lnTo>
                    <a:lnTo>
                      <a:pt x="0" y="40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36" y="42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679"/>
              <p:cNvSpPr/>
              <p:nvPr/>
            </p:nvSpPr>
            <p:spPr bwMode="auto">
              <a:xfrm>
                <a:off x="4624" y="2093"/>
                <a:ext cx="138" cy="188"/>
              </a:xfrm>
              <a:custGeom>
                <a:avLst/>
                <a:gdLst>
                  <a:gd name="T0" fmla="*/ 138 w 138"/>
                  <a:gd name="T1" fmla="*/ 0 h 188"/>
                  <a:gd name="T2" fmla="*/ 138 w 138"/>
                  <a:gd name="T3" fmla="*/ 0 h 188"/>
                  <a:gd name="T4" fmla="*/ 0 w 138"/>
                  <a:gd name="T5" fmla="*/ 148 h 188"/>
                  <a:gd name="T6" fmla="*/ 0 w 138"/>
                  <a:gd name="T7" fmla="*/ 188 h 188"/>
                  <a:gd name="T8" fmla="*/ 138 w 138"/>
                  <a:gd name="T9" fmla="*/ 24 h 188"/>
                  <a:gd name="T10" fmla="*/ 138 w 138"/>
                  <a:gd name="T1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88">
                    <a:moveTo>
                      <a:pt x="138" y="0"/>
                    </a:moveTo>
                    <a:lnTo>
                      <a:pt x="138" y="0"/>
                    </a:lnTo>
                    <a:lnTo>
                      <a:pt x="0" y="148"/>
                    </a:lnTo>
                    <a:lnTo>
                      <a:pt x="0" y="188"/>
                    </a:lnTo>
                    <a:lnTo>
                      <a:pt x="138" y="24"/>
                    </a:lnTo>
                    <a:lnTo>
                      <a:pt x="1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680"/>
              <p:cNvSpPr/>
              <p:nvPr/>
            </p:nvSpPr>
            <p:spPr bwMode="auto">
              <a:xfrm>
                <a:off x="4624" y="2093"/>
                <a:ext cx="138" cy="188"/>
              </a:xfrm>
              <a:custGeom>
                <a:avLst/>
                <a:gdLst>
                  <a:gd name="T0" fmla="*/ 138 w 138"/>
                  <a:gd name="T1" fmla="*/ 0 h 188"/>
                  <a:gd name="T2" fmla="*/ 138 w 138"/>
                  <a:gd name="T3" fmla="*/ 0 h 188"/>
                  <a:gd name="T4" fmla="*/ 0 w 138"/>
                  <a:gd name="T5" fmla="*/ 148 h 188"/>
                  <a:gd name="T6" fmla="*/ 0 w 138"/>
                  <a:gd name="T7" fmla="*/ 188 h 188"/>
                  <a:gd name="T8" fmla="*/ 138 w 138"/>
                  <a:gd name="T9" fmla="*/ 24 h 188"/>
                  <a:gd name="T10" fmla="*/ 138 w 138"/>
                  <a:gd name="T1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88">
                    <a:moveTo>
                      <a:pt x="138" y="0"/>
                    </a:moveTo>
                    <a:lnTo>
                      <a:pt x="138" y="0"/>
                    </a:lnTo>
                    <a:lnTo>
                      <a:pt x="0" y="148"/>
                    </a:lnTo>
                    <a:lnTo>
                      <a:pt x="0" y="188"/>
                    </a:lnTo>
                    <a:lnTo>
                      <a:pt x="138" y="24"/>
                    </a:lnTo>
                    <a:lnTo>
                      <a:pt x="13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681"/>
              <p:cNvSpPr/>
              <p:nvPr/>
            </p:nvSpPr>
            <p:spPr bwMode="auto">
              <a:xfrm>
                <a:off x="4678" y="2159"/>
                <a:ext cx="84" cy="128"/>
              </a:xfrm>
              <a:custGeom>
                <a:avLst/>
                <a:gdLst>
                  <a:gd name="T0" fmla="*/ 84 w 84"/>
                  <a:gd name="T1" fmla="*/ 0 h 128"/>
                  <a:gd name="T2" fmla="*/ 84 w 84"/>
                  <a:gd name="T3" fmla="*/ 0 h 128"/>
                  <a:gd name="T4" fmla="*/ 0 w 84"/>
                  <a:gd name="T5" fmla="*/ 94 h 128"/>
                  <a:gd name="T6" fmla="*/ 0 w 84"/>
                  <a:gd name="T7" fmla="*/ 128 h 128"/>
                  <a:gd name="T8" fmla="*/ 84 w 84"/>
                  <a:gd name="T9" fmla="*/ 26 h 128"/>
                  <a:gd name="T10" fmla="*/ 84 w 84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28">
                    <a:moveTo>
                      <a:pt x="84" y="0"/>
                    </a:moveTo>
                    <a:lnTo>
                      <a:pt x="84" y="0"/>
                    </a:lnTo>
                    <a:lnTo>
                      <a:pt x="0" y="94"/>
                    </a:lnTo>
                    <a:lnTo>
                      <a:pt x="0" y="128"/>
                    </a:lnTo>
                    <a:lnTo>
                      <a:pt x="84" y="26"/>
                    </a:ln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682"/>
              <p:cNvSpPr/>
              <p:nvPr/>
            </p:nvSpPr>
            <p:spPr bwMode="auto">
              <a:xfrm>
                <a:off x="4678" y="2159"/>
                <a:ext cx="84" cy="128"/>
              </a:xfrm>
              <a:custGeom>
                <a:avLst/>
                <a:gdLst>
                  <a:gd name="T0" fmla="*/ 84 w 84"/>
                  <a:gd name="T1" fmla="*/ 0 h 128"/>
                  <a:gd name="T2" fmla="*/ 84 w 84"/>
                  <a:gd name="T3" fmla="*/ 0 h 128"/>
                  <a:gd name="T4" fmla="*/ 0 w 84"/>
                  <a:gd name="T5" fmla="*/ 94 h 128"/>
                  <a:gd name="T6" fmla="*/ 0 w 84"/>
                  <a:gd name="T7" fmla="*/ 128 h 128"/>
                  <a:gd name="T8" fmla="*/ 84 w 84"/>
                  <a:gd name="T9" fmla="*/ 26 h 128"/>
                  <a:gd name="T10" fmla="*/ 84 w 84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28">
                    <a:moveTo>
                      <a:pt x="84" y="0"/>
                    </a:moveTo>
                    <a:lnTo>
                      <a:pt x="84" y="0"/>
                    </a:lnTo>
                    <a:lnTo>
                      <a:pt x="0" y="94"/>
                    </a:lnTo>
                    <a:lnTo>
                      <a:pt x="0" y="128"/>
                    </a:lnTo>
                    <a:lnTo>
                      <a:pt x="84" y="26"/>
                    </a:lnTo>
                    <a:lnTo>
                      <a:pt x="8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Rectangle 683"/>
              <p:cNvSpPr>
                <a:spLocks noChangeArrowheads="1"/>
              </p:cNvSpPr>
              <p:nvPr/>
            </p:nvSpPr>
            <p:spPr bwMode="auto">
              <a:xfrm>
                <a:off x="4682" y="1332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684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0" name="Freeform 685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1" name="Freeform 686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Rectangle 687"/>
              <p:cNvSpPr>
                <a:spLocks noChangeArrowheads="1"/>
              </p:cNvSpPr>
              <p:nvPr/>
            </p:nvSpPr>
            <p:spPr bwMode="auto">
              <a:xfrm>
                <a:off x="5550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3" name="Rectangle 688"/>
              <p:cNvSpPr>
                <a:spLocks noChangeArrowheads="1"/>
              </p:cNvSpPr>
              <p:nvPr/>
            </p:nvSpPr>
            <p:spPr bwMode="auto">
              <a:xfrm>
                <a:off x="557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4" name="Rectangle 689"/>
              <p:cNvSpPr>
                <a:spLocks noChangeArrowheads="1"/>
              </p:cNvSpPr>
              <p:nvPr/>
            </p:nvSpPr>
            <p:spPr bwMode="auto">
              <a:xfrm>
                <a:off x="559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" name="Rectangle 690"/>
              <p:cNvSpPr>
                <a:spLocks noChangeArrowheads="1"/>
              </p:cNvSpPr>
              <p:nvPr/>
            </p:nvSpPr>
            <p:spPr bwMode="auto">
              <a:xfrm>
                <a:off x="5550" y="17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6" name="Rectangle 691"/>
              <p:cNvSpPr>
                <a:spLocks noChangeArrowheads="1"/>
              </p:cNvSpPr>
              <p:nvPr/>
            </p:nvSpPr>
            <p:spPr bwMode="auto">
              <a:xfrm>
                <a:off x="5570" y="1710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7" name="Rectangle 692"/>
              <p:cNvSpPr>
                <a:spLocks noChangeArrowheads="1"/>
              </p:cNvSpPr>
              <p:nvPr/>
            </p:nvSpPr>
            <p:spPr bwMode="auto">
              <a:xfrm>
                <a:off x="5550" y="1768"/>
                <a:ext cx="20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8" name="Rectangle 693"/>
              <p:cNvSpPr>
                <a:spLocks noChangeArrowheads="1"/>
              </p:cNvSpPr>
              <p:nvPr/>
            </p:nvSpPr>
            <p:spPr bwMode="auto">
              <a:xfrm>
                <a:off x="5550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9" name="Rectangle 694"/>
              <p:cNvSpPr>
                <a:spLocks noChangeArrowheads="1"/>
              </p:cNvSpPr>
              <p:nvPr/>
            </p:nvSpPr>
            <p:spPr bwMode="auto">
              <a:xfrm>
                <a:off x="5570" y="1824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0" name="Rectangle 695"/>
              <p:cNvSpPr>
                <a:spLocks noChangeArrowheads="1"/>
              </p:cNvSpPr>
              <p:nvPr/>
            </p:nvSpPr>
            <p:spPr bwMode="auto">
              <a:xfrm>
                <a:off x="5614" y="1824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1" name="Rectangle 696"/>
              <p:cNvSpPr>
                <a:spLocks noChangeArrowheads="1"/>
              </p:cNvSpPr>
              <p:nvPr/>
            </p:nvSpPr>
            <p:spPr bwMode="auto">
              <a:xfrm>
                <a:off x="5550" y="1936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2" name="Rectangle 697"/>
              <p:cNvSpPr>
                <a:spLocks noChangeArrowheads="1"/>
              </p:cNvSpPr>
              <p:nvPr/>
            </p:nvSpPr>
            <p:spPr bwMode="auto">
              <a:xfrm>
                <a:off x="5592" y="1936"/>
                <a:ext cx="100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3" name="Rectangle 698"/>
              <p:cNvSpPr>
                <a:spLocks noChangeArrowheads="1"/>
              </p:cNvSpPr>
              <p:nvPr/>
            </p:nvSpPr>
            <p:spPr bwMode="auto">
              <a:xfrm>
                <a:off x="5656" y="1993"/>
                <a:ext cx="3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4" name="Rectangle 699"/>
              <p:cNvSpPr>
                <a:spLocks noChangeArrowheads="1"/>
              </p:cNvSpPr>
              <p:nvPr/>
            </p:nvSpPr>
            <p:spPr bwMode="auto">
              <a:xfrm>
                <a:off x="5550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5" name="Rectangle 700"/>
              <p:cNvSpPr>
                <a:spLocks noChangeArrowheads="1"/>
              </p:cNvSpPr>
              <p:nvPr/>
            </p:nvSpPr>
            <p:spPr bwMode="auto">
              <a:xfrm>
                <a:off x="5592" y="2049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6" name="Rectangle 701"/>
              <p:cNvSpPr>
                <a:spLocks noChangeArrowheads="1"/>
              </p:cNvSpPr>
              <p:nvPr/>
            </p:nvSpPr>
            <p:spPr bwMode="auto">
              <a:xfrm>
                <a:off x="5570" y="21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7" name="Rectangle 702"/>
              <p:cNvSpPr>
                <a:spLocks noChangeArrowheads="1"/>
              </p:cNvSpPr>
              <p:nvPr/>
            </p:nvSpPr>
            <p:spPr bwMode="auto">
              <a:xfrm>
                <a:off x="5614" y="2161"/>
                <a:ext cx="20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8" name="Rectangle 703"/>
              <p:cNvSpPr>
                <a:spLocks noChangeArrowheads="1"/>
              </p:cNvSpPr>
              <p:nvPr/>
            </p:nvSpPr>
            <p:spPr bwMode="auto">
              <a:xfrm>
                <a:off x="5550" y="232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9" name="Rectangle 704"/>
              <p:cNvSpPr>
                <a:spLocks noChangeArrowheads="1"/>
              </p:cNvSpPr>
              <p:nvPr/>
            </p:nvSpPr>
            <p:spPr bwMode="auto">
              <a:xfrm>
                <a:off x="5592" y="2329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0" name="Rectangle 705"/>
              <p:cNvSpPr>
                <a:spLocks noChangeArrowheads="1"/>
              </p:cNvSpPr>
              <p:nvPr/>
            </p:nvSpPr>
            <p:spPr bwMode="auto">
              <a:xfrm>
                <a:off x="5656" y="2329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1" name="Rectangle 706"/>
              <p:cNvSpPr>
                <a:spLocks noChangeArrowheads="1"/>
              </p:cNvSpPr>
              <p:nvPr/>
            </p:nvSpPr>
            <p:spPr bwMode="auto">
              <a:xfrm>
                <a:off x="5570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2" name="Rectangle 707"/>
              <p:cNvSpPr>
                <a:spLocks noChangeArrowheads="1"/>
              </p:cNvSpPr>
              <p:nvPr/>
            </p:nvSpPr>
            <p:spPr bwMode="auto">
              <a:xfrm>
                <a:off x="5570" y="244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3" name="Rectangle 708"/>
              <p:cNvSpPr>
                <a:spLocks noChangeArrowheads="1"/>
              </p:cNvSpPr>
              <p:nvPr/>
            </p:nvSpPr>
            <p:spPr bwMode="auto">
              <a:xfrm>
                <a:off x="5550" y="2499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4" name="Rectangle 709"/>
              <p:cNvSpPr>
                <a:spLocks noChangeArrowheads="1"/>
              </p:cNvSpPr>
              <p:nvPr/>
            </p:nvSpPr>
            <p:spPr bwMode="auto">
              <a:xfrm>
                <a:off x="5592" y="2499"/>
                <a:ext cx="100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5" name="Rectangle 710"/>
              <p:cNvSpPr>
                <a:spLocks noChangeArrowheads="1"/>
              </p:cNvSpPr>
              <p:nvPr/>
            </p:nvSpPr>
            <p:spPr bwMode="auto">
              <a:xfrm>
                <a:off x="5550" y="2555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6" name="Rectangle 711"/>
              <p:cNvSpPr>
                <a:spLocks noChangeArrowheads="1"/>
              </p:cNvSpPr>
              <p:nvPr/>
            </p:nvSpPr>
            <p:spPr bwMode="auto">
              <a:xfrm>
                <a:off x="5592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" name="Rectangle 712"/>
              <p:cNvSpPr>
                <a:spLocks noChangeArrowheads="1"/>
              </p:cNvSpPr>
              <p:nvPr/>
            </p:nvSpPr>
            <p:spPr bwMode="auto">
              <a:xfrm>
                <a:off x="5636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" name="Rectangle 713"/>
              <p:cNvSpPr>
                <a:spLocks noChangeArrowheads="1"/>
              </p:cNvSpPr>
              <p:nvPr/>
            </p:nvSpPr>
            <p:spPr bwMode="auto">
              <a:xfrm>
                <a:off x="5656" y="2611"/>
                <a:ext cx="14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" name="Rectangle 714"/>
              <p:cNvSpPr>
                <a:spLocks noChangeArrowheads="1"/>
              </p:cNvSpPr>
              <p:nvPr/>
            </p:nvSpPr>
            <p:spPr bwMode="auto">
              <a:xfrm>
                <a:off x="5550" y="272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" name="Rectangle 715"/>
              <p:cNvSpPr>
                <a:spLocks noChangeArrowheads="1"/>
              </p:cNvSpPr>
              <p:nvPr/>
            </p:nvSpPr>
            <p:spPr bwMode="auto">
              <a:xfrm>
                <a:off x="5592" y="2724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" name="Rectangle 716"/>
              <p:cNvSpPr>
                <a:spLocks noChangeArrowheads="1"/>
              </p:cNvSpPr>
              <p:nvPr/>
            </p:nvSpPr>
            <p:spPr bwMode="auto">
              <a:xfrm>
                <a:off x="5570" y="278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2" name="Rectangle 717"/>
              <p:cNvSpPr>
                <a:spLocks noChangeArrowheads="1"/>
              </p:cNvSpPr>
              <p:nvPr/>
            </p:nvSpPr>
            <p:spPr bwMode="auto">
              <a:xfrm>
                <a:off x="5614" y="2780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3" name="Rectangle 718"/>
              <p:cNvSpPr>
                <a:spLocks noChangeArrowheads="1"/>
              </p:cNvSpPr>
              <p:nvPr/>
            </p:nvSpPr>
            <p:spPr bwMode="auto">
              <a:xfrm>
                <a:off x="5550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4" name="Rectangle 719"/>
              <p:cNvSpPr>
                <a:spLocks noChangeArrowheads="1"/>
              </p:cNvSpPr>
              <p:nvPr/>
            </p:nvSpPr>
            <p:spPr bwMode="auto">
              <a:xfrm>
                <a:off x="5592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5" name="Rectangle 720"/>
              <p:cNvSpPr>
                <a:spLocks noChangeArrowheads="1"/>
              </p:cNvSpPr>
              <p:nvPr/>
            </p:nvSpPr>
            <p:spPr bwMode="auto">
              <a:xfrm>
                <a:off x="5744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6" name="Rectangle 721"/>
              <p:cNvSpPr>
                <a:spLocks noChangeArrowheads="1"/>
              </p:cNvSpPr>
              <p:nvPr/>
            </p:nvSpPr>
            <p:spPr bwMode="auto">
              <a:xfrm>
                <a:off x="576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7" name="Rectangle 722"/>
              <p:cNvSpPr>
                <a:spLocks noChangeArrowheads="1"/>
              </p:cNvSpPr>
              <p:nvPr/>
            </p:nvSpPr>
            <p:spPr bwMode="auto">
              <a:xfrm>
                <a:off x="5786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8" name="Rectangle 723"/>
              <p:cNvSpPr>
                <a:spLocks noChangeArrowheads="1"/>
              </p:cNvSpPr>
              <p:nvPr/>
            </p:nvSpPr>
            <p:spPr bwMode="auto">
              <a:xfrm>
                <a:off x="5680" y="17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9" name="Rectangle 724"/>
              <p:cNvSpPr>
                <a:spLocks noChangeArrowheads="1"/>
              </p:cNvSpPr>
              <p:nvPr/>
            </p:nvSpPr>
            <p:spPr bwMode="auto">
              <a:xfrm>
                <a:off x="5722" y="1710"/>
                <a:ext cx="2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0" name="Rectangle 725"/>
              <p:cNvSpPr>
                <a:spLocks noChangeArrowheads="1"/>
              </p:cNvSpPr>
              <p:nvPr/>
            </p:nvSpPr>
            <p:spPr bwMode="auto">
              <a:xfrm>
                <a:off x="5680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1" name="Rectangle 726"/>
              <p:cNvSpPr>
                <a:spLocks noChangeArrowheads="1"/>
              </p:cNvSpPr>
              <p:nvPr/>
            </p:nvSpPr>
            <p:spPr bwMode="auto">
              <a:xfrm>
                <a:off x="5786" y="18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2" name="Rectangle 727"/>
              <p:cNvSpPr>
                <a:spLocks noChangeArrowheads="1"/>
              </p:cNvSpPr>
              <p:nvPr/>
            </p:nvSpPr>
            <p:spPr bwMode="auto">
              <a:xfrm>
                <a:off x="5700" y="199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3" name="Rectangle 728"/>
              <p:cNvSpPr>
                <a:spLocks noChangeArrowheads="1"/>
              </p:cNvSpPr>
              <p:nvPr/>
            </p:nvSpPr>
            <p:spPr bwMode="auto">
              <a:xfrm>
                <a:off x="5786" y="2049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4" name="Rectangle 729"/>
              <p:cNvSpPr>
                <a:spLocks noChangeArrowheads="1"/>
              </p:cNvSpPr>
              <p:nvPr/>
            </p:nvSpPr>
            <p:spPr bwMode="auto">
              <a:xfrm>
                <a:off x="5636" y="2273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5" name="Rectangle 730"/>
              <p:cNvSpPr>
                <a:spLocks noChangeArrowheads="1"/>
              </p:cNvSpPr>
              <p:nvPr/>
            </p:nvSpPr>
            <p:spPr bwMode="auto">
              <a:xfrm>
                <a:off x="5744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6" name="Rectangle 731"/>
              <p:cNvSpPr>
                <a:spLocks noChangeArrowheads="1"/>
              </p:cNvSpPr>
              <p:nvPr/>
            </p:nvSpPr>
            <p:spPr bwMode="auto">
              <a:xfrm>
                <a:off x="5786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7" name="Rectangle 732"/>
              <p:cNvSpPr>
                <a:spLocks noChangeArrowheads="1"/>
              </p:cNvSpPr>
              <p:nvPr/>
            </p:nvSpPr>
            <p:spPr bwMode="auto">
              <a:xfrm>
                <a:off x="5656" y="2387"/>
                <a:ext cx="100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8" name="Rectangle 733"/>
              <p:cNvSpPr>
                <a:spLocks noChangeArrowheads="1"/>
              </p:cNvSpPr>
              <p:nvPr/>
            </p:nvSpPr>
            <p:spPr bwMode="auto">
              <a:xfrm>
                <a:off x="5786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9" name="Rectangle 734"/>
              <p:cNvSpPr>
                <a:spLocks noChangeArrowheads="1"/>
              </p:cNvSpPr>
              <p:nvPr/>
            </p:nvSpPr>
            <p:spPr bwMode="auto">
              <a:xfrm>
                <a:off x="5786" y="2499"/>
                <a:ext cx="15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0" name="Rectangle 735"/>
              <p:cNvSpPr>
                <a:spLocks noChangeArrowheads="1"/>
              </p:cNvSpPr>
              <p:nvPr/>
            </p:nvSpPr>
            <p:spPr bwMode="auto">
              <a:xfrm>
                <a:off x="5786" y="2611"/>
                <a:ext cx="14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1" name="Rectangle 736"/>
              <p:cNvSpPr>
                <a:spLocks noChangeArrowheads="1"/>
              </p:cNvSpPr>
              <p:nvPr/>
            </p:nvSpPr>
            <p:spPr bwMode="auto">
              <a:xfrm>
                <a:off x="5700" y="266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2" name="Rectangle 737"/>
              <p:cNvSpPr>
                <a:spLocks noChangeArrowheads="1"/>
              </p:cNvSpPr>
              <p:nvPr/>
            </p:nvSpPr>
            <p:spPr bwMode="auto">
              <a:xfrm>
                <a:off x="572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3" name="Rectangle 738"/>
              <p:cNvSpPr>
                <a:spLocks noChangeArrowheads="1"/>
              </p:cNvSpPr>
              <p:nvPr/>
            </p:nvSpPr>
            <p:spPr bwMode="auto">
              <a:xfrm>
                <a:off x="5786" y="2668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4" name="Rectangle 739"/>
              <p:cNvSpPr>
                <a:spLocks noChangeArrowheads="1"/>
              </p:cNvSpPr>
              <p:nvPr/>
            </p:nvSpPr>
            <p:spPr bwMode="auto">
              <a:xfrm>
                <a:off x="5700" y="278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5" name="Rectangle 740"/>
              <p:cNvSpPr>
                <a:spLocks noChangeArrowheads="1"/>
              </p:cNvSpPr>
              <p:nvPr/>
            </p:nvSpPr>
            <p:spPr bwMode="auto">
              <a:xfrm>
                <a:off x="5592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6" name="Rectangle 741"/>
              <p:cNvSpPr>
                <a:spLocks noChangeArrowheads="1"/>
              </p:cNvSpPr>
              <p:nvPr/>
            </p:nvSpPr>
            <p:spPr bwMode="auto">
              <a:xfrm>
                <a:off x="5722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7" name="Rectangle 742"/>
              <p:cNvSpPr>
                <a:spLocks noChangeArrowheads="1"/>
              </p:cNvSpPr>
              <p:nvPr/>
            </p:nvSpPr>
            <p:spPr bwMode="auto">
              <a:xfrm>
                <a:off x="5550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8" name="Rectangle 743"/>
              <p:cNvSpPr>
                <a:spLocks noChangeArrowheads="1"/>
              </p:cNvSpPr>
              <p:nvPr/>
            </p:nvSpPr>
            <p:spPr bwMode="auto">
              <a:xfrm>
                <a:off x="5636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9" name="Rectangle 744"/>
              <p:cNvSpPr>
                <a:spLocks noChangeArrowheads="1"/>
              </p:cNvSpPr>
              <p:nvPr/>
            </p:nvSpPr>
            <p:spPr bwMode="auto">
              <a:xfrm>
                <a:off x="5658" y="2942"/>
                <a:ext cx="14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0" name="Rectangle 745"/>
              <p:cNvSpPr>
                <a:spLocks noChangeArrowheads="1"/>
              </p:cNvSpPr>
              <p:nvPr/>
            </p:nvSpPr>
            <p:spPr bwMode="auto">
              <a:xfrm>
                <a:off x="5656" y="299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1" name="Rectangle 746"/>
              <p:cNvSpPr>
                <a:spLocks noChangeArrowheads="1"/>
              </p:cNvSpPr>
              <p:nvPr/>
            </p:nvSpPr>
            <p:spPr bwMode="auto">
              <a:xfrm>
                <a:off x="5614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2" name="Rectangle 747"/>
              <p:cNvSpPr>
                <a:spLocks noChangeArrowheads="1"/>
              </p:cNvSpPr>
              <p:nvPr/>
            </p:nvSpPr>
            <p:spPr bwMode="auto">
              <a:xfrm>
                <a:off x="5550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3" name="Rectangle 748"/>
              <p:cNvSpPr>
                <a:spLocks noChangeArrowheads="1"/>
              </p:cNvSpPr>
              <p:nvPr/>
            </p:nvSpPr>
            <p:spPr bwMode="auto">
              <a:xfrm>
                <a:off x="5592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4" name="Rectangle 749"/>
              <p:cNvSpPr>
                <a:spLocks noChangeArrowheads="1"/>
              </p:cNvSpPr>
              <p:nvPr/>
            </p:nvSpPr>
            <p:spPr bwMode="auto">
              <a:xfrm>
                <a:off x="5614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5" name="Rectangle 750"/>
              <p:cNvSpPr>
                <a:spLocks noChangeArrowheads="1"/>
              </p:cNvSpPr>
              <p:nvPr/>
            </p:nvSpPr>
            <p:spPr bwMode="auto">
              <a:xfrm>
                <a:off x="5722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6" name="Rectangle 751"/>
              <p:cNvSpPr>
                <a:spLocks noChangeArrowheads="1"/>
              </p:cNvSpPr>
              <p:nvPr/>
            </p:nvSpPr>
            <p:spPr bwMode="auto">
              <a:xfrm>
                <a:off x="5550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7" name="Rectangle 752"/>
              <p:cNvSpPr>
                <a:spLocks noChangeArrowheads="1"/>
              </p:cNvSpPr>
              <p:nvPr/>
            </p:nvSpPr>
            <p:spPr bwMode="auto">
              <a:xfrm>
                <a:off x="5700" y="31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8" name="Rectangle 753"/>
              <p:cNvSpPr>
                <a:spLocks noChangeArrowheads="1"/>
              </p:cNvSpPr>
              <p:nvPr/>
            </p:nvSpPr>
            <p:spPr bwMode="auto">
              <a:xfrm>
                <a:off x="5614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9" name="Rectangle 754"/>
              <p:cNvSpPr>
                <a:spLocks noChangeArrowheads="1"/>
              </p:cNvSpPr>
              <p:nvPr/>
            </p:nvSpPr>
            <p:spPr bwMode="auto">
              <a:xfrm>
                <a:off x="5680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0" name="Rectangle 755"/>
              <p:cNvSpPr>
                <a:spLocks noChangeArrowheads="1"/>
              </p:cNvSpPr>
              <p:nvPr/>
            </p:nvSpPr>
            <p:spPr bwMode="auto">
              <a:xfrm>
                <a:off x="5550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1" name="Rectangle 756"/>
              <p:cNvSpPr>
                <a:spLocks noChangeArrowheads="1"/>
              </p:cNvSpPr>
              <p:nvPr/>
            </p:nvSpPr>
            <p:spPr bwMode="auto">
              <a:xfrm>
                <a:off x="5656" y="3294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2" name="Rectangle 757"/>
              <p:cNvSpPr>
                <a:spLocks noChangeArrowheads="1"/>
              </p:cNvSpPr>
              <p:nvPr/>
            </p:nvSpPr>
            <p:spPr bwMode="auto">
              <a:xfrm>
                <a:off x="5614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3" name="Rectangle 758"/>
              <p:cNvSpPr>
                <a:spLocks noChangeArrowheads="1"/>
              </p:cNvSpPr>
              <p:nvPr/>
            </p:nvSpPr>
            <p:spPr bwMode="auto">
              <a:xfrm>
                <a:off x="5550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4" name="Rectangle 759"/>
              <p:cNvSpPr>
                <a:spLocks noChangeArrowheads="1"/>
              </p:cNvSpPr>
              <p:nvPr/>
            </p:nvSpPr>
            <p:spPr bwMode="auto">
              <a:xfrm>
                <a:off x="5656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5" name="Rectangle 760"/>
              <p:cNvSpPr>
                <a:spLocks noChangeArrowheads="1"/>
              </p:cNvSpPr>
              <p:nvPr/>
            </p:nvSpPr>
            <p:spPr bwMode="auto">
              <a:xfrm>
                <a:off x="5786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6" name="Rectangle 761"/>
              <p:cNvSpPr>
                <a:spLocks noChangeArrowheads="1"/>
              </p:cNvSpPr>
              <p:nvPr/>
            </p:nvSpPr>
            <p:spPr bwMode="auto">
              <a:xfrm>
                <a:off x="5786" y="350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7" name="Rectangle 762"/>
              <p:cNvSpPr>
                <a:spLocks noChangeArrowheads="1"/>
              </p:cNvSpPr>
              <p:nvPr/>
            </p:nvSpPr>
            <p:spPr bwMode="auto">
              <a:xfrm>
                <a:off x="5550" y="356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8" name="Rectangle 763"/>
              <p:cNvSpPr>
                <a:spLocks noChangeArrowheads="1"/>
              </p:cNvSpPr>
              <p:nvPr/>
            </p:nvSpPr>
            <p:spPr bwMode="auto">
              <a:xfrm>
                <a:off x="5656" y="362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9" name="Rectangle 764"/>
              <p:cNvSpPr>
                <a:spLocks noChangeArrowheads="1"/>
              </p:cNvSpPr>
              <p:nvPr/>
            </p:nvSpPr>
            <p:spPr bwMode="auto">
              <a:xfrm>
                <a:off x="5656" y="367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0" name="Rectangle 765"/>
              <p:cNvSpPr>
                <a:spLocks noChangeArrowheads="1"/>
              </p:cNvSpPr>
              <p:nvPr/>
            </p:nvSpPr>
            <p:spPr bwMode="auto">
              <a:xfrm>
                <a:off x="5786" y="362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1" name="Rectangle 766"/>
              <p:cNvSpPr>
                <a:spLocks noChangeArrowheads="1"/>
              </p:cNvSpPr>
              <p:nvPr/>
            </p:nvSpPr>
            <p:spPr bwMode="auto">
              <a:xfrm>
                <a:off x="5784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2" name="Rectangle 767"/>
              <p:cNvSpPr>
                <a:spLocks noChangeArrowheads="1"/>
              </p:cNvSpPr>
              <p:nvPr/>
            </p:nvSpPr>
            <p:spPr bwMode="auto">
              <a:xfrm>
                <a:off x="580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3" name="Rectangle 768"/>
              <p:cNvSpPr>
                <a:spLocks noChangeArrowheads="1"/>
              </p:cNvSpPr>
              <p:nvPr/>
            </p:nvSpPr>
            <p:spPr bwMode="auto">
              <a:xfrm>
                <a:off x="5828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4" name="Rectangle 769"/>
              <p:cNvSpPr>
                <a:spLocks noChangeArrowheads="1"/>
              </p:cNvSpPr>
              <p:nvPr/>
            </p:nvSpPr>
            <p:spPr bwMode="auto">
              <a:xfrm>
                <a:off x="587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5" name="Rectangle 770"/>
              <p:cNvSpPr>
                <a:spLocks noChangeArrowheads="1"/>
              </p:cNvSpPr>
              <p:nvPr/>
            </p:nvSpPr>
            <p:spPr bwMode="auto">
              <a:xfrm>
                <a:off x="589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6" name="Rectangle 771"/>
              <p:cNvSpPr>
                <a:spLocks noChangeArrowheads="1"/>
              </p:cNvSpPr>
              <p:nvPr/>
            </p:nvSpPr>
            <p:spPr bwMode="auto">
              <a:xfrm>
                <a:off x="5892" y="1768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7" name="Rectangle 772"/>
              <p:cNvSpPr>
                <a:spLocks noChangeArrowheads="1"/>
              </p:cNvSpPr>
              <p:nvPr/>
            </p:nvSpPr>
            <p:spPr bwMode="auto">
              <a:xfrm>
                <a:off x="5806" y="1880"/>
                <a:ext cx="12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8" name="Rectangle 773"/>
              <p:cNvSpPr>
                <a:spLocks noChangeArrowheads="1"/>
              </p:cNvSpPr>
              <p:nvPr/>
            </p:nvSpPr>
            <p:spPr bwMode="auto">
              <a:xfrm>
                <a:off x="5784" y="2049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9" name="Rectangle 774"/>
              <p:cNvSpPr>
                <a:spLocks noChangeArrowheads="1"/>
              </p:cNvSpPr>
              <p:nvPr/>
            </p:nvSpPr>
            <p:spPr bwMode="auto">
              <a:xfrm>
                <a:off x="5592" y="2105"/>
                <a:ext cx="22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0" name="Rectangle 775"/>
              <p:cNvSpPr>
                <a:spLocks noChangeArrowheads="1"/>
              </p:cNvSpPr>
              <p:nvPr/>
            </p:nvSpPr>
            <p:spPr bwMode="auto">
              <a:xfrm>
                <a:off x="5850" y="2105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1" name="Rectangle 776"/>
              <p:cNvSpPr>
                <a:spLocks noChangeArrowheads="1"/>
              </p:cNvSpPr>
              <p:nvPr/>
            </p:nvSpPr>
            <p:spPr bwMode="auto">
              <a:xfrm>
                <a:off x="5684" y="2217"/>
                <a:ext cx="220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2" name="Rectangle 777"/>
              <p:cNvSpPr>
                <a:spLocks noChangeArrowheads="1"/>
              </p:cNvSpPr>
              <p:nvPr/>
            </p:nvSpPr>
            <p:spPr bwMode="auto">
              <a:xfrm>
                <a:off x="5784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3" name="Rectangle 778"/>
              <p:cNvSpPr>
                <a:spLocks noChangeArrowheads="1"/>
              </p:cNvSpPr>
              <p:nvPr/>
            </p:nvSpPr>
            <p:spPr bwMode="auto">
              <a:xfrm>
                <a:off x="580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4" name="Rectangle 779"/>
              <p:cNvSpPr>
                <a:spLocks noChangeArrowheads="1"/>
              </p:cNvSpPr>
              <p:nvPr/>
            </p:nvSpPr>
            <p:spPr bwMode="auto">
              <a:xfrm>
                <a:off x="5806" y="2387"/>
                <a:ext cx="12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5" name="Rectangle 780"/>
              <p:cNvSpPr>
                <a:spLocks noChangeArrowheads="1"/>
              </p:cNvSpPr>
              <p:nvPr/>
            </p:nvSpPr>
            <p:spPr bwMode="auto">
              <a:xfrm>
                <a:off x="5892" y="244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6" name="Rectangle 781"/>
              <p:cNvSpPr>
                <a:spLocks noChangeArrowheads="1"/>
              </p:cNvSpPr>
              <p:nvPr/>
            </p:nvSpPr>
            <p:spPr bwMode="auto">
              <a:xfrm>
                <a:off x="5784" y="2499"/>
                <a:ext cx="15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7" name="Rectangle 782"/>
              <p:cNvSpPr>
                <a:spLocks noChangeArrowheads="1"/>
              </p:cNvSpPr>
              <p:nvPr/>
            </p:nvSpPr>
            <p:spPr bwMode="auto">
              <a:xfrm>
                <a:off x="5784" y="2668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8" name="Rectangle 783"/>
              <p:cNvSpPr>
                <a:spLocks noChangeArrowheads="1"/>
              </p:cNvSpPr>
              <p:nvPr/>
            </p:nvSpPr>
            <p:spPr bwMode="auto">
              <a:xfrm>
                <a:off x="589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9" name="Rectangle 784"/>
              <p:cNvSpPr>
                <a:spLocks noChangeArrowheads="1"/>
              </p:cNvSpPr>
              <p:nvPr/>
            </p:nvSpPr>
            <p:spPr bwMode="auto">
              <a:xfrm>
                <a:off x="5806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0" name="Rectangle 785"/>
              <p:cNvSpPr>
                <a:spLocks noChangeArrowheads="1"/>
              </p:cNvSpPr>
              <p:nvPr/>
            </p:nvSpPr>
            <p:spPr bwMode="auto">
              <a:xfrm>
                <a:off x="5828" y="2780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1" name="Rectangle 786"/>
              <p:cNvSpPr>
                <a:spLocks noChangeArrowheads="1"/>
              </p:cNvSpPr>
              <p:nvPr/>
            </p:nvSpPr>
            <p:spPr bwMode="auto">
              <a:xfrm>
                <a:off x="5914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2" name="Rectangle 787"/>
              <p:cNvSpPr>
                <a:spLocks noChangeArrowheads="1"/>
              </p:cNvSpPr>
              <p:nvPr/>
            </p:nvSpPr>
            <p:spPr bwMode="auto">
              <a:xfrm>
                <a:off x="593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3" name="Rectangle 788"/>
              <p:cNvSpPr>
                <a:spLocks noChangeArrowheads="1"/>
              </p:cNvSpPr>
              <p:nvPr/>
            </p:nvSpPr>
            <p:spPr bwMode="auto">
              <a:xfrm>
                <a:off x="5980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4" name="Rectangle 789"/>
              <p:cNvSpPr>
                <a:spLocks noChangeArrowheads="1"/>
              </p:cNvSpPr>
              <p:nvPr/>
            </p:nvSpPr>
            <p:spPr bwMode="auto">
              <a:xfrm>
                <a:off x="600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5" name="Rectangle 790"/>
              <p:cNvSpPr>
                <a:spLocks noChangeArrowheads="1"/>
              </p:cNvSpPr>
              <p:nvPr/>
            </p:nvSpPr>
            <p:spPr bwMode="auto">
              <a:xfrm>
                <a:off x="602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6" name="Rectangle 791"/>
              <p:cNvSpPr>
                <a:spLocks noChangeArrowheads="1"/>
              </p:cNvSpPr>
              <p:nvPr/>
            </p:nvSpPr>
            <p:spPr bwMode="auto">
              <a:xfrm>
                <a:off x="6022" y="1768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7" name="Rectangle 792"/>
              <p:cNvSpPr>
                <a:spLocks noChangeArrowheads="1"/>
              </p:cNvSpPr>
              <p:nvPr/>
            </p:nvSpPr>
            <p:spPr bwMode="auto">
              <a:xfrm>
                <a:off x="5700" y="1824"/>
                <a:ext cx="228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8" name="Rectangle 793"/>
              <p:cNvSpPr>
                <a:spLocks noChangeArrowheads="1"/>
              </p:cNvSpPr>
              <p:nvPr/>
            </p:nvSpPr>
            <p:spPr bwMode="auto">
              <a:xfrm>
                <a:off x="5942" y="1824"/>
                <a:ext cx="7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9" name="Rectangle 794"/>
              <p:cNvSpPr>
                <a:spLocks noChangeArrowheads="1"/>
              </p:cNvSpPr>
              <p:nvPr/>
            </p:nvSpPr>
            <p:spPr bwMode="auto">
              <a:xfrm>
                <a:off x="6022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0" name="Rectangle 795"/>
              <p:cNvSpPr>
                <a:spLocks noChangeArrowheads="1"/>
              </p:cNvSpPr>
              <p:nvPr/>
            </p:nvSpPr>
            <p:spPr bwMode="auto">
              <a:xfrm>
                <a:off x="6022" y="18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1" name="Rectangle 796"/>
              <p:cNvSpPr>
                <a:spLocks noChangeArrowheads="1"/>
              </p:cNvSpPr>
              <p:nvPr/>
            </p:nvSpPr>
            <p:spPr bwMode="auto">
              <a:xfrm>
                <a:off x="5700" y="1936"/>
                <a:ext cx="228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2" name="Rectangle 797"/>
              <p:cNvSpPr>
                <a:spLocks noChangeArrowheads="1"/>
              </p:cNvSpPr>
              <p:nvPr/>
            </p:nvSpPr>
            <p:spPr bwMode="auto">
              <a:xfrm>
                <a:off x="5958" y="1936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3" name="Rectangle 798"/>
              <p:cNvSpPr>
                <a:spLocks noChangeArrowheads="1"/>
              </p:cNvSpPr>
              <p:nvPr/>
            </p:nvSpPr>
            <p:spPr bwMode="auto">
              <a:xfrm>
                <a:off x="5978" y="1936"/>
                <a:ext cx="36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4" name="Rectangle 799"/>
              <p:cNvSpPr>
                <a:spLocks noChangeArrowheads="1"/>
              </p:cNvSpPr>
              <p:nvPr/>
            </p:nvSpPr>
            <p:spPr bwMode="auto">
              <a:xfrm>
                <a:off x="5914" y="2049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5" name="Rectangle 800"/>
              <p:cNvSpPr>
                <a:spLocks noChangeArrowheads="1"/>
              </p:cNvSpPr>
              <p:nvPr/>
            </p:nvSpPr>
            <p:spPr bwMode="auto">
              <a:xfrm>
                <a:off x="5958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6" name="Rectangle 801"/>
              <p:cNvSpPr>
                <a:spLocks noChangeArrowheads="1"/>
              </p:cNvSpPr>
              <p:nvPr/>
            </p:nvSpPr>
            <p:spPr bwMode="auto">
              <a:xfrm>
                <a:off x="6022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7" name="Rectangle 802"/>
              <p:cNvSpPr>
                <a:spLocks noChangeArrowheads="1"/>
              </p:cNvSpPr>
              <p:nvPr/>
            </p:nvSpPr>
            <p:spPr bwMode="auto">
              <a:xfrm>
                <a:off x="5936" y="21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8" name="Rectangle 803"/>
              <p:cNvSpPr>
                <a:spLocks noChangeArrowheads="1"/>
              </p:cNvSpPr>
              <p:nvPr/>
            </p:nvSpPr>
            <p:spPr bwMode="auto">
              <a:xfrm>
                <a:off x="6000" y="21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9" name="Rectangle 804"/>
              <p:cNvSpPr>
                <a:spLocks noChangeArrowheads="1"/>
              </p:cNvSpPr>
              <p:nvPr/>
            </p:nvSpPr>
            <p:spPr bwMode="auto">
              <a:xfrm>
                <a:off x="6022" y="21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0" name="Rectangle 805"/>
              <p:cNvSpPr>
                <a:spLocks noChangeArrowheads="1"/>
              </p:cNvSpPr>
              <p:nvPr/>
            </p:nvSpPr>
            <p:spPr bwMode="auto">
              <a:xfrm>
                <a:off x="5980" y="21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1" name="Rectangle 806"/>
              <p:cNvSpPr>
                <a:spLocks noChangeArrowheads="1"/>
              </p:cNvSpPr>
              <p:nvPr/>
            </p:nvSpPr>
            <p:spPr bwMode="auto">
              <a:xfrm>
                <a:off x="6022" y="21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2" name="Rectangle 807"/>
              <p:cNvSpPr>
                <a:spLocks noChangeArrowheads="1"/>
              </p:cNvSpPr>
              <p:nvPr/>
            </p:nvSpPr>
            <p:spPr bwMode="auto">
              <a:xfrm>
                <a:off x="5980" y="2217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3" name="Rectangle 808"/>
              <p:cNvSpPr>
                <a:spLocks noChangeArrowheads="1"/>
              </p:cNvSpPr>
              <p:nvPr/>
            </p:nvSpPr>
            <p:spPr bwMode="auto">
              <a:xfrm>
                <a:off x="6022" y="22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4" name="Rectangle 809"/>
              <p:cNvSpPr>
                <a:spLocks noChangeArrowheads="1"/>
              </p:cNvSpPr>
              <p:nvPr/>
            </p:nvSpPr>
            <p:spPr bwMode="auto">
              <a:xfrm>
                <a:off x="5870" y="2273"/>
                <a:ext cx="5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5" name="Rectangle 810"/>
              <p:cNvSpPr>
                <a:spLocks noChangeArrowheads="1"/>
              </p:cNvSpPr>
              <p:nvPr/>
            </p:nvSpPr>
            <p:spPr bwMode="auto">
              <a:xfrm>
                <a:off x="5980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1" name="Group 1012"/>
            <p:cNvGrpSpPr/>
            <p:nvPr/>
          </p:nvGrpSpPr>
          <p:grpSpPr bwMode="auto">
            <a:xfrm>
              <a:off x="-3900818" y="-1035049"/>
              <a:ext cx="2209875" cy="4397375"/>
              <a:chOff x="4814" y="935"/>
              <a:chExt cx="1392" cy="2770"/>
            </a:xfrm>
            <a:grpFill/>
          </p:grpSpPr>
          <p:sp>
            <p:nvSpPr>
              <p:cNvPr id="966" name="Rectangle 812"/>
              <p:cNvSpPr>
                <a:spLocks noChangeArrowheads="1"/>
              </p:cNvSpPr>
              <p:nvPr/>
            </p:nvSpPr>
            <p:spPr bwMode="auto">
              <a:xfrm>
                <a:off x="6022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Rectangle 813"/>
              <p:cNvSpPr>
                <a:spLocks noChangeArrowheads="1"/>
              </p:cNvSpPr>
              <p:nvPr/>
            </p:nvSpPr>
            <p:spPr bwMode="auto">
              <a:xfrm>
                <a:off x="6002" y="2329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Rectangle 814"/>
              <p:cNvSpPr>
                <a:spLocks noChangeArrowheads="1"/>
              </p:cNvSpPr>
              <p:nvPr/>
            </p:nvSpPr>
            <p:spPr bwMode="auto">
              <a:xfrm>
                <a:off x="5936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Rectangle 815"/>
              <p:cNvSpPr>
                <a:spLocks noChangeArrowheads="1"/>
              </p:cNvSpPr>
              <p:nvPr/>
            </p:nvSpPr>
            <p:spPr bwMode="auto">
              <a:xfrm>
                <a:off x="5980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Rectangle 816"/>
              <p:cNvSpPr>
                <a:spLocks noChangeArrowheads="1"/>
              </p:cNvSpPr>
              <p:nvPr/>
            </p:nvSpPr>
            <p:spPr bwMode="auto">
              <a:xfrm>
                <a:off x="6000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Rectangle 817"/>
              <p:cNvSpPr>
                <a:spLocks noChangeArrowheads="1"/>
              </p:cNvSpPr>
              <p:nvPr/>
            </p:nvSpPr>
            <p:spPr bwMode="auto">
              <a:xfrm>
                <a:off x="6022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Rectangle 818"/>
              <p:cNvSpPr>
                <a:spLocks noChangeArrowheads="1"/>
              </p:cNvSpPr>
              <p:nvPr/>
            </p:nvSpPr>
            <p:spPr bwMode="auto">
              <a:xfrm>
                <a:off x="5936" y="2443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Rectangle 819"/>
              <p:cNvSpPr>
                <a:spLocks noChangeArrowheads="1"/>
              </p:cNvSpPr>
              <p:nvPr/>
            </p:nvSpPr>
            <p:spPr bwMode="auto">
              <a:xfrm>
                <a:off x="6022" y="244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Rectangle 820"/>
              <p:cNvSpPr>
                <a:spLocks noChangeArrowheads="1"/>
              </p:cNvSpPr>
              <p:nvPr/>
            </p:nvSpPr>
            <p:spPr bwMode="auto">
              <a:xfrm>
                <a:off x="6022" y="2499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Rectangle 821"/>
              <p:cNvSpPr>
                <a:spLocks noChangeArrowheads="1"/>
              </p:cNvSpPr>
              <p:nvPr/>
            </p:nvSpPr>
            <p:spPr bwMode="auto">
              <a:xfrm>
                <a:off x="5914" y="255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Rectangle 822"/>
              <p:cNvSpPr>
                <a:spLocks noChangeArrowheads="1"/>
              </p:cNvSpPr>
              <p:nvPr/>
            </p:nvSpPr>
            <p:spPr bwMode="auto">
              <a:xfrm>
                <a:off x="5980" y="255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Rectangle 823"/>
              <p:cNvSpPr>
                <a:spLocks noChangeArrowheads="1"/>
              </p:cNvSpPr>
              <p:nvPr/>
            </p:nvSpPr>
            <p:spPr bwMode="auto">
              <a:xfrm>
                <a:off x="6002" y="2555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Rectangle 824"/>
              <p:cNvSpPr>
                <a:spLocks noChangeArrowheads="1"/>
              </p:cNvSpPr>
              <p:nvPr/>
            </p:nvSpPr>
            <p:spPr bwMode="auto">
              <a:xfrm>
                <a:off x="6022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Rectangle 825"/>
              <p:cNvSpPr>
                <a:spLocks noChangeArrowheads="1"/>
              </p:cNvSpPr>
              <p:nvPr/>
            </p:nvSpPr>
            <p:spPr bwMode="auto">
              <a:xfrm>
                <a:off x="5958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Rectangle 826"/>
              <p:cNvSpPr>
                <a:spLocks noChangeArrowheads="1"/>
              </p:cNvSpPr>
              <p:nvPr/>
            </p:nvSpPr>
            <p:spPr bwMode="auto">
              <a:xfrm>
                <a:off x="602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Rectangle 827"/>
              <p:cNvSpPr>
                <a:spLocks noChangeArrowheads="1"/>
              </p:cNvSpPr>
              <p:nvPr/>
            </p:nvSpPr>
            <p:spPr bwMode="auto">
              <a:xfrm>
                <a:off x="6000" y="272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Rectangle 828"/>
              <p:cNvSpPr>
                <a:spLocks noChangeArrowheads="1"/>
              </p:cNvSpPr>
              <p:nvPr/>
            </p:nvSpPr>
            <p:spPr bwMode="auto">
              <a:xfrm>
                <a:off x="5936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Rectangle 829"/>
              <p:cNvSpPr>
                <a:spLocks noChangeArrowheads="1"/>
              </p:cNvSpPr>
              <p:nvPr/>
            </p:nvSpPr>
            <p:spPr bwMode="auto">
              <a:xfrm>
                <a:off x="5980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Rectangle 830"/>
              <p:cNvSpPr>
                <a:spLocks noChangeArrowheads="1"/>
              </p:cNvSpPr>
              <p:nvPr/>
            </p:nvSpPr>
            <p:spPr bwMode="auto">
              <a:xfrm>
                <a:off x="6022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Rectangle 831"/>
              <p:cNvSpPr>
                <a:spLocks noChangeArrowheads="1"/>
              </p:cNvSpPr>
              <p:nvPr/>
            </p:nvSpPr>
            <p:spPr bwMode="auto">
              <a:xfrm>
                <a:off x="5914" y="283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Rectangle 832"/>
              <p:cNvSpPr>
                <a:spLocks noChangeArrowheads="1"/>
              </p:cNvSpPr>
              <p:nvPr/>
            </p:nvSpPr>
            <p:spPr bwMode="auto">
              <a:xfrm>
                <a:off x="6022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Rectangle 833"/>
              <p:cNvSpPr>
                <a:spLocks noChangeArrowheads="1"/>
              </p:cNvSpPr>
              <p:nvPr/>
            </p:nvSpPr>
            <p:spPr bwMode="auto">
              <a:xfrm>
                <a:off x="5914" y="289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Rectangle 834"/>
              <p:cNvSpPr>
                <a:spLocks noChangeArrowheads="1"/>
              </p:cNvSpPr>
              <p:nvPr/>
            </p:nvSpPr>
            <p:spPr bwMode="auto">
              <a:xfrm>
                <a:off x="5958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Rectangle 835"/>
              <p:cNvSpPr>
                <a:spLocks noChangeArrowheads="1"/>
              </p:cNvSpPr>
              <p:nvPr/>
            </p:nvSpPr>
            <p:spPr bwMode="auto">
              <a:xfrm>
                <a:off x="5656" y="2942"/>
                <a:ext cx="14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Rectangle 836"/>
              <p:cNvSpPr>
                <a:spLocks noChangeArrowheads="1"/>
              </p:cNvSpPr>
              <p:nvPr/>
            </p:nvSpPr>
            <p:spPr bwMode="auto">
              <a:xfrm>
                <a:off x="5806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Rectangle 837"/>
              <p:cNvSpPr>
                <a:spLocks noChangeArrowheads="1"/>
              </p:cNvSpPr>
              <p:nvPr/>
            </p:nvSpPr>
            <p:spPr bwMode="auto">
              <a:xfrm>
                <a:off x="5870" y="29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Rectangle 838"/>
              <p:cNvSpPr>
                <a:spLocks noChangeArrowheads="1"/>
              </p:cNvSpPr>
              <p:nvPr/>
            </p:nvSpPr>
            <p:spPr bwMode="auto">
              <a:xfrm>
                <a:off x="5914" y="29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Rectangle 839"/>
              <p:cNvSpPr>
                <a:spLocks noChangeArrowheads="1"/>
              </p:cNvSpPr>
              <p:nvPr/>
            </p:nvSpPr>
            <p:spPr bwMode="auto">
              <a:xfrm>
                <a:off x="6022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Rectangle 840"/>
              <p:cNvSpPr>
                <a:spLocks noChangeArrowheads="1"/>
              </p:cNvSpPr>
              <p:nvPr/>
            </p:nvSpPr>
            <p:spPr bwMode="auto">
              <a:xfrm>
                <a:off x="5850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Rectangle 841"/>
              <p:cNvSpPr>
                <a:spLocks noChangeArrowheads="1"/>
              </p:cNvSpPr>
              <p:nvPr/>
            </p:nvSpPr>
            <p:spPr bwMode="auto">
              <a:xfrm>
                <a:off x="6000" y="299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Rectangle 842"/>
              <p:cNvSpPr>
                <a:spLocks noChangeArrowheads="1"/>
              </p:cNvSpPr>
              <p:nvPr/>
            </p:nvSpPr>
            <p:spPr bwMode="auto">
              <a:xfrm>
                <a:off x="6022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Rectangle 843"/>
              <p:cNvSpPr>
                <a:spLocks noChangeArrowheads="1"/>
              </p:cNvSpPr>
              <p:nvPr/>
            </p:nvSpPr>
            <p:spPr bwMode="auto">
              <a:xfrm>
                <a:off x="5936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Rectangle 844"/>
              <p:cNvSpPr>
                <a:spLocks noChangeArrowheads="1"/>
              </p:cNvSpPr>
              <p:nvPr/>
            </p:nvSpPr>
            <p:spPr bwMode="auto">
              <a:xfrm>
                <a:off x="5980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Rectangle 845"/>
              <p:cNvSpPr>
                <a:spLocks noChangeArrowheads="1"/>
              </p:cNvSpPr>
              <p:nvPr/>
            </p:nvSpPr>
            <p:spPr bwMode="auto">
              <a:xfrm>
                <a:off x="6022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Rectangle 846"/>
              <p:cNvSpPr>
                <a:spLocks noChangeArrowheads="1"/>
              </p:cNvSpPr>
              <p:nvPr/>
            </p:nvSpPr>
            <p:spPr bwMode="auto">
              <a:xfrm>
                <a:off x="5850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Rectangle 847"/>
              <p:cNvSpPr>
                <a:spLocks noChangeArrowheads="1"/>
              </p:cNvSpPr>
              <p:nvPr/>
            </p:nvSpPr>
            <p:spPr bwMode="auto">
              <a:xfrm>
                <a:off x="5806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Rectangle 848"/>
              <p:cNvSpPr>
                <a:spLocks noChangeArrowheads="1"/>
              </p:cNvSpPr>
              <p:nvPr/>
            </p:nvSpPr>
            <p:spPr bwMode="auto">
              <a:xfrm>
                <a:off x="5958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Rectangle 849"/>
              <p:cNvSpPr>
                <a:spLocks noChangeArrowheads="1"/>
              </p:cNvSpPr>
              <p:nvPr/>
            </p:nvSpPr>
            <p:spPr bwMode="auto">
              <a:xfrm>
                <a:off x="5980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Rectangle 850"/>
              <p:cNvSpPr>
                <a:spLocks noChangeArrowheads="1"/>
              </p:cNvSpPr>
              <p:nvPr/>
            </p:nvSpPr>
            <p:spPr bwMode="auto">
              <a:xfrm>
                <a:off x="5936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Rectangle 851"/>
              <p:cNvSpPr>
                <a:spLocks noChangeArrowheads="1"/>
              </p:cNvSpPr>
              <p:nvPr/>
            </p:nvSpPr>
            <p:spPr bwMode="auto">
              <a:xfrm>
                <a:off x="5892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Rectangle 852"/>
              <p:cNvSpPr>
                <a:spLocks noChangeArrowheads="1"/>
              </p:cNvSpPr>
              <p:nvPr/>
            </p:nvSpPr>
            <p:spPr bwMode="auto">
              <a:xfrm>
                <a:off x="6022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Rectangle 853"/>
              <p:cNvSpPr>
                <a:spLocks noChangeArrowheads="1"/>
              </p:cNvSpPr>
              <p:nvPr/>
            </p:nvSpPr>
            <p:spPr bwMode="auto">
              <a:xfrm>
                <a:off x="5850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Rectangle 854"/>
              <p:cNvSpPr>
                <a:spLocks noChangeArrowheads="1"/>
              </p:cNvSpPr>
              <p:nvPr/>
            </p:nvSpPr>
            <p:spPr bwMode="auto">
              <a:xfrm>
                <a:off x="6022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Rectangle 855"/>
              <p:cNvSpPr>
                <a:spLocks noChangeArrowheads="1"/>
              </p:cNvSpPr>
              <p:nvPr/>
            </p:nvSpPr>
            <p:spPr bwMode="auto">
              <a:xfrm>
                <a:off x="5936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Rectangle 856"/>
              <p:cNvSpPr>
                <a:spLocks noChangeArrowheads="1"/>
              </p:cNvSpPr>
              <p:nvPr/>
            </p:nvSpPr>
            <p:spPr bwMode="auto">
              <a:xfrm>
                <a:off x="5828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Rectangle 857"/>
              <p:cNvSpPr>
                <a:spLocks noChangeArrowheads="1"/>
              </p:cNvSpPr>
              <p:nvPr/>
            </p:nvSpPr>
            <p:spPr bwMode="auto">
              <a:xfrm>
                <a:off x="5892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Rectangle 858"/>
              <p:cNvSpPr>
                <a:spLocks noChangeArrowheads="1"/>
              </p:cNvSpPr>
              <p:nvPr/>
            </p:nvSpPr>
            <p:spPr bwMode="auto">
              <a:xfrm>
                <a:off x="5892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Rectangle 859"/>
              <p:cNvSpPr>
                <a:spLocks noChangeArrowheads="1"/>
              </p:cNvSpPr>
              <p:nvPr/>
            </p:nvSpPr>
            <p:spPr bwMode="auto">
              <a:xfrm>
                <a:off x="6022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Rectangle 860"/>
              <p:cNvSpPr>
                <a:spLocks noChangeArrowheads="1"/>
              </p:cNvSpPr>
              <p:nvPr/>
            </p:nvSpPr>
            <p:spPr bwMode="auto">
              <a:xfrm>
                <a:off x="5936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Rectangle 861"/>
              <p:cNvSpPr>
                <a:spLocks noChangeArrowheads="1"/>
              </p:cNvSpPr>
              <p:nvPr/>
            </p:nvSpPr>
            <p:spPr bwMode="auto">
              <a:xfrm>
                <a:off x="5850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Rectangle 862"/>
              <p:cNvSpPr>
                <a:spLocks noChangeArrowheads="1"/>
              </p:cNvSpPr>
              <p:nvPr/>
            </p:nvSpPr>
            <p:spPr bwMode="auto">
              <a:xfrm>
                <a:off x="5784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Rectangle 863"/>
              <p:cNvSpPr>
                <a:spLocks noChangeArrowheads="1"/>
              </p:cNvSpPr>
              <p:nvPr/>
            </p:nvSpPr>
            <p:spPr bwMode="auto">
              <a:xfrm>
                <a:off x="5892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Rectangle 864"/>
              <p:cNvSpPr>
                <a:spLocks noChangeArrowheads="1"/>
              </p:cNvSpPr>
              <p:nvPr/>
            </p:nvSpPr>
            <p:spPr bwMode="auto">
              <a:xfrm>
                <a:off x="6022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Rectangle 865"/>
              <p:cNvSpPr>
                <a:spLocks noChangeArrowheads="1"/>
              </p:cNvSpPr>
              <p:nvPr/>
            </p:nvSpPr>
            <p:spPr bwMode="auto">
              <a:xfrm>
                <a:off x="6022" y="34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Rectangle 866"/>
              <p:cNvSpPr>
                <a:spLocks noChangeArrowheads="1"/>
              </p:cNvSpPr>
              <p:nvPr/>
            </p:nvSpPr>
            <p:spPr bwMode="auto">
              <a:xfrm>
                <a:off x="5892" y="350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Rectangle 867"/>
              <p:cNvSpPr>
                <a:spLocks noChangeArrowheads="1"/>
              </p:cNvSpPr>
              <p:nvPr/>
            </p:nvSpPr>
            <p:spPr bwMode="auto">
              <a:xfrm>
                <a:off x="6022" y="350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Rectangle 868"/>
              <p:cNvSpPr>
                <a:spLocks noChangeArrowheads="1"/>
              </p:cNvSpPr>
              <p:nvPr/>
            </p:nvSpPr>
            <p:spPr bwMode="auto">
              <a:xfrm>
                <a:off x="5914" y="356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Rectangle 869"/>
              <p:cNvSpPr>
                <a:spLocks noChangeArrowheads="1"/>
              </p:cNvSpPr>
              <p:nvPr/>
            </p:nvSpPr>
            <p:spPr bwMode="auto">
              <a:xfrm>
                <a:off x="5892" y="367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Rectangle 870"/>
              <p:cNvSpPr>
                <a:spLocks noChangeArrowheads="1"/>
              </p:cNvSpPr>
              <p:nvPr/>
            </p:nvSpPr>
            <p:spPr bwMode="auto">
              <a:xfrm>
                <a:off x="6022" y="362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871"/>
              <p:cNvSpPr/>
              <p:nvPr/>
            </p:nvSpPr>
            <p:spPr bwMode="auto">
              <a:xfrm>
                <a:off x="6052" y="1656"/>
                <a:ext cx="154" cy="351"/>
              </a:xfrm>
              <a:custGeom>
                <a:avLst/>
                <a:gdLst>
                  <a:gd name="T0" fmla="*/ 0 w 154"/>
                  <a:gd name="T1" fmla="*/ 0 h 351"/>
                  <a:gd name="T2" fmla="*/ 0 w 154"/>
                  <a:gd name="T3" fmla="*/ 32 h 351"/>
                  <a:gd name="T4" fmla="*/ 154 w 154"/>
                  <a:gd name="T5" fmla="*/ 351 h 351"/>
                  <a:gd name="T6" fmla="*/ 154 w 154"/>
                  <a:gd name="T7" fmla="*/ 335 h 351"/>
                  <a:gd name="T8" fmla="*/ 0 w 154"/>
                  <a:gd name="T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51">
                    <a:moveTo>
                      <a:pt x="0" y="0"/>
                    </a:moveTo>
                    <a:lnTo>
                      <a:pt x="0" y="32"/>
                    </a:lnTo>
                    <a:lnTo>
                      <a:pt x="154" y="351"/>
                    </a:lnTo>
                    <a:lnTo>
                      <a:pt x="154" y="33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6" name="Freeform 872"/>
              <p:cNvSpPr/>
              <p:nvPr/>
            </p:nvSpPr>
            <p:spPr bwMode="auto">
              <a:xfrm>
                <a:off x="6052" y="1712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54 w 54"/>
                  <a:gd name="T3" fmla="*/ 110 h 136"/>
                  <a:gd name="T4" fmla="*/ 54 w 54"/>
                  <a:gd name="T5" fmla="*/ 136 h 136"/>
                  <a:gd name="T6" fmla="*/ 0 w 54"/>
                  <a:gd name="T7" fmla="*/ 32 h 136"/>
                  <a:gd name="T8" fmla="*/ 0 w 54"/>
                  <a:gd name="T9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54" y="110"/>
                    </a:lnTo>
                    <a:lnTo>
                      <a:pt x="54" y="13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7" name="Freeform 873"/>
              <p:cNvSpPr/>
              <p:nvPr/>
            </p:nvSpPr>
            <p:spPr bwMode="auto">
              <a:xfrm>
                <a:off x="6122" y="1854"/>
                <a:ext cx="48" cy="119"/>
              </a:xfrm>
              <a:custGeom>
                <a:avLst/>
                <a:gdLst>
                  <a:gd name="T0" fmla="*/ 48 w 48"/>
                  <a:gd name="T1" fmla="*/ 100 h 119"/>
                  <a:gd name="T2" fmla="*/ 48 w 48"/>
                  <a:gd name="T3" fmla="*/ 119 h 119"/>
                  <a:gd name="T4" fmla="*/ 0 w 48"/>
                  <a:gd name="T5" fmla="*/ 24 h 119"/>
                  <a:gd name="T6" fmla="*/ 0 w 48"/>
                  <a:gd name="T7" fmla="*/ 0 h 119"/>
                  <a:gd name="T8" fmla="*/ 48 w 48"/>
                  <a:gd name="T9" fmla="*/ 10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19">
                    <a:moveTo>
                      <a:pt x="48" y="100"/>
                    </a:moveTo>
                    <a:lnTo>
                      <a:pt x="48" y="119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48" y="1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874"/>
              <p:cNvSpPr/>
              <p:nvPr/>
            </p:nvSpPr>
            <p:spPr bwMode="auto">
              <a:xfrm>
                <a:off x="6186" y="1985"/>
                <a:ext cx="20" cy="56"/>
              </a:xfrm>
              <a:custGeom>
                <a:avLst/>
                <a:gdLst>
                  <a:gd name="T0" fmla="*/ 20 w 20"/>
                  <a:gd name="T1" fmla="*/ 40 h 56"/>
                  <a:gd name="T2" fmla="*/ 20 w 20"/>
                  <a:gd name="T3" fmla="*/ 56 h 56"/>
                  <a:gd name="T4" fmla="*/ 0 w 20"/>
                  <a:gd name="T5" fmla="*/ 18 h 56"/>
                  <a:gd name="T6" fmla="*/ 0 w 20"/>
                  <a:gd name="T7" fmla="*/ 0 h 56"/>
                  <a:gd name="T8" fmla="*/ 20 w 20"/>
                  <a:gd name="T9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6">
                    <a:moveTo>
                      <a:pt x="20" y="40"/>
                    </a:moveTo>
                    <a:lnTo>
                      <a:pt x="20" y="5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875"/>
              <p:cNvSpPr/>
              <p:nvPr/>
            </p:nvSpPr>
            <p:spPr bwMode="auto">
              <a:xfrm>
                <a:off x="6052" y="1768"/>
                <a:ext cx="154" cy="307"/>
              </a:xfrm>
              <a:custGeom>
                <a:avLst/>
                <a:gdLst>
                  <a:gd name="T0" fmla="*/ 0 w 154"/>
                  <a:gd name="T1" fmla="*/ 0 h 307"/>
                  <a:gd name="T2" fmla="*/ 0 w 154"/>
                  <a:gd name="T3" fmla="*/ 32 h 307"/>
                  <a:gd name="T4" fmla="*/ 154 w 154"/>
                  <a:gd name="T5" fmla="*/ 307 h 307"/>
                  <a:gd name="T6" fmla="*/ 154 w 154"/>
                  <a:gd name="T7" fmla="*/ 291 h 307"/>
                  <a:gd name="T8" fmla="*/ 0 w 154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7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7"/>
                    </a:lnTo>
                    <a:lnTo>
                      <a:pt x="154" y="29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876"/>
              <p:cNvSpPr/>
              <p:nvPr/>
            </p:nvSpPr>
            <p:spPr bwMode="auto">
              <a:xfrm>
                <a:off x="6052" y="1824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877"/>
              <p:cNvSpPr/>
              <p:nvPr/>
            </p:nvSpPr>
            <p:spPr bwMode="auto">
              <a:xfrm>
                <a:off x="6084" y="1882"/>
                <a:ext cx="34" cy="85"/>
              </a:xfrm>
              <a:custGeom>
                <a:avLst/>
                <a:gdLst>
                  <a:gd name="T0" fmla="*/ 34 w 34"/>
                  <a:gd name="T1" fmla="*/ 60 h 85"/>
                  <a:gd name="T2" fmla="*/ 34 w 34"/>
                  <a:gd name="T3" fmla="*/ 85 h 85"/>
                  <a:gd name="T4" fmla="*/ 0 w 34"/>
                  <a:gd name="T5" fmla="*/ 28 h 85"/>
                  <a:gd name="T6" fmla="*/ 0 w 34"/>
                  <a:gd name="T7" fmla="*/ 0 h 85"/>
                  <a:gd name="T8" fmla="*/ 34 w 34"/>
                  <a:gd name="T9" fmla="*/ 6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5">
                    <a:moveTo>
                      <a:pt x="34" y="60"/>
                    </a:moveTo>
                    <a:lnTo>
                      <a:pt x="34" y="85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4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878"/>
              <p:cNvSpPr/>
              <p:nvPr/>
            </p:nvSpPr>
            <p:spPr bwMode="auto">
              <a:xfrm>
                <a:off x="6172" y="2039"/>
                <a:ext cx="10" cy="36"/>
              </a:xfrm>
              <a:custGeom>
                <a:avLst/>
                <a:gdLst>
                  <a:gd name="T0" fmla="*/ 0 w 10"/>
                  <a:gd name="T1" fmla="*/ 0 h 36"/>
                  <a:gd name="T2" fmla="*/ 10 w 10"/>
                  <a:gd name="T3" fmla="*/ 18 h 36"/>
                  <a:gd name="T4" fmla="*/ 10 w 10"/>
                  <a:gd name="T5" fmla="*/ 36 h 36"/>
                  <a:gd name="T6" fmla="*/ 0 w 10"/>
                  <a:gd name="T7" fmla="*/ 18 h 36"/>
                  <a:gd name="T8" fmla="*/ 0 w 1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6">
                    <a:moveTo>
                      <a:pt x="0" y="0"/>
                    </a:moveTo>
                    <a:lnTo>
                      <a:pt x="10" y="18"/>
                    </a:lnTo>
                    <a:lnTo>
                      <a:pt x="10" y="36"/>
                    </a:lnTo>
                    <a:lnTo>
                      <a:pt x="0" y="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879"/>
              <p:cNvSpPr/>
              <p:nvPr/>
            </p:nvSpPr>
            <p:spPr bwMode="auto">
              <a:xfrm>
                <a:off x="6198" y="2083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880"/>
              <p:cNvSpPr/>
              <p:nvPr/>
            </p:nvSpPr>
            <p:spPr bwMode="auto">
              <a:xfrm>
                <a:off x="6052" y="1880"/>
                <a:ext cx="34" cy="87"/>
              </a:xfrm>
              <a:custGeom>
                <a:avLst/>
                <a:gdLst>
                  <a:gd name="T0" fmla="*/ 34 w 34"/>
                  <a:gd name="T1" fmla="*/ 58 h 87"/>
                  <a:gd name="T2" fmla="*/ 34 w 34"/>
                  <a:gd name="T3" fmla="*/ 87 h 87"/>
                  <a:gd name="T4" fmla="*/ 0 w 34"/>
                  <a:gd name="T5" fmla="*/ 32 h 87"/>
                  <a:gd name="T6" fmla="*/ 0 w 34"/>
                  <a:gd name="T7" fmla="*/ 0 h 87"/>
                  <a:gd name="T8" fmla="*/ 34 w 34"/>
                  <a:gd name="T9" fmla="*/ 5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7">
                    <a:moveTo>
                      <a:pt x="34" y="58"/>
                    </a:moveTo>
                    <a:lnTo>
                      <a:pt x="34" y="87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34" y="5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881"/>
              <p:cNvSpPr/>
              <p:nvPr/>
            </p:nvSpPr>
            <p:spPr bwMode="auto">
              <a:xfrm>
                <a:off x="6052" y="1940"/>
                <a:ext cx="58" cy="115"/>
              </a:xfrm>
              <a:custGeom>
                <a:avLst/>
                <a:gdLst>
                  <a:gd name="T0" fmla="*/ 58 w 58"/>
                  <a:gd name="T1" fmla="*/ 89 h 115"/>
                  <a:gd name="T2" fmla="*/ 58 w 58"/>
                  <a:gd name="T3" fmla="*/ 115 h 115"/>
                  <a:gd name="T4" fmla="*/ 0 w 58"/>
                  <a:gd name="T5" fmla="*/ 33 h 115"/>
                  <a:gd name="T6" fmla="*/ 0 w 58"/>
                  <a:gd name="T7" fmla="*/ 0 h 115"/>
                  <a:gd name="T8" fmla="*/ 58 w 58"/>
                  <a:gd name="T9" fmla="*/ 89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5">
                    <a:moveTo>
                      <a:pt x="58" y="89"/>
                    </a:moveTo>
                    <a:lnTo>
                      <a:pt x="58" y="115"/>
                    </a:lnTo>
                    <a:lnTo>
                      <a:pt x="0" y="33"/>
                    </a:lnTo>
                    <a:lnTo>
                      <a:pt x="0" y="0"/>
                    </a:lnTo>
                    <a:lnTo>
                      <a:pt x="58" y="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882"/>
              <p:cNvSpPr/>
              <p:nvPr/>
            </p:nvSpPr>
            <p:spPr bwMode="auto">
              <a:xfrm>
                <a:off x="6170" y="2117"/>
                <a:ext cx="36" cy="70"/>
              </a:xfrm>
              <a:custGeom>
                <a:avLst/>
                <a:gdLst>
                  <a:gd name="T0" fmla="*/ 36 w 36"/>
                  <a:gd name="T1" fmla="*/ 56 h 70"/>
                  <a:gd name="T2" fmla="*/ 36 w 36"/>
                  <a:gd name="T3" fmla="*/ 70 h 70"/>
                  <a:gd name="T4" fmla="*/ 0 w 36"/>
                  <a:gd name="T5" fmla="*/ 20 h 70"/>
                  <a:gd name="T6" fmla="*/ 0 w 36"/>
                  <a:gd name="T7" fmla="*/ 0 h 70"/>
                  <a:gd name="T8" fmla="*/ 36 w 36"/>
                  <a:gd name="T9" fmla="*/ 5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70">
                    <a:moveTo>
                      <a:pt x="36" y="56"/>
                    </a:moveTo>
                    <a:lnTo>
                      <a:pt x="36" y="70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36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883"/>
              <p:cNvSpPr/>
              <p:nvPr/>
            </p:nvSpPr>
            <p:spPr bwMode="auto">
              <a:xfrm>
                <a:off x="6052" y="1993"/>
                <a:ext cx="16" cy="54"/>
              </a:xfrm>
              <a:custGeom>
                <a:avLst/>
                <a:gdLst>
                  <a:gd name="T0" fmla="*/ 0 w 16"/>
                  <a:gd name="T1" fmla="*/ 0 h 54"/>
                  <a:gd name="T2" fmla="*/ 16 w 16"/>
                  <a:gd name="T3" fmla="*/ 24 h 54"/>
                  <a:gd name="T4" fmla="*/ 16 w 16"/>
                  <a:gd name="T5" fmla="*/ 54 h 54"/>
                  <a:gd name="T6" fmla="*/ 0 w 16"/>
                  <a:gd name="T7" fmla="*/ 32 h 54"/>
                  <a:gd name="T8" fmla="*/ 0 w 16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4">
                    <a:moveTo>
                      <a:pt x="0" y="0"/>
                    </a:moveTo>
                    <a:lnTo>
                      <a:pt x="16" y="24"/>
                    </a:lnTo>
                    <a:lnTo>
                      <a:pt x="16" y="5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884"/>
              <p:cNvSpPr/>
              <p:nvPr/>
            </p:nvSpPr>
            <p:spPr bwMode="auto">
              <a:xfrm>
                <a:off x="6084" y="2039"/>
                <a:ext cx="56" cy="102"/>
              </a:xfrm>
              <a:custGeom>
                <a:avLst/>
                <a:gdLst>
                  <a:gd name="T0" fmla="*/ 56 w 56"/>
                  <a:gd name="T1" fmla="*/ 78 h 102"/>
                  <a:gd name="T2" fmla="*/ 56 w 56"/>
                  <a:gd name="T3" fmla="*/ 102 h 102"/>
                  <a:gd name="T4" fmla="*/ 0 w 56"/>
                  <a:gd name="T5" fmla="*/ 28 h 102"/>
                  <a:gd name="T6" fmla="*/ 0 w 56"/>
                  <a:gd name="T7" fmla="*/ 0 h 102"/>
                  <a:gd name="T8" fmla="*/ 56 w 56"/>
                  <a:gd name="T9" fmla="*/ 7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2">
                    <a:moveTo>
                      <a:pt x="56" y="78"/>
                    </a:moveTo>
                    <a:lnTo>
                      <a:pt x="56" y="10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7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885"/>
              <p:cNvSpPr/>
              <p:nvPr/>
            </p:nvSpPr>
            <p:spPr bwMode="auto">
              <a:xfrm>
                <a:off x="6156" y="2139"/>
                <a:ext cx="10" cy="34"/>
              </a:xfrm>
              <a:custGeom>
                <a:avLst/>
                <a:gdLst>
                  <a:gd name="T0" fmla="*/ 0 w 10"/>
                  <a:gd name="T1" fmla="*/ 0 h 34"/>
                  <a:gd name="T2" fmla="*/ 10 w 10"/>
                  <a:gd name="T3" fmla="*/ 14 h 34"/>
                  <a:gd name="T4" fmla="*/ 10 w 10"/>
                  <a:gd name="T5" fmla="*/ 34 h 34"/>
                  <a:gd name="T6" fmla="*/ 0 w 10"/>
                  <a:gd name="T7" fmla="*/ 20 h 34"/>
                  <a:gd name="T8" fmla="*/ 0 w 1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4">
                    <a:moveTo>
                      <a:pt x="0" y="0"/>
                    </a:moveTo>
                    <a:lnTo>
                      <a:pt x="10" y="14"/>
                    </a:lnTo>
                    <a:lnTo>
                      <a:pt x="10" y="34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886"/>
              <p:cNvSpPr/>
              <p:nvPr/>
            </p:nvSpPr>
            <p:spPr bwMode="auto">
              <a:xfrm>
                <a:off x="6180" y="2173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18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887"/>
              <p:cNvSpPr/>
              <p:nvPr/>
            </p:nvSpPr>
            <p:spPr bwMode="auto">
              <a:xfrm>
                <a:off x="6052" y="2051"/>
                <a:ext cx="48" cy="86"/>
              </a:xfrm>
              <a:custGeom>
                <a:avLst/>
                <a:gdLst>
                  <a:gd name="T0" fmla="*/ 0 w 48"/>
                  <a:gd name="T1" fmla="*/ 0 h 86"/>
                  <a:gd name="T2" fmla="*/ 48 w 48"/>
                  <a:gd name="T3" fmla="*/ 60 h 86"/>
                  <a:gd name="T4" fmla="*/ 48 w 48"/>
                  <a:gd name="T5" fmla="*/ 86 h 86"/>
                  <a:gd name="T6" fmla="*/ 0 w 48"/>
                  <a:gd name="T7" fmla="*/ 30 h 86"/>
                  <a:gd name="T8" fmla="*/ 0 w 48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6">
                    <a:moveTo>
                      <a:pt x="0" y="0"/>
                    </a:moveTo>
                    <a:lnTo>
                      <a:pt x="48" y="60"/>
                    </a:lnTo>
                    <a:lnTo>
                      <a:pt x="48" y="86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Freeform 888"/>
              <p:cNvSpPr/>
              <p:nvPr/>
            </p:nvSpPr>
            <p:spPr bwMode="auto">
              <a:xfrm>
                <a:off x="6116" y="2131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4 h 38"/>
                  <a:gd name="T4" fmla="*/ 0 w 10"/>
                  <a:gd name="T5" fmla="*/ 0 h 38"/>
                  <a:gd name="T6" fmla="*/ 10 w 10"/>
                  <a:gd name="T7" fmla="*/ 14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4"/>
                    </a:lnTo>
                    <a:lnTo>
                      <a:pt x="0" y="0"/>
                    </a:lnTo>
                    <a:lnTo>
                      <a:pt x="10" y="14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889"/>
              <p:cNvSpPr/>
              <p:nvPr/>
            </p:nvSpPr>
            <p:spPr bwMode="auto">
              <a:xfrm>
                <a:off x="6140" y="2163"/>
                <a:ext cx="32" cy="60"/>
              </a:xfrm>
              <a:custGeom>
                <a:avLst/>
                <a:gdLst>
                  <a:gd name="T0" fmla="*/ 32 w 32"/>
                  <a:gd name="T1" fmla="*/ 40 h 60"/>
                  <a:gd name="T2" fmla="*/ 32 w 32"/>
                  <a:gd name="T3" fmla="*/ 60 h 60"/>
                  <a:gd name="T4" fmla="*/ 0 w 32"/>
                  <a:gd name="T5" fmla="*/ 22 h 60"/>
                  <a:gd name="T6" fmla="*/ 0 w 32"/>
                  <a:gd name="T7" fmla="*/ 0 h 60"/>
                  <a:gd name="T8" fmla="*/ 32 w 32"/>
                  <a:gd name="T9" fmla="*/ 4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60">
                    <a:moveTo>
                      <a:pt x="32" y="40"/>
                    </a:moveTo>
                    <a:lnTo>
                      <a:pt x="32" y="6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890"/>
              <p:cNvSpPr/>
              <p:nvPr/>
            </p:nvSpPr>
            <p:spPr bwMode="auto">
              <a:xfrm>
                <a:off x="6052" y="2107"/>
                <a:ext cx="20" cy="50"/>
              </a:xfrm>
              <a:custGeom>
                <a:avLst/>
                <a:gdLst>
                  <a:gd name="T0" fmla="*/ 0 w 20"/>
                  <a:gd name="T1" fmla="*/ 0 h 50"/>
                  <a:gd name="T2" fmla="*/ 20 w 20"/>
                  <a:gd name="T3" fmla="*/ 22 h 50"/>
                  <a:gd name="T4" fmla="*/ 20 w 20"/>
                  <a:gd name="T5" fmla="*/ 50 h 50"/>
                  <a:gd name="T6" fmla="*/ 0 w 20"/>
                  <a:gd name="T7" fmla="*/ 30 h 50"/>
                  <a:gd name="T8" fmla="*/ 0 w 2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0"/>
                    </a:moveTo>
                    <a:lnTo>
                      <a:pt x="20" y="22"/>
                    </a:lnTo>
                    <a:lnTo>
                      <a:pt x="20" y="50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891"/>
              <p:cNvSpPr/>
              <p:nvPr/>
            </p:nvSpPr>
            <p:spPr bwMode="auto">
              <a:xfrm>
                <a:off x="6118" y="2231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6 h 38"/>
                  <a:gd name="T4" fmla="*/ 14 w 14"/>
                  <a:gd name="T5" fmla="*/ 38 h 38"/>
                  <a:gd name="T6" fmla="*/ 0 w 14"/>
                  <a:gd name="T7" fmla="*/ 24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6"/>
                    </a:lnTo>
                    <a:lnTo>
                      <a:pt x="14" y="3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892"/>
              <p:cNvSpPr/>
              <p:nvPr/>
            </p:nvSpPr>
            <p:spPr bwMode="auto">
              <a:xfrm>
                <a:off x="6146" y="2261"/>
                <a:ext cx="60" cy="76"/>
              </a:xfrm>
              <a:custGeom>
                <a:avLst/>
                <a:gdLst>
                  <a:gd name="T0" fmla="*/ 60 w 60"/>
                  <a:gd name="T1" fmla="*/ 60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0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893"/>
              <p:cNvSpPr/>
              <p:nvPr/>
            </p:nvSpPr>
            <p:spPr bwMode="auto">
              <a:xfrm>
                <a:off x="6052" y="2219"/>
                <a:ext cx="24" cy="50"/>
              </a:xfrm>
              <a:custGeom>
                <a:avLst/>
                <a:gdLst>
                  <a:gd name="T0" fmla="*/ 0 w 24"/>
                  <a:gd name="T1" fmla="*/ 0 h 50"/>
                  <a:gd name="T2" fmla="*/ 24 w 24"/>
                  <a:gd name="T3" fmla="*/ 22 h 50"/>
                  <a:gd name="T4" fmla="*/ 24 w 24"/>
                  <a:gd name="T5" fmla="*/ 50 h 50"/>
                  <a:gd name="T6" fmla="*/ 0 w 24"/>
                  <a:gd name="T7" fmla="*/ 32 h 50"/>
                  <a:gd name="T8" fmla="*/ 0 w 2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0" y="0"/>
                    </a:moveTo>
                    <a:lnTo>
                      <a:pt x="24" y="22"/>
                    </a:lnTo>
                    <a:lnTo>
                      <a:pt x="24" y="5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894"/>
              <p:cNvSpPr/>
              <p:nvPr/>
            </p:nvSpPr>
            <p:spPr bwMode="auto">
              <a:xfrm>
                <a:off x="6192" y="2345"/>
                <a:ext cx="14" cy="28"/>
              </a:xfrm>
              <a:custGeom>
                <a:avLst/>
                <a:gdLst>
                  <a:gd name="T0" fmla="*/ 14 w 14"/>
                  <a:gd name="T1" fmla="*/ 14 h 28"/>
                  <a:gd name="T2" fmla="*/ 14 w 14"/>
                  <a:gd name="T3" fmla="*/ 28 h 28"/>
                  <a:gd name="T4" fmla="*/ 0 w 14"/>
                  <a:gd name="T5" fmla="*/ 18 h 28"/>
                  <a:gd name="T6" fmla="*/ 0 w 14"/>
                  <a:gd name="T7" fmla="*/ 0 h 28"/>
                  <a:gd name="T8" fmla="*/ 14 w 14"/>
                  <a:gd name="T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8">
                    <a:moveTo>
                      <a:pt x="14" y="14"/>
                    </a:moveTo>
                    <a:lnTo>
                      <a:pt x="14" y="2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4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895"/>
              <p:cNvSpPr/>
              <p:nvPr/>
            </p:nvSpPr>
            <p:spPr bwMode="auto">
              <a:xfrm>
                <a:off x="6052" y="2275"/>
                <a:ext cx="58" cy="72"/>
              </a:xfrm>
              <a:custGeom>
                <a:avLst/>
                <a:gdLst>
                  <a:gd name="T0" fmla="*/ 0 w 58"/>
                  <a:gd name="T1" fmla="*/ 0 h 72"/>
                  <a:gd name="T2" fmla="*/ 58 w 58"/>
                  <a:gd name="T3" fmla="*/ 46 h 72"/>
                  <a:gd name="T4" fmla="*/ 58 w 58"/>
                  <a:gd name="T5" fmla="*/ 72 h 72"/>
                  <a:gd name="T6" fmla="*/ 0 w 58"/>
                  <a:gd name="T7" fmla="*/ 32 h 72"/>
                  <a:gd name="T8" fmla="*/ 0 w 58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0"/>
                    </a:moveTo>
                    <a:lnTo>
                      <a:pt x="58" y="46"/>
                    </a:lnTo>
                    <a:lnTo>
                      <a:pt x="58" y="7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896"/>
              <p:cNvSpPr/>
              <p:nvPr/>
            </p:nvSpPr>
            <p:spPr bwMode="auto">
              <a:xfrm>
                <a:off x="6124" y="2331"/>
                <a:ext cx="18" cy="36"/>
              </a:xfrm>
              <a:custGeom>
                <a:avLst/>
                <a:gdLst>
                  <a:gd name="T0" fmla="*/ 0 w 18"/>
                  <a:gd name="T1" fmla="*/ 0 h 36"/>
                  <a:gd name="T2" fmla="*/ 18 w 18"/>
                  <a:gd name="T3" fmla="*/ 14 h 36"/>
                  <a:gd name="T4" fmla="*/ 18 w 18"/>
                  <a:gd name="T5" fmla="*/ 36 h 36"/>
                  <a:gd name="T6" fmla="*/ 2 w 18"/>
                  <a:gd name="T7" fmla="*/ 26 h 36"/>
                  <a:gd name="T8" fmla="*/ 2 w 18"/>
                  <a:gd name="T9" fmla="*/ 2 h 36"/>
                  <a:gd name="T10" fmla="*/ 0 w 18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0" y="0"/>
                    </a:moveTo>
                    <a:lnTo>
                      <a:pt x="18" y="14"/>
                    </a:lnTo>
                    <a:lnTo>
                      <a:pt x="18" y="36"/>
                    </a:lnTo>
                    <a:lnTo>
                      <a:pt x="2" y="26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897"/>
              <p:cNvSpPr/>
              <p:nvPr/>
            </p:nvSpPr>
            <p:spPr bwMode="auto">
              <a:xfrm>
                <a:off x="6158" y="2357"/>
                <a:ext cx="48" cy="54"/>
              </a:xfrm>
              <a:custGeom>
                <a:avLst/>
                <a:gdLst>
                  <a:gd name="T0" fmla="*/ 48 w 48"/>
                  <a:gd name="T1" fmla="*/ 38 h 54"/>
                  <a:gd name="T2" fmla="*/ 48 w 48"/>
                  <a:gd name="T3" fmla="*/ 54 h 54"/>
                  <a:gd name="T4" fmla="*/ 0 w 48"/>
                  <a:gd name="T5" fmla="*/ 20 h 54"/>
                  <a:gd name="T6" fmla="*/ 0 w 48"/>
                  <a:gd name="T7" fmla="*/ 0 h 54"/>
                  <a:gd name="T8" fmla="*/ 48 w 48"/>
                  <a:gd name="T9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38"/>
                    </a:moveTo>
                    <a:lnTo>
                      <a:pt x="48" y="54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48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898"/>
              <p:cNvSpPr/>
              <p:nvPr/>
            </p:nvSpPr>
            <p:spPr bwMode="auto">
              <a:xfrm>
                <a:off x="6086" y="2353"/>
                <a:ext cx="18" cy="38"/>
              </a:xfrm>
              <a:custGeom>
                <a:avLst/>
                <a:gdLst>
                  <a:gd name="T0" fmla="*/ 18 w 18"/>
                  <a:gd name="T1" fmla="*/ 12 h 38"/>
                  <a:gd name="T2" fmla="*/ 18 w 18"/>
                  <a:gd name="T3" fmla="*/ 38 h 38"/>
                  <a:gd name="T4" fmla="*/ 0 w 18"/>
                  <a:gd name="T5" fmla="*/ 28 h 38"/>
                  <a:gd name="T6" fmla="*/ 0 w 18"/>
                  <a:gd name="T7" fmla="*/ 0 h 38"/>
                  <a:gd name="T8" fmla="*/ 18 w 18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18" y="12"/>
                    </a:moveTo>
                    <a:lnTo>
                      <a:pt x="18" y="38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899"/>
              <p:cNvSpPr/>
              <p:nvPr/>
            </p:nvSpPr>
            <p:spPr bwMode="auto">
              <a:xfrm>
                <a:off x="6118" y="2373"/>
                <a:ext cx="88" cy="74"/>
              </a:xfrm>
              <a:custGeom>
                <a:avLst/>
                <a:gdLst>
                  <a:gd name="T0" fmla="*/ 88 w 88"/>
                  <a:gd name="T1" fmla="*/ 58 h 74"/>
                  <a:gd name="T2" fmla="*/ 88 w 88"/>
                  <a:gd name="T3" fmla="*/ 74 h 74"/>
                  <a:gd name="T4" fmla="*/ 66 w 88"/>
                  <a:gd name="T5" fmla="*/ 62 h 74"/>
                  <a:gd name="T6" fmla="*/ 50 w 88"/>
                  <a:gd name="T7" fmla="*/ 52 h 74"/>
                  <a:gd name="T8" fmla="*/ 0 w 88"/>
                  <a:gd name="T9" fmla="*/ 26 h 74"/>
                  <a:gd name="T10" fmla="*/ 0 w 88"/>
                  <a:gd name="T11" fmla="*/ 0 h 74"/>
                  <a:gd name="T12" fmla="*/ 50 w 88"/>
                  <a:gd name="T13" fmla="*/ 34 h 74"/>
                  <a:gd name="T14" fmla="*/ 66 w 88"/>
                  <a:gd name="T15" fmla="*/ 44 h 74"/>
                  <a:gd name="T16" fmla="*/ 88 w 88"/>
                  <a:gd name="T17" fmla="*/ 5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" h="74">
                    <a:moveTo>
                      <a:pt x="88" y="58"/>
                    </a:moveTo>
                    <a:lnTo>
                      <a:pt x="88" y="74"/>
                    </a:lnTo>
                    <a:lnTo>
                      <a:pt x="66" y="62"/>
                    </a:lnTo>
                    <a:lnTo>
                      <a:pt x="50" y="52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50" y="34"/>
                    </a:lnTo>
                    <a:lnTo>
                      <a:pt x="66" y="44"/>
                    </a:lnTo>
                    <a:lnTo>
                      <a:pt x="88" y="5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900"/>
              <p:cNvSpPr/>
              <p:nvPr/>
            </p:nvSpPr>
            <p:spPr bwMode="auto">
              <a:xfrm>
                <a:off x="6052" y="2387"/>
                <a:ext cx="32" cy="44"/>
              </a:xfrm>
              <a:custGeom>
                <a:avLst/>
                <a:gdLst>
                  <a:gd name="T0" fmla="*/ 0 w 32"/>
                  <a:gd name="T1" fmla="*/ 0 h 44"/>
                  <a:gd name="T2" fmla="*/ 32 w 32"/>
                  <a:gd name="T3" fmla="*/ 16 h 44"/>
                  <a:gd name="T4" fmla="*/ 32 w 32"/>
                  <a:gd name="T5" fmla="*/ 44 h 44"/>
                  <a:gd name="T6" fmla="*/ 0 w 32"/>
                  <a:gd name="T7" fmla="*/ 32 h 44"/>
                  <a:gd name="T8" fmla="*/ 0 w 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4">
                    <a:moveTo>
                      <a:pt x="0" y="0"/>
                    </a:moveTo>
                    <a:lnTo>
                      <a:pt x="32" y="16"/>
                    </a:lnTo>
                    <a:lnTo>
                      <a:pt x="32" y="4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901"/>
              <p:cNvSpPr/>
              <p:nvPr/>
            </p:nvSpPr>
            <p:spPr bwMode="auto">
              <a:xfrm>
                <a:off x="6098" y="2411"/>
                <a:ext cx="32" cy="40"/>
              </a:xfrm>
              <a:custGeom>
                <a:avLst/>
                <a:gdLst>
                  <a:gd name="T0" fmla="*/ 32 w 32"/>
                  <a:gd name="T1" fmla="*/ 16 h 40"/>
                  <a:gd name="T2" fmla="*/ 32 w 32"/>
                  <a:gd name="T3" fmla="*/ 40 h 40"/>
                  <a:gd name="T4" fmla="*/ 0 w 32"/>
                  <a:gd name="T5" fmla="*/ 26 h 40"/>
                  <a:gd name="T6" fmla="*/ 0 w 32"/>
                  <a:gd name="T7" fmla="*/ 0 h 40"/>
                  <a:gd name="T8" fmla="*/ 32 w 32"/>
                  <a:gd name="T9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0">
                    <a:moveTo>
                      <a:pt x="32" y="16"/>
                    </a:moveTo>
                    <a:lnTo>
                      <a:pt x="32" y="40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3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902"/>
              <p:cNvSpPr/>
              <p:nvPr/>
            </p:nvSpPr>
            <p:spPr bwMode="auto">
              <a:xfrm>
                <a:off x="6146" y="2435"/>
                <a:ext cx="60" cy="48"/>
              </a:xfrm>
              <a:custGeom>
                <a:avLst/>
                <a:gdLst>
                  <a:gd name="T0" fmla="*/ 60 w 60"/>
                  <a:gd name="T1" fmla="*/ 32 h 48"/>
                  <a:gd name="T2" fmla="*/ 60 w 60"/>
                  <a:gd name="T3" fmla="*/ 48 h 48"/>
                  <a:gd name="T4" fmla="*/ 0 w 60"/>
                  <a:gd name="T5" fmla="*/ 22 h 48"/>
                  <a:gd name="T6" fmla="*/ 0 w 60"/>
                  <a:gd name="T7" fmla="*/ 0 h 48"/>
                  <a:gd name="T8" fmla="*/ 60 w 60"/>
                  <a:gd name="T9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8">
                    <a:moveTo>
                      <a:pt x="60" y="32"/>
                    </a:moveTo>
                    <a:lnTo>
                      <a:pt x="60" y="48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60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903"/>
              <p:cNvSpPr/>
              <p:nvPr/>
            </p:nvSpPr>
            <p:spPr bwMode="auto">
              <a:xfrm>
                <a:off x="6126" y="2471"/>
                <a:ext cx="42" cy="36"/>
              </a:xfrm>
              <a:custGeom>
                <a:avLst/>
                <a:gdLst>
                  <a:gd name="T0" fmla="*/ 0 w 42"/>
                  <a:gd name="T1" fmla="*/ 0 h 36"/>
                  <a:gd name="T2" fmla="*/ 42 w 42"/>
                  <a:gd name="T3" fmla="*/ 18 h 36"/>
                  <a:gd name="T4" fmla="*/ 42 w 42"/>
                  <a:gd name="T5" fmla="*/ 36 h 36"/>
                  <a:gd name="T6" fmla="*/ 0 w 42"/>
                  <a:gd name="T7" fmla="*/ 24 h 36"/>
                  <a:gd name="T8" fmla="*/ 0 w 42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0" y="0"/>
                    </a:moveTo>
                    <a:lnTo>
                      <a:pt x="42" y="18"/>
                    </a:ln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904"/>
              <p:cNvSpPr/>
              <p:nvPr/>
            </p:nvSpPr>
            <p:spPr bwMode="auto">
              <a:xfrm>
                <a:off x="6090" y="2509"/>
                <a:ext cx="36" cy="34"/>
              </a:xfrm>
              <a:custGeom>
                <a:avLst/>
                <a:gdLst>
                  <a:gd name="T0" fmla="*/ 0 w 36"/>
                  <a:gd name="T1" fmla="*/ 0 h 34"/>
                  <a:gd name="T2" fmla="*/ 36 w 36"/>
                  <a:gd name="T3" fmla="*/ 10 h 34"/>
                  <a:gd name="T4" fmla="*/ 36 w 36"/>
                  <a:gd name="T5" fmla="*/ 34 h 34"/>
                  <a:gd name="T6" fmla="*/ 0 w 36"/>
                  <a:gd name="T7" fmla="*/ 28 h 34"/>
                  <a:gd name="T8" fmla="*/ 0 w 36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4">
                    <a:moveTo>
                      <a:pt x="0" y="0"/>
                    </a:moveTo>
                    <a:lnTo>
                      <a:pt x="36" y="10"/>
                    </a:lnTo>
                    <a:lnTo>
                      <a:pt x="36" y="34"/>
                    </a:lnTo>
                    <a:lnTo>
                      <a:pt x="0" y="2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905"/>
              <p:cNvSpPr/>
              <p:nvPr/>
            </p:nvSpPr>
            <p:spPr bwMode="auto">
              <a:xfrm>
                <a:off x="6140" y="2523"/>
                <a:ext cx="20" cy="24"/>
              </a:xfrm>
              <a:custGeom>
                <a:avLst/>
                <a:gdLst>
                  <a:gd name="T0" fmla="*/ 0 w 20"/>
                  <a:gd name="T1" fmla="*/ 0 h 24"/>
                  <a:gd name="T2" fmla="*/ 20 w 20"/>
                  <a:gd name="T3" fmla="*/ 4 h 24"/>
                  <a:gd name="T4" fmla="*/ 20 w 20"/>
                  <a:gd name="T5" fmla="*/ 24 h 24"/>
                  <a:gd name="T6" fmla="*/ 0 w 20"/>
                  <a:gd name="T7" fmla="*/ 22 h 24"/>
                  <a:gd name="T8" fmla="*/ 0 w 20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4">
                    <a:moveTo>
                      <a:pt x="0" y="0"/>
                    </a:moveTo>
                    <a:lnTo>
                      <a:pt x="20" y="4"/>
                    </a:lnTo>
                    <a:lnTo>
                      <a:pt x="20" y="24"/>
                    </a:lnTo>
                    <a:lnTo>
                      <a:pt x="0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906"/>
              <p:cNvSpPr/>
              <p:nvPr/>
            </p:nvSpPr>
            <p:spPr bwMode="auto">
              <a:xfrm>
                <a:off x="6174" y="2531"/>
                <a:ext cx="32" cy="24"/>
              </a:xfrm>
              <a:custGeom>
                <a:avLst/>
                <a:gdLst>
                  <a:gd name="T0" fmla="*/ 32 w 32"/>
                  <a:gd name="T1" fmla="*/ 8 h 24"/>
                  <a:gd name="T2" fmla="*/ 32 w 32"/>
                  <a:gd name="T3" fmla="*/ 24 h 24"/>
                  <a:gd name="T4" fmla="*/ 0 w 32"/>
                  <a:gd name="T5" fmla="*/ 18 h 24"/>
                  <a:gd name="T6" fmla="*/ 0 w 32"/>
                  <a:gd name="T7" fmla="*/ 0 h 24"/>
                  <a:gd name="T8" fmla="*/ 32 w 32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4">
                    <a:moveTo>
                      <a:pt x="32" y="8"/>
                    </a:moveTo>
                    <a:lnTo>
                      <a:pt x="3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907"/>
              <p:cNvSpPr/>
              <p:nvPr/>
            </p:nvSpPr>
            <p:spPr bwMode="auto">
              <a:xfrm>
                <a:off x="6052" y="2555"/>
                <a:ext cx="38" cy="34"/>
              </a:xfrm>
              <a:custGeom>
                <a:avLst/>
                <a:gdLst>
                  <a:gd name="T0" fmla="*/ 0 w 38"/>
                  <a:gd name="T1" fmla="*/ 0 h 34"/>
                  <a:gd name="T2" fmla="*/ 38 w 38"/>
                  <a:gd name="T3" fmla="*/ 6 h 34"/>
                  <a:gd name="T4" fmla="*/ 38 w 38"/>
                  <a:gd name="T5" fmla="*/ 34 h 34"/>
                  <a:gd name="T6" fmla="*/ 0 w 38"/>
                  <a:gd name="T7" fmla="*/ 32 h 34"/>
                  <a:gd name="T8" fmla="*/ 0 w 3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4">
                    <a:moveTo>
                      <a:pt x="0" y="0"/>
                    </a:moveTo>
                    <a:lnTo>
                      <a:pt x="38" y="6"/>
                    </a:lnTo>
                    <a:lnTo>
                      <a:pt x="38" y="3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908"/>
              <p:cNvSpPr/>
              <p:nvPr/>
            </p:nvSpPr>
            <p:spPr bwMode="auto">
              <a:xfrm>
                <a:off x="6156" y="2571"/>
                <a:ext cx="50" cy="22"/>
              </a:xfrm>
              <a:custGeom>
                <a:avLst/>
                <a:gdLst>
                  <a:gd name="T0" fmla="*/ 50 w 50"/>
                  <a:gd name="T1" fmla="*/ 6 h 22"/>
                  <a:gd name="T2" fmla="*/ 50 w 50"/>
                  <a:gd name="T3" fmla="*/ 22 h 22"/>
                  <a:gd name="T4" fmla="*/ 0 w 50"/>
                  <a:gd name="T5" fmla="*/ 20 h 22"/>
                  <a:gd name="T6" fmla="*/ 0 w 50"/>
                  <a:gd name="T7" fmla="*/ 0 h 22"/>
                  <a:gd name="T8" fmla="*/ 50 w 50"/>
                  <a:gd name="T9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50" y="6"/>
                    </a:moveTo>
                    <a:lnTo>
                      <a:pt x="50" y="2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5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909"/>
              <p:cNvSpPr/>
              <p:nvPr/>
            </p:nvSpPr>
            <p:spPr bwMode="auto">
              <a:xfrm>
                <a:off x="6052" y="2611"/>
                <a:ext cx="24" cy="33"/>
              </a:xfrm>
              <a:custGeom>
                <a:avLst/>
                <a:gdLst>
                  <a:gd name="T0" fmla="*/ 0 w 24"/>
                  <a:gd name="T1" fmla="*/ 0 h 33"/>
                  <a:gd name="T2" fmla="*/ 24 w 24"/>
                  <a:gd name="T3" fmla="*/ 2 h 33"/>
                  <a:gd name="T4" fmla="*/ 24 w 24"/>
                  <a:gd name="T5" fmla="*/ 31 h 33"/>
                  <a:gd name="T6" fmla="*/ 0 w 24"/>
                  <a:gd name="T7" fmla="*/ 33 h 33"/>
                  <a:gd name="T8" fmla="*/ 0 w 24"/>
                  <a:gd name="T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3">
                    <a:moveTo>
                      <a:pt x="0" y="0"/>
                    </a:moveTo>
                    <a:lnTo>
                      <a:pt x="24" y="2"/>
                    </a:lnTo>
                    <a:lnTo>
                      <a:pt x="24" y="31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910"/>
              <p:cNvSpPr/>
              <p:nvPr/>
            </p:nvSpPr>
            <p:spPr bwMode="auto">
              <a:xfrm>
                <a:off x="6156" y="2613"/>
                <a:ext cx="22" cy="23"/>
              </a:xfrm>
              <a:custGeom>
                <a:avLst/>
                <a:gdLst>
                  <a:gd name="T0" fmla="*/ 0 w 22"/>
                  <a:gd name="T1" fmla="*/ 0 h 23"/>
                  <a:gd name="T2" fmla="*/ 22 w 22"/>
                  <a:gd name="T3" fmla="*/ 0 h 23"/>
                  <a:gd name="T4" fmla="*/ 22 w 22"/>
                  <a:gd name="T5" fmla="*/ 20 h 23"/>
                  <a:gd name="T6" fmla="*/ 0 w 22"/>
                  <a:gd name="T7" fmla="*/ 23 h 23"/>
                  <a:gd name="T8" fmla="*/ 0 w 22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3">
                    <a:moveTo>
                      <a:pt x="0" y="0"/>
                    </a:moveTo>
                    <a:lnTo>
                      <a:pt x="22" y="0"/>
                    </a:lnTo>
                    <a:lnTo>
                      <a:pt x="22" y="20"/>
                    </a:lnTo>
                    <a:lnTo>
                      <a:pt x="0" y="2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911"/>
              <p:cNvSpPr/>
              <p:nvPr/>
            </p:nvSpPr>
            <p:spPr bwMode="auto">
              <a:xfrm>
                <a:off x="6110" y="2658"/>
                <a:ext cx="30" cy="30"/>
              </a:xfrm>
              <a:custGeom>
                <a:avLst/>
                <a:gdLst>
                  <a:gd name="T0" fmla="*/ 30 w 30"/>
                  <a:gd name="T1" fmla="*/ 0 h 30"/>
                  <a:gd name="T2" fmla="*/ 30 w 30"/>
                  <a:gd name="T3" fmla="*/ 22 h 30"/>
                  <a:gd name="T4" fmla="*/ 16 w 30"/>
                  <a:gd name="T5" fmla="*/ 26 h 30"/>
                  <a:gd name="T6" fmla="*/ 0 w 30"/>
                  <a:gd name="T7" fmla="*/ 30 h 30"/>
                  <a:gd name="T8" fmla="*/ 0 w 30"/>
                  <a:gd name="T9" fmla="*/ 4 h 30"/>
                  <a:gd name="T10" fmla="*/ 30 w 30"/>
                  <a:gd name="T1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0">
                    <a:moveTo>
                      <a:pt x="30" y="0"/>
                    </a:moveTo>
                    <a:lnTo>
                      <a:pt x="30" y="22"/>
                    </a:lnTo>
                    <a:lnTo>
                      <a:pt x="16" y="26"/>
                    </a:lnTo>
                    <a:lnTo>
                      <a:pt x="0" y="30"/>
                    </a:lnTo>
                    <a:lnTo>
                      <a:pt x="0" y="4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912"/>
              <p:cNvSpPr/>
              <p:nvPr/>
            </p:nvSpPr>
            <p:spPr bwMode="auto">
              <a:xfrm>
                <a:off x="6154" y="2650"/>
                <a:ext cx="52" cy="28"/>
              </a:xfrm>
              <a:custGeom>
                <a:avLst/>
                <a:gdLst>
                  <a:gd name="T0" fmla="*/ 52 w 52"/>
                  <a:gd name="T1" fmla="*/ 0 h 28"/>
                  <a:gd name="T2" fmla="*/ 52 w 52"/>
                  <a:gd name="T3" fmla="*/ 16 h 28"/>
                  <a:gd name="T4" fmla="*/ 2 w 52"/>
                  <a:gd name="T5" fmla="*/ 28 h 28"/>
                  <a:gd name="T6" fmla="*/ 2 w 52"/>
                  <a:gd name="T7" fmla="*/ 8 h 28"/>
                  <a:gd name="T8" fmla="*/ 0 w 52"/>
                  <a:gd name="T9" fmla="*/ 8 h 28"/>
                  <a:gd name="T10" fmla="*/ 2 w 52"/>
                  <a:gd name="T11" fmla="*/ 6 h 28"/>
                  <a:gd name="T12" fmla="*/ 52 w 52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8">
                    <a:moveTo>
                      <a:pt x="52" y="0"/>
                    </a:moveTo>
                    <a:lnTo>
                      <a:pt x="52" y="16"/>
                    </a:lnTo>
                    <a:lnTo>
                      <a:pt x="2" y="28"/>
                    </a:lnTo>
                    <a:lnTo>
                      <a:pt x="2" y="8"/>
                    </a:lnTo>
                    <a:lnTo>
                      <a:pt x="0" y="8"/>
                    </a:lnTo>
                    <a:lnTo>
                      <a:pt x="2" y="6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913"/>
              <p:cNvSpPr/>
              <p:nvPr/>
            </p:nvSpPr>
            <p:spPr bwMode="auto">
              <a:xfrm>
                <a:off x="6052" y="2716"/>
                <a:ext cx="30" cy="38"/>
              </a:xfrm>
              <a:custGeom>
                <a:avLst/>
                <a:gdLst>
                  <a:gd name="T0" fmla="*/ 0 w 30"/>
                  <a:gd name="T1" fmla="*/ 6 h 38"/>
                  <a:gd name="T2" fmla="*/ 30 w 30"/>
                  <a:gd name="T3" fmla="*/ 0 h 38"/>
                  <a:gd name="T4" fmla="*/ 30 w 30"/>
                  <a:gd name="T5" fmla="*/ 28 h 38"/>
                  <a:gd name="T6" fmla="*/ 0 w 30"/>
                  <a:gd name="T7" fmla="*/ 38 h 38"/>
                  <a:gd name="T8" fmla="*/ 0 w 30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8">
                    <a:moveTo>
                      <a:pt x="0" y="6"/>
                    </a:moveTo>
                    <a:lnTo>
                      <a:pt x="30" y="0"/>
                    </a:lnTo>
                    <a:lnTo>
                      <a:pt x="30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914"/>
              <p:cNvSpPr/>
              <p:nvPr/>
            </p:nvSpPr>
            <p:spPr bwMode="auto">
              <a:xfrm>
                <a:off x="6156" y="2696"/>
                <a:ext cx="20" cy="24"/>
              </a:xfrm>
              <a:custGeom>
                <a:avLst/>
                <a:gdLst>
                  <a:gd name="T0" fmla="*/ 0 w 20"/>
                  <a:gd name="T1" fmla="*/ 4 h 24"/>
                  <a:gd name="T2" fmla="*/ 20 w 20"/>
                  <a:gd name="T3" fmla="*/ 0 h 24"/>
                  <a:gd name="T4" fmla="*/ 20 w 20"/>
                  <a:gd name="T5" fmla="*/ 18 h 24"/>
                  <a:gd name="T6" fmla="*/ 0 w 20"/>
                  <a:gd name="T7" fmla="*/ 24 h 24"/>
                  <a:gd name="T8" fmla="*/ 0 w 20"/>
                  <a:gd name="T9" fmla="*/ 4 h 24"/>
                  <a:gd name="T10" fmla="*/ 0 w 20"/>
                  <a:gd name="T11" fmla="*/ 4 h 24"/>
                  <a:gd name="T12" fmla="*/ 0 w 20"/>
                  <a:gd name="T13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4">
                    <a:moveTo>
                      <a:pt x="0" y="4"/>
                    </a:moveTo>
                    <a:lnTo>
                      <a:pt x="20" y="0"/>
                    </a:lnTo>
                    <a:lnTo>
                      <a:pt x="20" y="18"/>
                    </a:lnTo>
                    <a:lnTo>
                      <a:pt x="0" y="2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915"/>
              <p:cNvSpPr/>
              <p:nvPr/>
            </p:nvSpPr>
            <p:spPr bwMode="auto">
              <a:xfrm>
                <a:off x="6192" y="2690"/>
                <a:ext cx="14" cy="20"/>
              </a:xfrm>
              <a:custGeom>
                <a:avLst/>
                <a:gdLst>
                  <a:gd name="T0" fmla="*/ 14 w 14"/>
                  <a:gd name="T1" fmla="*/ 0 h 20"/>
                  <a:gd name="T2" fmla="*/ 14 w 14"/>
                  <a:gd name="T3" fmla="*/ 16 h 20"/>
                  <a:gd name="T4" fmla="*/ 0 w 14"/>
                  <a:gd name="T5" fmla="*/ 20 h 20"/>
                  <a:gd name="T6" fmla="*/ 0 w 14"/>
                  <a:gd name="T7" fmla="*/ 2 h 20"/>
                  <a:gd name="T8" fmla="*/ 14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14" y="0"/>
                    </a:moveTo>
                    <a:lnTo>
                      <a:pt x="14" y="16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916"/>
              <p:cNvSpPr/>
              <p:nvPr/>
            </p:nvSpPr>
            <p:spPr bwMode="auto">
              <a:xfrm>
                <a:off x="6052" y="2774"/>
                <a:ext cx="22" cy="38"/>
              </a:xfrm>
              <a:custGeom>
                <a:avLst/>
                <a:gdLst>
                  <a:gd name="T0" fmla="*/ 0 w 22"/>
                  <a:gd name="T1" fmla="*/ 8 h 38"/>
                  <a:gd name="T2" fmla="*/ 22 w 22"/>
                  <a:gd name="T3" fmla="*/ 0 h 38"/>
                  <a:gd name="T4" fmla="*/ 22 w 22"/>
                  <a:gd name="T5" fmla="*/ 28 h 38"/>
                  <a:gd name="T6" fmla="*/ 0 w 22"/>
                  <a:gd name="T7" fmla="*/ 38 h 38"/>
                  <a:gd name="T8" fmla="*/ 0 w 22"/>
                  <a:gd name="T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0" y="8"/>
                    </a:moveTo>
                    <a:lnTo>
                      <a:pt x="22" y="0"/>
                    </a:lnTo>
                    <a:lnTo>
                      <a:pt x="22" y="28"/>
                    </a:lnTo>
                    <a:lnTo>
                      <a:pt x="0" y="3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917"/>
              <p:cNvSpPr/>
              <p:nvPr/>
            </p:nvSpPr>
            <p:spPr bwMode="auto">
              <a:xfrm>
                <a:off x="6090" y="2746"/>
                <a:ext cx="64" cy="50"/>
              </a:xfrm>
              <a:custGeom>
                <a:avLst/>
                <a:gdLst>
                  <a:gd name="T0" fmla="*/ 64 w 64"/>
                  <a:gd name="T1" fmla="*/ 0 h 50"/>
                  <a:gd name="T2" fmla="*/ 64 w 64"/>
                  <a:gd name="T3" fmla="*/ 20 h 50"/>
                  <a:gd name="T4" fmla="*/ 0 w 64"/>
                  <a:gd name="T5" fmla="*/ 50 h 50"/>
                  <a:gd name="T6" fmla="*/ 0 w 64"/>
                  <a:gd name="T7" fmla="*/ 22 h 50"/>
                  <a:gd name="T8" fmla="*/ 64 w 6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50">
                    <a:moveTo>
                      <a:pt x="64" y="0"/>
                    </a:moveTo>
                    <a:lnTo>
                      <a:pt x="64" y="20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918"/>
              <p:cNvSpPr/>
              <p:nvPr/>
            </p:nvSpPr>
            <p:spPr bwMode="auto">
              <a:xfrm>
                <a:off x="6170" y="2728"/>
                <a:ext cx="36" cy="32"/>
              </a:xfrm>
              <a:custGeom>
                <a:avLst/>
                <a:gdLst>
                  <a:gd name="T0" fmla="*/ 36 w 36"/>
                  <a:gd name="T1" fmla="*/ 0 h 32"/>
                  <a:gd name="T2" fmla="*/ 36 w 36"/>
                  <a:gd name="T3" fmla="*/ 16 h 32"/>
                  <a:gd name="T4" fmla="*/ 0 w 36"/>
                  <a:gd name="T5" fmla="*/ 32 h 32"/>
                  <a:gd name="T6" fmla="*/ 0 w 36"/>
                  <a:gd name="T7" fmla="*/ 12 h 32"/>
                  <a:gd name="T8" fmla="*/ 36 w 3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2">
                    <a:moveTo>
                      <a:pt x="36" y="0"/>
                    </a:moveTo>
                    <a:lnTo>
                      <a:pt x="36" y="16"/>
                    </a:lnTo>
                    <a:lnTo>
                      <a:pt x="0" y="32"/>
                    </a:lnTo>
                    <a:lnTo>
                      <a:pt x="0" y="1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919"/>
              <p:cNvSpPr/>
              <p:nvPr/>
            </p:nvSpPr>
            <p:spPr bwMode="auto">
              <a:xfrm>
                <a:off x="6052" y="2818"/>
                <a:ext cx="42" cy="48"/>
              </a:xfrm>
              <a:custGeom>
                <a:avLst/>
                <a:gdLst>
                  <a:gd name="T0" fmla="*/ 0 w 42"/>
                  <a:gd name="T1" fmla="*/ 18 h 48"/>
                  <a:gd name="T2" fmla="*/ 42 w 42"/>
                  <a:gd name="T3" fmla="*/ 0 h 48"/>
                  <a:gd name="T4" fmla="*/ 42 w 42"/>
                  <a:gd name="T5" fmla="*/ 26 h 48"/>
                  <a:gd name="T6" fmla="*/ 0 w 42"/>
                  <a:gd name="T7" fmla="*/ 48 h 48"/>
                  <a:gd name="T8" fmla="*/ 0 w 42"/>
                  <a:gd name="T9" fmla="*/ 1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8">
                    <a:moveTo>
                      <a:pt x="0" y="18"/>
                    </a:moveTo>
                    <a:lnTo>
                      <a:pt x="42" y="0"/>
                    </a:lnTo>
                    <a:lnTo>
                      <a:pt x="42" y="26"/>
                    </a:lnTo>
                    <a:lnTo>
                      <a:pt x="0" y="48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920"/>
              <p:cNvSpPr/>
              <p:nvPr/>
            </p:nvSpPr>
            <p:spPr bwMode="auto">
              <a:xfrm>
                <a:off x="6126" y="2784"/>
                <a:ext cx="48" cy="44"/>
              </a:xfrm>
              <a:custGeom>
                <a:avLst/>
                <a:gdLst>
                  <a:gd name="T0" fmla="*/ 0 w 48"/>
                  <a:gd name="T1" fmla="*/ 20 h 44"/>
                  <a:gd name="T2" fmla="*/ 48 w 48"/>
                  <a:gd name="T3" fmla="*/ 0 h 44"/>
                  <a:gd name="T4" fmla="*/ 48 w 48"/>
                  <a:gd name="T5" fmla="*/ 18 h 44"/>
                  <a:gd name="T6" fmla="*/ 0 w 48"/>
                  <a:gd name="T7" fmla="*/ 44 h 44"/>
                  <a:gd name="T8" fmla="*/ 0 w 48"/>
                  <a:gd name="T9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0" y="20"/>
                    </a:moveTo>
                    <a:lnTo>
                      <a:pt x="48" y="0"/>
                    </a:lnTo>
                    <a:lnTo>
                      <a:pt x="48" y="18"/>
                    </a:lnTo>
                    <a:lnTo>
                      <a:pt x="0" y="44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921"/>
              <p:cNvSpPr/>
              <p:nvPr/>
            </p:nvSpPr>
            <p:spPr bwMode="auto">
              <a:xfrm>
                <a:off x="6188" y="2770"/>
                <a:ext cx="18" cy="24"/>
              </a:xfrm>
              <a:custGeom>
                <a:avLst/>
                <a:gdLst>
                  <a:gd name="T0" fmla="*/ 18 w 18"/>
                  <a:gd name="T1" fmla="*/ 0 h 24"/>
                  <a:gd name="T2" fmla="*/ 18 w 18"/>
                  <a:gd name="T3" fmla="*/ 16 h 24"/>
                  <a:gd name="T4" fmla="*/ 0 w 18"/>
                  <a:gd name="T5" fmla="*/ 24 h 24"/>
                  <a:gd name="T6" fmla="*/ 0 w 18"/>
                  <a:gd name="T7" fmla="*/ 6 h 24"/>
                  <a:gd name="T8" fmla="*/ 18 w 18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18" y="0"/>
                    </a:moveTo>
                    <a:lnTo>
                      <a:pt x="18" y="16"/>
                    </a:lnTo>
                    <a:lnTo>
                      <a:pt x="0" y="24"/>
                    </a:lnTo>
                    <a:lnTo>
                      <a:pt x="0" y="6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922"/>
              <p:cNvSpPr/>
              <p:nvPr/>
            </p:nvSpPr>
            <p:spPr bwMode="auto">
              <a:xfrm>
                <a:off x="6092" y="2852"/>
                <a:ext cx="34" cy="46"/>
              </a:xfrm>
              <a:custGeom>
                <a:avLst/>
                <a:gdLst>
                  <a:gd name="T0" fmla="*/ 0 w 34"/>
                  <a:gd name="T1" fmla="*/ 18 h 46"/>
                  <a:gd name="T2" fmla="*/ 34 w 34"/>
                  <a:gd name="T3" fmla="*/ 0 h 46"/>
                  <a:gd name="T4" fmla="*/ 34 w 34"/>
                  <a:gd name="T5" fmla="*/ 24 h 46"/>
                  <a:gd name="T6" fmla="*/ 0 w 34"/>
                  <a:gd name="T7" fmla="*/ 46 h 46"/>
                  <a:gd name="T8" fmla="*/ 0 w 34"/>
                  <a:gd name="T9" fmla="*/ 1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0" y="18"/>
                    </a:moveTo>
                    <a:lnTo>
                      <a:pt x="34" y="0"/>
                    </a:lnTo>
                    <a:lnTo>
                      <a:pt x="34" y="24"/>
                    </a:lnTo>
                    <a:lnTo>
                      <a:pt x="0" y="46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923"/>
              <p:cNvSpPr/>
              <p:nvPr/>
            </p:nvSpPr>
            <p:spPr bwMode="auto">
              <a:xfrm>
                <a:off x="6152" y="2832"/>
                <a:ext cx="12" cy="28"/>
              </a:xfrm>
              <a:custGeom>
                <a:avLst/>
                <a:gdLst>
                  <a:gd name="T0" fmla="*/ 0 w 12"/>
                  <a:gd name="T1" fmla="*/ 6 h 28"/>
                  <a:gd name="T2" fmla="*/ 12 w 12"/>
                  <a:gd name="T3" fmla="*/ 0 h 28"/>
                  <a:gd name="T4" fmla="*/ 12 w 12"/>
                  <a:gd name="T5" fmla="*/ 20 h 28"/>
                  <a:gd name="T6" fmla="*/ 0 w 12"/>
                  <a:gd name="T7" fmla="*/ 28 h 28"/>
                  <a:gd name="T8" fmla="*/ 0 w 12"/>
                  <a:gd name="T9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0" y="6"/>
                    </a:moveTo>
                    <a:lnTo>
                      <a:pt x="12" y="0"/>
                    </a:lnTo>
                    <a:lnTo>
                      <a:pt x="12" y="20"/>
                    </a:lnTo>
                    <a:lnTo>
                      <a:pt x="0" y="2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8" name="Freeform 924"/>
              <p:cNvSpPr/>
              <p:nvPr/>
            </p:nvSpPr>
            <p:spPr bwMode="auto">
              <a:xfrm>
                <a:off x="6178" y="2810"/>
                <a:ext cx="28" cy="32"/>
              </a:xfrm>
              <a:custGeom>
                <a:avLst/>
                <a:gdLst>
                  <a:gd name="T0" fmla="*/ 28 w 28"/>
                  <a:gd name="T1" fmla="*/ 0 h 32"/>
                  <a:gd name="T2" fmla="*/ 28 w 28"/>
                  <a:gd name="T3" fmla="*/ 16 h 32"/>
                  <a:gd name="T4" fmla="*/ 0 w 28"/>
                  <a:gd name="T5" fmla="*/ 32 h 32"/>
                  <a:gd name="T6" fmla="*/ 0 w 28"/>
                  <a:gd name="T7" fmla="*/ 14 h 32"/>
                  <a:gd name="T8" fmla="*/ 28 w 2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2">
                    <a:moveTo>
                      <a:pt x="28" y="0"/>
                    </a:moveTo>
                    <a:lnTo>
                      <a:pt x="2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9" name="Freeform 925"/>
              <p:cNvSpPr/>
              <p:nvPr/>
            </p:nvSpPr>
            <p:spPr bwMode="auto">
              <a:xfrm>
                <a:off x="6156" y="2854"/>
                <a:ext cx="50" cy="48"/>
              </a:xfrm>
              <a:custGeom>
                <a:avLst/>
                <a:gdLst>
                  <a:gd name="T0" fmla="*/ 50 w 50"/>
                  <a:gd name="T1" fmla="*/ 0 h 48"/>
                  <a:gd name="T2" fmla="*/ 50 w 50"/>
                  <a:gd name="T3" fmla="*/ 14 h 48"/>
                  <a:gd name="T4" fmla="*/ 0 w 50"/>
                  <a:gd name="T5" fmla="*/ 48 h 48"/>
                  <a:gd name="T6" fmla="*/ 0 w 50"/>
                  <a:gd name="T7" fmla="*/ 28 h 48"/>
                  <a:gd name="T8" fmla="*/ 50 w 50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48">
                    <a:moveTo>
                      <a:pt x="50" y="0"/>
                    </a:moveTo>
                    <a:lnTo>
                      <a:pt x="50" y="14"/>
                    </a:lnTo>
                    <a:lnTo>
                      <a:pt x="0" y="48"/>
                    </a:lnTo>
                    <a:lnTo>
                      <a:pt x="0" y="2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926"/>
              <p:cNvSpPr/>
              <p:nvPr/>
            </p:nvSpPr>
            <p:spPr bwMode="auto">
              <a:xfrm>
                <a:off x="6090" y="2916"/>
                <a:ext cx="82" cy="80"/>
              </a:xfrm>
              <a:custGeom>
                <a:avLst/>
                <a:gdLst>
                  <a:gd name="T0" fmla="*/ 82 w 82"/>
                  <a:gd name="T1" fmla="*/ 0 h 80"/>
                  <a:gd name="T2" fmla="*/ 82 w 82"/>
                  <a:gd name="T3" fmla="*/ 18 h 80"/>
                  <a:gd name="T4" fmla="*/ 0 w 82"/>
                  <a:gd name="T5" fmla="*/ 80 h 80"/>
                  <a:gd name="T6" fmla="*/ 0 w 82"/>
                  <a:gd name="T7" fmla="*/ 54 h 80"/>
                  <a:gd name="T8" fmla="*/ 82 w 8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0">
                    <a:moveTo>
                      <a:pt x="82" y="0"/>
                    </a:moveTo>
                    <a:lnTo>
                      <a:pt x="82" y="18"/>
                    </a:lnTo>
                    <a:lnTo>
                      <a:pt x="0" y="80"/>
                    </a:lnTo>
                    <a:lnTo>
                      <a:pt x="0" y="54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927"/>
              <p:cNvSpPr/>
              <p:nvPr/>
            </p:nvSpPr>
            <p:spPr bwMode="auto">
              <a:xfrm>
                <a:off x="6186" y="2892"/>
                <a:ext cx="20" cy="30"/>
              </a:xfrm>
              <a:custGeom>
                <a:avLst/>
                <a:gdLst>
                  <a:gd name="T0" fmla="*/ 20 w 20"/>
                  <a:gd name="T1" fmla="*/ 0 h 30"/>
                  <a:gd name="T2" fmla="*/ 20 w 20"/>
                  <a:gd name="T3" fmla="*/ 16 h 30"/>
                  <a:gd name="T4" fmla="*/ 0 w 20"/>
                  <a:gd name="T5" fmla="*/ 30 h 30"/>
                  <a:gd name="T6" fmla="*/ 0 w 20"/>
                  <a:gd name="T7" fmla="*/ 14 h 30"/>
                  <a:gd name="T8" fmla="*/ 20 w 2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0">
                    <a:moveTo>
                      <a:pt x="20" y="0"/>
                    </a:moveTo>
                    <a:lnTo>
                      <a:pt x="20" y="16"/>
                    </a:lnTo>
                    <a:lnTo>
                      <a:pt x="0" y="30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928"/>
              <p:cNvSpPr/>
              <p:nvPr/>
            </p:nvSpPr>
            <p:spPr bwMode="auto">
              <a:xfrm>
                <a:off x="6052" y="3002"/>
                <a:ext cx="58" cy="72"/>
              </a:xfrm>
              <a:custGeom>
                <a:avLst/>
                <a:gdLst>
                  <a:gd name="T0" fmla="*/ 0 w 58"/>
                  <a:gd name="T1" fmla="*/ 42 h 72"/>
                  <a:gd name="T2" fmla="*/ 58 w 58"/>
                  <a:gd name="T3" fmla="*/ 0 h 72"/>
                  <a:gd name="T4" fmla="*/ 58 w 58"/>
                  <a:gd name="T5" fmla="*/ 26 h 72"/>
                  <a:gd name="T6" fmla="*/ 0 w 58"/>
                  <a:gd name="T7" fmla="*/ 72 h 72"/>
                  <a:gd name="T8" fmla="*/ 0 w 58"/>
                  <a:gd name="T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42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72"/>
                    </a:lnTo>
                    <a:lnTo>
                      <a:pt x="0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929"/>
              <p:cNvSpPr/>
              <p:nvPr/>
            </p:nvSpPr>
            <p:spPr bwMode="auto">
              <a:xfrm>
                <a:off x="6126" y="2978"/>
                <a:ext cx="18" cy="38"/>
              </a:xfrm>
              <a:custGeom>
                <a:avLst/>
                <a:gdLst>
                  <a:gd name="T0" fmla="*/ 0 w 18"/>
                  <a:gd name="T1" fmla="*/ 14 h 38"/>
                  <a:gd name="T2" fmla="*/ 18 w 18"/>
                  <a:gd name="T3" fmla="*/ 0 h 38"/>
                  <a:gd name="T4" fmla="*/ 18 w 18"/>
                  <a:gd name="T5" fmla="*/ 22 h 38"/>
                  <a:gd name="T6" fmla="*/ 0 w 18"/>
                  <a:gd name="T7" fmla="*/ 38 h 38"/>
                  <a:gd name="T8" fmla="*/ 0 w 18"/>
                  <a:gd name="T9" fmla="*/ 1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0" y="14"/>
                    </a:moveTo>
                    <a:lnTo>
                      <a:pt x="18" y="0"/>
                    </a:lnTo>
                    <a:lnTo>
                      <a:pt x="18" y="22"/>
                    </a:lnTo>
                    <a:lnTo>
                      <a:pt x="0" y="38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930"/>
              <p:cNvSpPr/>
              <p:nvPr/>
            </p:nvSpPr>
            <p:spPr bwMode="auto">
              <a:xfrm>
                <a:off x="6186" y="2934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931"/>
              <p:cNvSpPr/>
              <p:nvPr/>
            </p:nvSpPr>
            <p:spPr bwMode="auto">
              <a:xfrm>
                <a:off x="6100" y="3012"/>
                <a:ext cx="56" cy="72"/>
              </a:xfrm>
              <a:custGeom>
                <a:avLst/>
                <a:gdLst>
                  <a:gd name="T0" fmla="*/ 56 w 56"/>
                  <a:gd name="T1" fmla="*/ 0 h 72"/>
                  <a:gd name="T2" fmla="*/ 56 w 56"/>
                  <a:gd name="T3" fmla="*/ 22 h 72"/>
                  <a:gd name="T4" fmla="*/ 0 w 56"/>
                  <a:gd name="T5" fmla="*/ 72 h 72"/>
                  <a:gd name="T6" fmla="*/ 0 w 56"/>
                  <a:gd name="T7" fmla="*/ 44 h 72"/>
                  <a:gd name="T8" fmla="*/ 56 w 56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2">
                    <a:moveTo>
                      <a:pt x="56" y="0"/>
                    </a:moveTo>
                    <a:lnTo>
                      <a:pt x="56" y="22"/>
                    </a:lnTo>
                    <a:lnTo>
                      <a:pt x="0" y="72"/>
                    </a:lnTo>
                    <a:lnTo>
                      <a:pt x="0" y="44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932"/>
              <p:cNvSpPr/>
              <p:nvPr/>
            </p:nvSpPr>
            <p:spPr bwMode="auto">
              <a:xfrm>
                <a:off x="6172" y="2974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16 h 46"/>
                  <a:gd name="T4" fmla="*/ 0 w 34"/>
                  <a:gd name="T5" fmla="*/ 46 h 46"/>
                  <a:gd name="T6" fmla="*/ 0 w 34"/>
                  <a:gd name="T7" fmla="*/ 26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16"/>
                    </a:lnTo>
                    <a:lnTo>
                      <a:pt x="0" y="46"/>
                    </a:lnTo>
                    <a:lnTo>
                      <a:pt x="0" y="26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933"/>
              <p:cNvSpPr/>
              <p:nvPr/>
            </p:nvSpPr>
            <p:spPr bwMode="auto">
              <a:xfrm>
                <a:off x="6052" y="3130"/>
                <a:ext cx="16" cy="44"/>
              </a:xfrm>
              <a:custGeom>
                <a:avLst/>
                <a:gdLst>
                  <a:gd name="T0" fmla="*/ 0 w 16"/>
                  <a:gd name="T1" fmla="*/ 14 h 44"/>
                  <a:gd name="T2" fmla="*/ 16 w 16"/>
                  <a:gd name="T3" fmla="*/ 0 h 44"/>
                  <a:gd name="T4" fmla="*/ 16 w 16"/>
                  <a:gd name="T5" fmla="*/ 28 h 44"/>
                  <a:gd name="T6" fmla="*/ 0 w 16"/>
                  <a:gd name="T7" fmla="*/ 44 h 44"/>
                  <a:gd name="T8" fmla="*/ 0 w 16"/>
                  <a:gd name="T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4">
                    <a:moveTo>
                      <a:pt x="0" y="14"/>
                    </a:moveTo>
                    <a:lnTo>
                      <a:pt x="16" y="0"/>
                    </a:lnTo>
                    <a:lnTo>
                      <a:pt x="16" y="28"/>
                    </a:lnTo>
                    <a:lnTo>
                      <a:pt x="0" y="4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934"/>
              <p:cNvSpPr/>
              <p:nvPr/>
            </p:nvSpPr>
            <p:spPr bwMode="auto">
              <a:xfrm>
                <a:off x="6084" y="3070"/>
                <a:ext cx="54" cy="74"/>
              </a:xfrm>
              <a:custGeom>
                <a:avLst/>
                <a:gdLst>
                  <a:gd name="T0" fmla="*/ 54 w 54"/>
                  <a:gd name="T1" fmla="*/ 0 h 74"/>
                  <a:gd name="T2" fmla="*/ 54 w 54"/>
                  <a:gd name="T3" fmla="*/ 24 h 74"/>
                  <a:gd name="T4" fmla="*/ 0 w 54"/>
                  <a:gd name="T5" fmla="*/ 74 h 74"/>
                  <a:gd name="T6" fmla="*/ 0 w 54"/>
                  <a:gd name="T7" fmla="*/ 46 h 74"/>
                  <a:gd name="T8" fmla="*/ 54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54" y="0"/>
                    </a:moveTo>
                    <a:lnTo>
                      <a:pt x="54" y="24"/>
                    </a:lnTo>
                    <a:lnTo>
                      <a:pt x="0" y="74"/>
                    </a:lnTo>
                    <a:lnTo>
                      <a:pt x="0" y="46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935"/>
              <p:cNvSpPr/>
              <p:nvPr/>
            </p:nvSpPr>
            <p:spPr bwMode="auto">
              <a:xfrm>
                <a:off x="6154" y="3014"/>
                <a:ext cx="52" cy="64"/>
              </a:xfrm>
              <a:custGeom>
                <a:avLst/>
                <a:gdLst>
                  <a:gd name="T0" fmla="*/ 52 w 52"/>
                  <a:gd name="T1" fmla="*/ 0 h 64"/>
                  <a:gd name="T2" fmla="*/ 52 w 52"/>
                  <a:gd name="T3" fmla="*/ 16 h 64"/>
                  <a:gd name="T4" fmla="*/ 0 w 52"/>
                  <a:gd name="T5" fmla="*/ 64 h 64"/>
                  <a:gd name="T6" fmla="*/ 0 w 52"/>
                  <a:gd name="T7" fmla="*/ 44 h 64"/>
                  <a:gd name="T8" fmla="*/ 52 w 52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4">
                    <a:moveTo>
                      <a:pt x="52" y="0"/>
                    </a:moveTo>
                    <a:lnTo>
                      <a:pt x="52" y="16"/>
                    </a:lnTo>
                    <a:lnTo>
                      <a:pt x="0" y="64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936"/>
              <p:cNvSpPr/>
              <p:nvPr/>
            </p:nvSpPr>
            <p:spPr bwMode="auto">
              <a:xfrm>
                <a:off x="6052" y="3162"/>
                <a:ext cx="38" cy="66"/>
              </a:xfrm>
              <a:custGeom>
                <a:avLst/>
                <a:gdLst>
                  <a:gd name="T0" fmla="*/ 0 w 38"/>
                  <a:gd name="T1" fmla="*/ 34 h 66"/>
                  <a:gd name="T2" fmla="*/ 38 w 38"/>
                  <a:gd name="T3" fmla="*/ 0 h 66"/>
                  <a:gd name="T4" fmla="*/ 38 w 38"/>
                  <a:gd name="T5" fmla="*/ 28 h 66"/>
                  <a:gd name="T6" fmla="*/ 0 w 38"/>
                  <a:gd name="T7" fmla="*/ 66 h 66"/>
                  <a:gd name="T8" fmla="*/ 0 w 38"/>
                  <a:gd name="T9" fmla="*/ 3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6">
                    <a:moveTo>
                      <a:pt x="0" y="34"/>
                    </a:moveTo>
                    <a:lnTo>
                      <a:pt x="38" y="0"/>
                    </a:lnTo>
                    <a:lnTo>
                      <a:pt x="38" y="28"/>
                    </a:lnTo>
                    <a:lnTo>
                      <a:pt x="0" y="66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937"/>
              <p:cNvSpPr/>
              <p:nvPr/>
            </p:nvSpPr>
            <p:spPr bwMode="auto">
              <a:xfrm>
                <a:off x="6134" y="3094"/>
                <a:ext cx="30" cy="50"/>
              </a:xfrm>
              <a:custGeom>
                <a:avLst/>
                <a:gdLst>
                  <a:gd name="T0" fmla="*/ 30 w 30"/>
                  <a:gd name="T1" fmla="*/ 0 h 50"/>
                  <a:gd name="T2" fmla="*/ 30 w 30"/>
                  <a:gd name="T3" fmla="*/ 20 h 50"/>
                  <a:gd name="T4" fmla="*/ 0 w 30"/>
                  <a:gd name="T5" fmla="*/ 50 h 50"/>
                  <a:gd name="T6" fmla="*/ 0 w 30"/>
                  <a:gd name="T7" fmla="*/ 28 h 50"/>
                  <a:gd name="T8" fmla="*/ 30 w 3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50">
                    <a:moveTo>
                      <a:pt x="30" y="0"/>
                    </a:moveTo>
                    <a:lnTo>
                      <a:pt x="30" y="20"/>
                    </a:lnTo>
                    <a:lnTo>
                      <a:pt x="0" y="50"/>
                    </a:lnTo>
                    <a:lnTo>
                      <a:pt x="0" y="28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938"/>
              <p:cNvSpPr/>
              <p:nvPr/>
            </p:nvSpPr>
            <p:spPr bwMode="auto">
              <a:xfrm>
                <a:off x="6178" y="3056"/>
                <a:ext cx="28" cy="44"/>
              </a:xfrm>
              <a:custGeom>
                <a:avLst/>
                <a:gdLst>
                  <a:gd name="T0" fmla="*/ 28 w 28"/>
                  <a:gd name="T1" fmla="*/ 0 h 44"/>
                  <a:gd name="T2" fmla="*/ 28 w 28"/>
                  <a:gd name="T3" fmla="*/ 16 h 44"/>
                  <a:gd name="T4" fmla="*/ 0 w 28"/>
                  <a:gd name="T5" fmla="*/ 44 h 44"/>
                  <a:gd name="T6" fmla="*/ 0 w 28"/>
                  <a:gd name="T7" fmla="*/ 26 h 44"/>
                  <a:gd name="T8" fmla="*/ 28 w 28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4">
                    <a:moveTo>
                      <a:pt x="28" y="0"/>
                    </a:moveTo>
                    <a:lnTo>
                      <a:pt x="28" y="16"/>
                    </a:lnTo>
                    <a:lnTo>
                      <a:pt x="0" y="44"/>
                    </a:lnTo>
                    <a:lnTo>
                      <a:pt x="0" y="26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939"/>
              <p:cNvSpPr/>
              <p:nvPr/>
            </p:nvSpPr>
            <p:spPr bwMode="auto">
              <a:xfrm>
                <a:off x="6094" y="3148"/>
                <a:ext cx="58" cy="84"/>
              </a:xfrm>
              <a:custGeom>
                <a:avLst/>
                <a:gdLst>
                  <a:gd name="T0" fmla="*/ 0 w 58"/>
                  <a:gd name="T1" fmla="*/ 56 h 84"/>
                  <a:gd name="T2" fmla="*/ 58 w 58"/>
                  <a:gd name="T3" fmla="*/ 0 h 84"/>
                  <a:gd name="T4" fmla="*/ 58 w 58"/>
                  <a:gd name="T5" fmla="*/ 22 h 84"/>
                  <a:gd name="T6" fmla="*/ 0 w 58"/>
                  <a:gd name="T7" fmla="*/ 84 h 84"/>
                  <a:gd name="T8" fmla="*/ 0 w 58"/>
                  <a:gd name="T9" fmla="*/ 56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84">
                    <a:moveTo>
                      <a:pt x="0" y="56"/>
                    </a:moveTo>
                    <a:lnTo>
                      <a:pt x="58" y="0"/>
                    </a:lnTo>
                    <a:lnTo>
                      <a:pt x="58" y="22"/>
                    </a:lnTo>
                    <a:lnTo>
                      <a:pt x="0" y="84"/>
                    </a:lnTo>
                    <a:lnTo>
                      <a:pt x="0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940"/>
              <p:cNvSpPr/>
              <p:nvPr/>
            </p:nvSpPr>
            <p:spPr bwMode="auto">
              <a:xfrm>
                <a:off x="6166" y="3096"/>
                <a:ext cx="40" cy="58"/>
              </a:xfrm>
              <a:custGeom>
                <a:avLst/>
                <a:gdLst>
                  <a:gd name="T0" fmla="*/ 40 w 40"/>
                  <a:gd name="T1" fmla="*/ 0 h 58"/>
                  <a:gd name="T2" fmla="*/ 40 w 40"/>
                  <a:gd name="T3" fmla="*/ 14 h 58"/>
                  <a:gd name="T4" fmla="*/ 0 w 40"/>
                  <a:gd name="T5" fmla="*/ 58 h 58"/>
                  <a:gd name="T6" fmla="*/ 0 w 40"/>
                  <a:gd name="T7" fmla="*/ 38 h 58"/>
                  <a:gd name="T8" fmla="*/ 40 w 40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8">
                    <a:moveTo>
                      <a:pt x="40" y="0"/>
                    </a:moveTo>
                    <a:lnTo>
                      <a:pt x="40" y="14"/>
                    </a:lnTo>
                    <a:lnTo>
                      <a:pt x="0" y="58"/>
                    </a:lnTo>
                    <a:lnTo>
                      <a:pt x="0" y="3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941"/>
              <p:cNvSpPr/>
              <p:nvPr/>
            </p:nvSpPr>
            <p:spPr bwMode="auto">
              <a:xfrm>
                <a:off x="6052" y="3208"/>
                <a:ext cx="84" cy="119"/>
              </a:xfrm>
              <a:custGeom>
                <a:avLst/>
                <a:gdLst>
                  <a:gd name="T0" fmla="*/ 0 w 84"/>
                  <a:gd name="T1" fmla="*/ 86 h 119"/>
                  <a:gd name="T2" fmla="*/ 84 w 84"/>
                  <a:gd name="T3" fmla="*/ 0 h 119"/>
                  <a:gd name="T4" fmla="*/ 84 w 84"/>
                  <a:gd name="T5" fmla="*/ 24 h 119"/>
                  <a:gd name="T6" fmla="*/ 0 w 84"/>
                  <a:gd name="T7" fmla="*/ 119 h 119"/>
                  <a:gd name="T8" fmla="*/ 0 w 84"/>
                  <a:gd name="T9" fmla="*/ 86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119">
                    <a:moveTo>
                      <a:pt x="0" y="86"/>
                    </a:moveTo>
                    <a:lnTo>
                      <a:pt x="84" y="0"/>
                    </a:lnTo>
                    <a:lnTo>
                      <a:pt x="84" y="24"/>
                    </a:lnTo>
                    <a:lnTo>
                      <a:pt x="0" y="119"/>
                    </a:lnTo>
                    <a:lnTo>
                      <a:pt x="0" y="8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942"/>
              <p:cNvSpPr/>
              <p:nvPr/>
            </p:nvSpPr>
            <p:spPr bwMode="auto">
              <a:xfrm>
                <a:off x="6194" y="3138"/>
                <a:ext cx="12" cy="28"/>
              </a:xfrm>
              <a:custGeom>
                <a:avLst/>
                <a:gdLst>
                  <a:gd name="T0" fmla="*/ 12 w 12"/>
                  <a:gd name="T1" fmla="*/ 0 h 28"/>
                  <a:gd name="T2" fmla="*/ 12 w 12"/>
                  <a:gd name="T3" fmla="*/ 16 h 28"/>
                  <a:gd name="T4" fmla="*/ 0 w 12"/>
                  <a:gd name="T5" fmla="*/ 28 h 28"/>
                  <a:gd name="T6" fmla="*/ 0 w 12"/>
                  <a:gd name="T7" fmla="*/ 12 h 28"/>
                  <a:gd name="T8" fmla="*/ 1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12" y="0"/>
                    </a:moveTo>
                    <a:lnTo>
                      <a:pt x="12" y="16"/>
                    </a:lnTo>
                    <a:lnTo>
                      <a:pt x="0" y="28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943"/>
              <p:cNvSpPr/>
              <p:nvPr/>
            </p:nvSpPr>
            <p:spPr bwMode="auto">
              <a:xfrm>
                <a:off x="6082" y="3286"/>
                <a:ext cx="22" cy="55"/>
              </a:xfrm>
              <a:custGeom>
                <a:avLst/>
                <a:gdLst>
                  <a:gd name="T0" fmla="*/ 0 w 22"/>
                  <a:gd name="T1" fmla="*/ 27 h 55"/>
                  <a:gd name="T2" fmla="*/ 22 w 22"/>
                  <a:gd name="T3" fmla="*/ 0 h 55"/>
                  <a:gd name="T4" fmla="*/ 22 w 22"/>
                  <a:gd name="T5" fmla="*/ 27 h 55"/>
                  <a:gd name="T6" fmla="*/ 0 w 22"/>
                  <a:gd name="T7" fmla="*/ 55 h 55"/>
                  <a:gd name="T8" fmla="*/ 0 w 22"/>
                  <a:gd name="T9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5">
                    <a:moveTo>
                      <a:pt x="0" y="27"/>
                    </a:moveTo>
                    <a:lnTo>
                      <a:pt x="22" y="0"/>
                    </a:lnTo>
                    <a:lnTo>
                      <a:pt x="22" y="27"/>
                    </a:lnTo>
                    <a:lnTo>
                      <a:pt x="0" y="55"/>
                    </a:lnTo>
                    <a:lnTo>
                      <a:pt x="0" y="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944"/>
              <p:cNvSpPr/>
              <p:nvPr/>
            </p:nvSpPr>
            <p:spPr bwMode="auto">
              <a:xfrm>
                <a:off x="6120" y="3176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6 h 118"/>
                  <a:gd name="T4" fmla="*/ 0 w 86"/>
                  <a:gd name="T5" fmla="*/ 118 h 118"/>
                  <a:gd name="T6" fmla="*/ 0 w 86"/>
                  <a:gd name="T7" fmla="*/ 94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18"/>
                    </a:lnTo>
                    <a:lnTo>
                      <a:pt x="0" y="9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945"/>
              <p:cNvSpPr/>
              <p:nvPr/>
            </p:nvSpPr>
            <p:spPr bwMode="auto">
              <a:xfrm>
                <a:off x="6154" y="3218"/>
                <a:ext cx="52" cy="80"/>
              </a:xfrm>
              <a:custGeom>
                <a:avLst/>
                <a:gdLst>
                  <a:gd name="T0" fmla="*/ 52 w 52"/>
                  <a:gd name="T1" fmla="*/ 0 h 80"/>
                  <a:gd name="T2" fmla="*/ 52 w 52"/>
                  <a:gd name="T3" fmla="*/ 16 h 80"/>
                  <a:gd name="T4" fmla="*/ 0 w 52"/>
                  <a:gd name="T5" fmla="*/ 80 h 80"/>
                  <a:gd name="T6" fmla="*/ 0 w 52"/>
                  <a:gd name="T7" fmla="*/ 60 h 80"/>
                  <a:gd name="T8" fmla="*/ 52 w 5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0">
                    <a:moveTo>
                      <a:pt x="52" y="0"/>
                    </a:moveTo>
                    <a:lnTo>
                      <a:pt x="52" y="16"/>
                    </a:lnTo>
                    <a:lnTo>
                      <a:pt x="0" y="80"/>
                    </a:lnTo>
                    <a:lnTo>
                      <a:pt x="0" y="6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946"/>
              <p:cNvSpPr/>
              <p:nvPr/>
            </p:nvSpPr>
            <p:spPr bwMode="auto">
              <a:xfrm>
                <a:off x="6154" y="2656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2 w 2"/>
                  <a:gd name="T5" fmla="*/ 2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2" y="0"/>
                    </a:lnTo>
                    <a:lnTo>
                      <a:pt x="2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947"/>
              <p:cNvSpPr/>
              <p:nvPr/>
            </p:nvSpPr>
            <p:spPr bwMode="auto">
              <a:xfrm>
                <a:off x="6110" y="2660"/>
                <a:ext cx="16" cy="28"/>
              </a:xfrm>
              <a:custGeom>
                <a:avLst/>
                <a:gdLst>
                  <a:gd name="T0" fmla="*/ 16 w 16"/>
                  <a:gd name="T1" fmla="*/ 0 h 28"/>
                  <a:gd name="T2" fmla="*/ 16 w 16"/>
                  <a:gd name="T3" fmla="*/ 24 h 28"/>
                  <a:gd name="T4" fmla="*/ 0 w 16"/>
                  <a:gd name="T5" fmla="*/ 28 h 28"/>
                  <a:gd name="T6" fmla="*/ 0 w 16"/>
                  <a:gd name="T7" fmla="*/ 2 h 28"/>
                  <a:gd name="T8" fmla="*/ 16 w 16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8">
                    <a:moveTo>
                      <a:pt x="16" y="0"/>
                    </a:moveTo>
                    <a:lnTo>
                      <a:pt x="16" y="24"/>
                    </a:lnTo>
                    <a:lnTo>
                      <a:pt x="0" y="28"/>
                    </a:lnTo>
                    <a:lnTo>
                      <a:pt x="0" y="2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948"/>
              <p:cNvSpPr/>
              <p:nvPr/>
            </p:nvSpPr>
            <p:spPr bwMode="auto">
              <a:xfrm>
                <a:off x="6154" y="265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Rectangle 949"/>
              <p:cNvSpPr>
                <a:spLocks noChangeArrowheads="1"/>
              </p:cNvSpPr>
              <p:nvPr/>
            </p:nvSpPr>
            <p:spPr bwMode="auto">
              <a:xfrm>
                <a:off x="6156" y="270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950"/>
              <p:cNvSpPr/>
              <p:nvPr/>
            </p:nvSpPr>
            <p:spPr bwMode="auto">
              <a:xfrm>
                <a:off x="6082" y="3439"/>
                <a:ext cx="22" cy="54"/>
              </a:xfrm>
              <a:custGeom>
                <a:avLst/>
                <a:gdLst>
                  <a:gd name="T0" fmla="*/ 0 w 22"/>
                  <a:gd name="T1" fmla="*/ 26 h 54"/>
                  <a:gd name="T2" fmla="*/ 22 w 22"/>
                  <a:gd name="T3" fmla="*/ 0 h 54"/>
                  <a:gd name="T4" fmla="*/ 22 w 22"/>
                  <a:gd name="T5" fmla="*/ 26 h 54"/>
                  <a:gd name="T6" fmla="*/ 0 w 22"/>
                  <a:gd name="T7" fmla="*/ 54 h 54"/>
                  <a:gd name="T8" fmla="*/ 0 w 22"/>
                  <a:gd name="T9" fmla="*/ 26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4">
                    <a:moveTo>
                      <a:pt x="0" y="26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4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951"/>
              <p:cNvSpPr/>
              <p:nvPr/>
            </p:nvSpPr>
            <p:spPr bwMode="auto">
              <a:xfrm>
                <a:off x="6120" y="3317"/>
                <a:ext cx="86" cy="128"/>
              </a:xfrm>
              <a:custGeom>
                <a:avLst/>
                <a:gdLst>
                  <a:gd name="T0" fmla="*/ 86 w 86"/>
                  <a:gd name="T1" fmla="*/ 0 h 128"/>
                  <a:gd name="T2" fmla="*/ 86 w 86"/>
                  <a:gd name="T3" fmla="*/ 16 h 128"/>
                  <a:gd name="T4" fmla="*/ 0 w 86"/>
                  <a:gd name="T5" fmla="*/ 128 h 128"/>
                  <a:gd name="T6" fmla="*/ 0 w 86"/>
                  <a:gd name="T7" fmla="*/ 104 h 128"/>
                  <a:gd name="T8" fmla="*/ 86 w 86"/>
                  <a:gd name="T9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2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28"/>
                    </a:lnTo>
                    <a:lnTo>
                      <a:pt x="0" y="10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952"/>
              <p:cNvSpPr/>
              <p:nvPr/>
            </p:nvSpPr>
            <p:spPr bwMode="auto">
              <a:xfrm>
                <a:off x="6120" y="3365"/>
                <a:ext cx="86" cy="134"/>
              </a:xfrm>
              <a:custGeom>
                <a:avLst/>
                <a:gdLst>
                  <a:gd name="T0" fmla="*/ 86 w 86"/>
                  <a:gd name="T1" fmla="*/ 0 h 134"/>
                  <a:gd name="T2" fmla="*/ 86 w 86"/>
                  <a:gd name="T3" fmla="*/ 16 h 134"/>
                  <a:gd name="T4" fmla="*/ 0 w 86"/>
                  <a:gd name="T5" fmla="*/ 134 h 134"/>
                  <a:gd name="T6" fmla="*/ 0 w 86"/>
                  <a:gd name="T7" fmla="*/ 110 h 134"/>
                  <a:gd name="T8" fmla="*/ 86 w 86"/>
                  <a:gd name="T9" fmla="*/ 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34">
                    <a:moveTo>
                      <a:pt x="86" y="0"/>
                    </a:moveTo>
                    <a:lnTo>
                      <a:pt x="86" y="16"/>
                    </a:lnTo>
                    <a:lnTo>
                      <a:pt x="0" y="134"/>
                    </a:lnTo>
                    <a:lnTo>
                      <a:pt x="0" y="110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953"/>
              <p:cNvSpPr/>
              <p:nvPr/>
            </p:nvSpPr>
            <p:spPr bwMode="auto">
              <a:xfrm>
                <a:off x="6154" y="3270"/>
                <a:ext cx="52" cy="81"/>
              </a:xfrm>
              <a:custGeom>
                <a:avLst/>
                <a:gdLst>
                  <a:gd name="T0" fmla="*/ 52 w 52"/>
                  <a:gd name="T1" fmla="*/ 0 h 81"/>
                  <a:gd name="T2" fmla="*/ 52 w 52"/>
                  <a:gd name="T3" fmla="*/ 16 h 81"/>
                  <a:gd name="T4" fmla="*/ 0 w 52"/>
                  <a:gd name="T5" fmla="*/ 81 h 81"/>
                  <a:gd name="T6" fmla="*/ 0 w 52"/>
                  <a:gd name="T7" fmla="*/ 61 h 81"/>
                  <a:gd name="T8" fmla="*/ 52 w 52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1">
                    <a:moveTo>
                      <a:pt x="52" y="0"/>
                    </a:moveTo>
                    <a:lnTo>
                      <a:pt x="52" y="16"/>
                    </a:lnTo>
                    <a:lnTo>
                      <a:pt x="0" y="81"/>
                    </a:lnTo>
                    <a:lnTo>
                      <a:pt x="0" y="61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Rectangle 954"/>
              <p:cNvSpPr>
                <a:spLocks noChangeArrowheads="1"/>
              </p:cNvSpPr>
              <p:nvPr/>
            </p:nvSpPr>
            <p:spPr bwMode="auto">
              <a:xfrm>
                <a:off x="6156" y="270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955"/>
              <p:cNvSpPr/>
              <p:nvPr/>
            </p:nvSpPr>
            <p:spPr bwMode="auto">
              <a:xfrm>
                <a:off x="6168" y="2407"/>
                <a:ext cx="16" cy="28"/>
              </a:xfrm>
              <a:custGeom>
                <a:avLst/>
                <a:gdLst>
                  <a:gd name="T0" fmla="*/ 16 w 16"/>
                  <a:gd name="T1" fmla="*/ 10 h 28"/>
                  <a:gd name="T2" fmla="*/ 16 w 16"/>
                  <a:gd name="T3" fmla="*/ 28 h 28"/>
                  <a:gd name="T4" fmla="*/ 0 w 16"/>
                  <a:gd name="T5" fmla="*/ 18 h 28"/>
                  <a:gd name="T6" fmla="*/ 0 w 16"/>
                  <a:gd name="T7" fmla="*/ 0 h 28"/>
                  <a:gd name="T8" fmla="*/ 16 w 16"/>
                  <a:gd name="T9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8">
                    <a:moveTo>
                      <a:pt x="16" y="10"/>
                    </a:moveTo>
                    <a:lnTo>
                      <a:pt x="16" y="2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6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Rectangle 956"/>
              <p:cNvSpPr>
                <a:spLocks noChangeArrowheads="1"/>
              </p:cNvSpPr>
              <p:nvPr/>
            </p:nvSpPr>
            <p:spPr bwMode="auto">
              <a:xfrm>
                <a:off x="481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Rectangle 957"/>
              <p:cNvSpPr>
                <a:spLocks noChangeArrowheads="1"/>
              </p:cNvSpPr>
              <p:nvPr/>
            </p:nvSpPr>
            <p:spPr bwMode="auto">
              <a:xfrm>
                <a:off x="483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Rectangle 958"/>
              <p:cNvSpPr>
                <a:spLocks noChangeArrowheads="1"/>
              </p:cNvSpPr>
              <p:nvPr/>
            </p:nvSpPr>
            <p:spPr bwMode="auto">
              <a:xfrm>
                <a:off x="485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Rectangle 959"/>
              <p:cNvSpPr>
                <a:spLocks noChangeArrowheads="1"/>
              </p:cNvSpPr>
              <p:nvPr/>
            </p:nvSpPr>
            <p:spPr bwMode="auto">
              <a:xfrm>
                <a:off x="490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Rectangle 960"/>
              <p:cNvSpPr>
                <a:spLocks noChangeArrowheads="1"/>
              </p:cNvSpPr>
              <p:nvPr/>
            </p:nvSpPr>
            <p:spPr bwMode="auto">
              <a:xfrm>
                <a:off x="4920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Rectangle 961"/>
              <p:cNvSpPr>
                <a:spLocks noChangeArrowheads="1"/>
              </p:cNvSpPr>
              <p:nvPr/>
            </p:nvSpPr>
            <p:spPr bwMode="auto">
              <a:xfrm>
                <a:off x="4814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Rectangle 962"/>
              <p:cNvSpPr>
                <a:spLocks noChangeArrowheads="1"/>
              </p:cNvSpPr>
              <p:nvPr/>
            </p:nvSpPr>
            <p:spPr bwMode="auto">
              <a:xfrm>
                <a:off x="4834" y="991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Rectangle 963"/>
              <p:cNvSpPr>
                <a:spLocks noChangeArrowheads="1"/>
              </p:cNvSpPr>
              <p:nvPr/>
            </p:nvSpPr>
            <p:spPr bwMode="auto">
              <a:xfrm>
                <a:off x="4814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Rectangle 964"/>
              <p:cNvSpPr>
                <a:spLocks noChangeArrowheads="1"/>
              </p:cNvSpPr>
              <p:nvPr/>
            </p:nvSpPr>
            <p:spPr bwMode="auto">
              <a:xfrm>
                <a:off x="4856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Rectangle 965"/>
              <p:cNvSpPr>
                <a:spLocks noChangeArrowheads="1"/>
              </p:cNvSpPr>
              <p:nvPr/>
            </p:nvSpPr>
            <p:spPr bwMode="auto">
              <a:xfrm>
                <a:off x="4920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Rectangle 966"/>
              <p:cNvSpPr>
                <a:spLocks noChangeArrowheads="1"/>
              </p:cNvSpPr>
              <p:nvPr/>
            </p:nvSpPr>
            <p:spPr bwMode="auto">
              <a:xfrm>
                <a:off x="4814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Rectangle 967"/>
              <p:cNvSpPr>
                <a:spLocks noChangeArrowheads="1"/>
              </p:cNvSpPr>
              <p:nvPr/>
            </p:nvSpPr>
            <p:spPr bwMode="auto">
              <a:xfrm>
                <a:off x="4834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Rectangle 968"/>
              <p:cNvSpPr>
                <a:spLocks noChangeArrowheads="1"/>
              </p:cNvSpPr>
              <p:nvPr/>
            </p:nvSpPr>
            <p:spPr bwMode="auto">
              <a:xfrm>
                <a:off x="4878" y="1103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Rectangle 969"/>
              <p:cNvSpPr>
                <a:spLocks noChangeArrowheads="1"/>
              </p:cNvSpPr>
              <p:nvPr/>
            </p:nvSpPr>
            <p:spPr bwMode="auto">
              <a:xfrm>
                <a:off x="4834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Rectangle 970"/>
              <p:cNvSpPr>
                <a:spLocks noChangeArrowheads="1"/>
              </p:cNvSpPr>
              <p:nvPr/>
            </p:nvSpPr>
            <p:spPr bwMode="auto">
              <a:xfrm>
                <a:off x="485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Rectangle 971"/>
              <p:cNvSpPr>
                <a:spLocks noChangeArrowheads="1"/>
              </p:cNvSpPr>
              <p:nvPr/>
            </p:nvSpPr>
            <p:spPr bwMode="auto">
              <a:xfrm>
                <a:off x="4920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Rectangle 972"/>
              <p:cNvSpPr>
                <a:spLocks noChangeArrowheads="1"/>
              </p:cNvSpPr>
              <p:nvPr/>
            </p:nvSpPr>
            <p:spPr bwMode="auto">
              <a:xfrm>
                <a:off x="4814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Rectangle 973"/>
              <p:cNvSpPr>
                <a:spLocks noChangeArrowheads="1"/>
              </p:cNvSpPr>
              <p:nvPr/>
            </p:nvSpPr>
            <p:spPr bwMode="auto">
              <a:xfrm>
                <a:off x="4856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Rectangle 974"/>
              <p:cNvSpPr>
                <a:spLocks noChangeArrowheads="1"/>
              </p:cNvSpPr>
              <p:nvPr/>
            </p:nvSpPr>
            <p:spPr bwMode="auto">
              <a:xfrm>
                <a:off x="483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Rectangle 975"/>
              <p:cNvSpPr>
                <a:spLocks noChangeArrowheads="1"/>
              </p:cNvSpPr>
              <p:nvPr/>
            </p:nvSpPr>
            <p:spPr bwMode="auto">
              <a:xfrm>
                <a:off x="4878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Rectangle 976"/>
              <p:cNvSpPr>
                <a:spLocks noChangeArrowheads="1"/>
              </p:cNvSpPr>
              <p:nvPr/>
            </p:nvSpPr>
            <p:spPr bwMode="auto">
              <a:xfrm>
                <a:off x="4920" y="1273"/>
                <a:ext cx="36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Rectangle 977"/>
              <p:cNvSpPr>
                <a:spLocks noChangeArrowheads="1"/>
              </p:cNvSpPr>
              <p:nvPr/>
            </p:nvSpPr>
            <p:spPr bwMode="auto">
              <a:xfrm>
                <a:off x="4814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Rectangle 978"/>
              <p:cNvSpPr>
                <a:spLocks noChangeArrowheads="1"/>
              </p:cNvSpPr>
              <p:nvPr/>
            </p:nvSpPr>
            <p:spPr bwMode="auto">
              <a:xfrm>
                <a:off x="4856" y="1330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Rectangle 979"/>
              <p:cNvSpPr>
                <a:spLocks noChangeArrowheads="1"/>
              </p:cNvSpPr>
              <p:nvPr/>
            </p:nvSpPr>
            <p:spPr bwMode="auto">
              <a:xfrm>
                <a:off x="483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Rectangle 980"/>
              <p:cNvSpPr>
                <a:spLocks noChangeArrowheads="1"/>
              </p:cNvSpPr>
              <p:nvPr/>
            </p:nvSpPr>
            <p:spPr bwMode="auto">
              <a:xfrm>
                <a:off x="490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Rectangle 981"/>
              <p:cNvSpPr>
                <a:spLocks noChangeArrowheads="1"/>
              </p:cNvSpPr>
              <p:nvPr/>
            </p:nvSpPr>
            <p:spPr bwMode="auto">
              <a:xfrm>
                <a:off x="4834" y="14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Rectangle 982"/>
              <p:cNvSpPr>
                <a:spLocks noChangeArrowheads="1"/>
              </p:cNvSpPr>
              <p:nvPr/>
            </p:nvSpPr>
            <p:spPr bwMode="auto">
              <a:xfrm>
                <a:off x="4878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Rectangle 983"/>
              <p:cNvSpPr>
                <a:spLocks noChangeArrowheads="1"/>
              </p:cNvSpPr>
              <p:nvPr/>
            </p:nvSpPr>
            <p:spPr bwMode="auto">
              <a:xfrm>
                <a:off x="4814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Rectangle 984"/>
              <p:cNvSpPr>
                <a:spLocks noChangeArrowheads="1"/>
              </p:cNvSpPr>
              <p:nvPr/>
            </p:nvSpPr>
            <p:spPr bwMode="auto">
              <a:xfrm>
                <a:off x="485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Rectangle 985"/>
              <p:cNvSpPr>
                <a:spLocks noChangeArrowheads="1"/>
              </p:cNvSpPr>
              <p:nvPr/>
            </p:nvSpPr>
            <p:spPr bwMode="auto">
              <a:xfrm>
                <a:off x="4920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Rectangle 986"/>
              <p:cNvSpPr>
                <a:spLocks noChangeArrowheads="1"/>
              </p:cNvSpPr>
              <p:nvPr/>
            </p:nvSpPr>
            <p:spPr bwMode="auto">
              <a:xfrm>
                <a:off x="4814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Rectangle 987"/>
              <p:cNvSpPr>
                <a:spLocks noChangeArrowheads="1"/>
              </p:cNvSpPr>
              <p:nvPr/>
            </p:nvSpPr>
            <p:spPr bwMode="auto">
              <a:xfrm>
                <a:off x="4834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Rectangle 988"/>
              <p:cNvSpPr>
                <a:spLocks noChangeArrowheads="1"/>
              </p:cNvSpPr>
              <p:nvPr/>
            </p:nvSpPr>
            <p:spPr bwMode="auto">
              <a:xfrm>
                <a:off x="4814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Rectangle 989"/>
              <p:cNvSpPr>
                <a:spLocks noChangeArrowheads="1"/>
              </p:cNvSpPr>
              <p:nvPr/>
            </p:nvSpPr>
            <p:spPr bwMode="auto">
              <a:xfrm>
                <a:off x="4856" y="1610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Rectangle 990"/>
              <p:cNvSpPr>
                <a:spLocks noChangeArrowheads="1"/>
              </p:cNvSpPr>
              <p:nvPr/>
            </p:nvSpPr>
            <p:spPr bwMode="auto">
              <a:xfrm>
                <a:off x="4920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Rectangle 991"/>
              <p:cNvSpPr>
                <a:spLocks noChangeArrowheads="1"/>
              </p:cNvSpPr>
              <p:nvPr/>
            </p:nvSpPr>
            <p:spPr bwMode="auto">
              <a:xfrm>
                <a:off x="483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Rectangle 992"/>
              <p:cNvSpPr>
                <a:spLocks noChangeArrowheads="1"/>
              </p:cNvSpPr>
              <p:nvPr/>
            </p:nvSpPr>
            <p:spPr bwMode="auto">
              <a:xfrm>
                <a:off x="4834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Rectangle 993"/>
              <p:cNvSpPr>
                <a:spLocks noChangeArrowheads="1"/>
              </p:cNvSpPr>
              <p:nvPr/>
            </p:nvSpPr>
            <p:spPr bwMode="auto">
              <a:xfrm>
                <a:off x="4878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Rectangle 994"/>
              <p:cNvSpPr>
                <a:spLocks noChangeArrowheads="1"/>
              </p:cNvSpPr>
              <p:nvPr/>
            </p:nvSpPr>
            <p:spPr bwMode="auto">
              <a:xfrm>
                <a:off x="4920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Rectangle 995"/>
              <p:cNvSpPr>
                <a:spLocks noChangeArrowheads="1"/>
              </p:cNvSpPr>
              <p:nvPr/>
            </p:nvSpPr>
            <p:spPr bwMode="auto">
              <a:xfrm>
                <a:off x="4814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Rectangle 996"/>
              <p:cNvSpPr>
                <a:spLocks noChangeArrowheads="1"/>
              </p:cNvSpPr>
              <p:nvPr/>
            </p:nvSpPr>
            <p:spPr bwMode="auto">
              <a:xfrm>
                <a:off x="4856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Rectangle 997"/>
              <p:cNvSpPr>
                <a:spLocks noChangeArrowheads="1"/>
              </p:cNvSpPr>
              <p:nvPr/>
            </p:nvSpPr>
            <p:spPr bwMode="auto">
              <a:xfrm>
                <a:off x="4900" y="1780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Rectangle 998"/>
              <p:cNvSpPr>
                <a:spLocks noChangeArrowheads="1"/>
              </p:cNvSpPr>
              <p:nvPr/>
            </p:nvSpPr>
            <p:spPr bwMode="auto">
              <a:xfrm>
                <a:off x="4814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Rectangle 999"/>
              <p:cNvSpPr>
                <a:spLocks noChangeArrowheads="1"/>
              </p:cNvSpPr>
              <p:nvPr/>
            </p:nvSpPr>
            <p:spPr bwMode="auto">
              <a:xfrm>
                <a:off x="4878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Rectangle 1000"/>
              <p:cNvSpPr>
                <a:spLocks noChangeArrowheads="1"/>
              </p:cNvSpPr>
              <p:nvPr/>
            </p:nvSpPr>
            <p:spPr bwMode="auto">
              <a:xfrm>
                <a:off x="485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Rectangle 1001"/>
              <p:cNvSpPr>
                <a:spLocks noChangeArrowheads="1"/>
              </p:cNvSpPr>
              <p:nvPr/>
            </p:nvSpPr>
            <p:spPr bwMode="auto">
              <a:xfrm>
                <a:off x="4900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Rectangle 1002"/>
              <p:cNvSpPr>
                <a:spLocks noChangeArrowheads="1"/>
              </p:cNvSpPr>
              <p:nvPr/>
            </p:nvSpPr>
            <p:spPr bwMode="auto">
              <a:xfrm>
                <a:off x="4920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Rectangle 1003"/>
              <p:cNvSpPr>
                <a:spLocks noChangeArrowheads="1"/>
              </p:cNvSpPr>
              <p:nvPr/>
            </p:nvSpPr>
            <p:spPr bwMode="auto">
              <a:xfrm>
                <a:off x="4814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Rectangle 1004"/>
              <p:cNvSpPr>
                <a:spLocks noChangeArrowheads="1"/>
              </p:cNvSpPr>
              <p:nvPr/>
            </p:nvSpPr>
            <p:spPr bwMode="auto">
              <a:xfrm>
                <a:off x="4834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Rectangle 1005"/>
              <p:cNvSpPr>
                <a:spLocks noChangeArrowheads="1"/>
              </p:cNvSpPr>
              <p:nvPr/>
            </p:nvSpPr>
            <p:spPr bwMode="auto">
              <a:xfrm>
                <a:off x="485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Rectangle 1006"/>
              <p:cNvSpPr>
                <a:spLocks noChangeArrowheads="1"/>
              </p:cNvSpPr>
              <p:nvPr/>
            </p:nvSpPr>
            <p:spPr bwMode="auto">
              <a:xfrm>
                <a:off x="4920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Rectangle 1007"/>
              <p:cNvSpPr>
                <a:spLocks noChangeArrowheads="1"/>
              </p:cNvSpPr>
              <p:nvPr/>
            </p:nvSpPr>
            <p:spPr bwMode="auto">
              <a:xfrm>
                <a:off x="4814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Rectangle 1008"/>
              <p:cNvSpPr>
                <a:spLocks noChangeArrowheads="1"/>
              </p:cNvSpPr>
              <p:nvPr/>
            </p:nvSpPr>
            <p:spPr bwMode="auto">
              <a:xfrm>
                <a:off x="4856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Rectangle 1009"/>
              <p:cNvSpPr>
                <a:spLocks noChangeArrowheads="1"/>
              </p:cNvSpPr>
              <p:nvPr/>
            </p:nvSpPr>
            <p:spPr bwMode="auto">
              <a:xfrm>
                <a:off x="4834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Rectangle 1010"/>
              <p:cNvSpPr>
                <a:spLocks noChangeArrowheads="1"/>
              </p:cNvSpPr>
              <p:nvPr/>
            </p:nvSpPr>
            <p:spPr bwMode="auto">
              <a:xfrm>
                <a:off x="4878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Rectangle 1011"/>
              <p:cNvSpPr>
                <a:spLocks noChangeArrowheads="1"/>
              </p:cNvSpPr>
              <p:nvPr/>
            </p:nvSpPr>
            <p:spPr bwMode="auto">
              <a:xfrm>
                <a:off x="4814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2" name="Group 1213"/>
            <p:cNvGrpSpPr/>
            <p:nvPr/>
          </p:nvGrpSpPr>
          <p:grpSpPr bwMode="auto">
            <a:xfrm>
              <a:off x="-3900818" y="-1035049"/>
              <a:ext cx="768377" cy="3255963"/>
              <a:chOff x="4814" y="935"/>
              <a:chExt cx="484" cy="2051"/>
            </a:xfrm>
            <a:grpFill/>
          </p:grpSpPr>
          <p:sp>
            <p:nvSpPr>
              <p:cNvPr id="766" name="Rectangle 1013"/>
              <p:cNvSpPr>
                <a:spLocks noChangeArrowheads="1"/>
              </p:cNvSpPr>
              <p:nvPr/>
            </p:nvSpPr>
            <p:spPr bwMode="auto">
              <a:xfrm>
                <a:off x="485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Rectangle 1014"/>
              <p:cNvSpPr>
                <a:spLocks noChangeArrowheads="1"/>
              </p:cNvSpPr>
              <p:nvPr/>
            </p:nvSpPr>
            <p:spPr bwMode="auto">
              <a:xfrm>
                <a:off x="494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Rectangle 1015"/>
              <p:cNvSpPr>
                <a:spLocks noChangeArrowheads="1"/>
              </p:cNvSpPr>
              <p:nvPr/>
            </p:nvSpPr>
            <p:spPr bwMode="auto">
              <a:xfrm>
                <a:off x="496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Rectangle 1016"/>
              <p:cNvSpPr>
                <a:spLocks noChangeArrowheads="1"/>
              </p:cNvSpPr>
              <p:nvPr/>
            </p:nvSpPr>
            <p:spPr bwMode="auto">
              <a:xfrm>
                <a:off x="5008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Rectangle 1017"/>
              <p:cNvSpPr>
                <a:spLocks noChangeArrowheads="1"/>
              </p:cNvSpPr>
              <p:nvPr/>
            </p:nvSpPr>
            <p:spPr bwMode="auto">
              <a:xfrm>
                <a:off x="503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Rectangle 1018"/>
              <p:cNvSpPr>
                <a:spLocks noChangeArrowheads="1"/>
              </p:cNvSpPr>
              <p:nvPr/>
            </p:nvSpPr>
            <p:spPr bwMode="auto">
              <a:xfrm>
                <a:off x="5050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Rectangle 1019"/>
              <p:cNvSpPr>
                <a:spLocks noChangeArrowheads="1"/>
              </p:cNvSpPr>
              <p:nvPr/>
            </p:nvSpPr>
            <p:spPr bwMode="auto">
              <a:xfrm>
                <a:off x="4944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Rectangle 1020"/>
              <p:cNvSpPr>
                <a:spLocks noChangeArrowheads="1"/>
              </p:cNvSpPr>
              <p:nvPr/>
            </p:nvSpPr>
            <p:spPr bwMode="auto">
              <a:xfrm>
                <a:off x="4986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Rectangle 1021"/>
              <p:cNvSpPr>
                <a:spLocks noChangeArrowheads="1"/>
              </p:cNvSpPr>
              <p:nvPr/>
            </p:nvSpPr>
            <p:spPr bwMode="auto">
              <a:xfrm>
                <a:off x="5030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Rectangle 1022"/>
              <p:cNvSpPr>
                <a:spLocks noChangeArrowheads="1"/>
              </p:cNvSpPr>
              <p:nvPr/>
            </p:nvSpPr>
            <p:spPr bwMode="auto">
              <a:xfrm>
                <a:off x="4964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Rectangle 1023"/>
              <p:cNvSpPr>
                <a:spLocks noChangeArrowheads="1"/>
              </p:cNvSpPr>
              <p:nvPr/>
            </p:nvSpPr>
            <p:spPr bwMode="auto">
              <a:xfrm>
                <a:off x="5050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Rectangle 1024"/>
              <p:cNvSpPr>
                <a:spLocks noChangeArrowheads="1"/>
              </p:cNvSpPr>
              <p:nvPr/>
            </p:nvSpPr>
            <p:spPr bwMode="auto">
              <a:xfrm>
                <a:off x="4944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Rectangle 1025"/>
              <p:cNvSpPr>
                <a:spLocks noChangeArrowheads="1"/>
              </p:cNvSpPr>
              <p:nvPr/>
            </p:nvSpPr>
            <p:spPr bwMode="auto">
              <a:xfrm>
                <a:off x="5008" y="1103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Rectangle 1026"/>
              <p:cNvSpPr>
                <a:spLocks noChangeArrowheads="1"/>
              </p:cNvSpPr>
              <p:nvPr/>
            </p:nvSpPr>
            <p:spPr bwMode="auto">
              <a:xfrm>
                <a:off x="5050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Rectangle 1027"/>
              <p:cNvSpPr>
                <a:spLocks noChangeArrowheads="1"/>
              </p:cNvSpPr>
              <p:nvPr/>
            </p:nvSpPr>
            <p:spPr bwMode="auto">
              <a:xfrm>
                <a:off x="4944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Rectangle 1028"/>
              <p:cNvSpPr>
                <a:spLocks noChangeArrowheads="1"/>
              </p:cNvSpPr>
              <p:nvPr/>
            </p:nvSpPr>
            <p:spPr bwMode="auto">
              <a:xfrm>
                <a:off x="4964" y="1161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Rectangle 1029"/>
              <p:cNvSpPr>
                <a:spLocks noChangeArrowheads="1"/>
              </p:cNvSpPr>
              <p:nvPr/>
            </p:nvSpPr>
            <p:spPr bwMode="auto">
              <a:xfrm>
                <a:off x="5008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Rectangle 1030"/>
              <p:cNvSpPr>
                <a:spLocks noChangeArrowheads="1"/>
              </p:cNvSpPr>
              <p:nvPr/>
            </p:nvSpPr>
            <p:spPr bwMode="auto">
              <a:xfrm>
                <a:off x="5050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Rectangle 1031"/>
              <p:cNvSpPr>
                <a:spLocks noChangeArrowheads="1"/>
              </p:cNvSpPr>
              <p:nvPr/>
            </p:nvSpPr>
            <p:spPr bwMode="auto">
              <a:xfrm>
                <a:off x="4944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Rectangle 1032"/>
              <p:cNvSpPr>
                <a:spLocks noChangeArrowheads="1"/>
              </p:cNvSpPr>
              <p:nvPr/>
            </p:nvSpPr>
            <p:spPr bwMode="auto">
              <a:xfrm>
                <a:off x="4986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Rectangle 1033"/>
              <p:cNvSpPr>
                <a:spLocks noChangeArrowheads="1"/>
              </p:cNvSpPr>
              <p:nvPr/>
            </p:nvSpPr>
            <p:spPr bwMode="auto">
              <a:xfrm>
                <a:off x="496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Rectangle 1034"/>
              <p:cNvSpPr>
                <a:spLocks noChangeArrowheads="1"/>
              </p:cNvSpPr>
              <p:nvPr/>
            </p:nvSpPr>
            <p:spPr bwMode="auto">
              <a:xfrm>
                <a:off x="503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Rectangle 1035"/>
              <p:cNvSpPr>
                <a:spLocks noChangeArrowheads="1"/>
              </p:cNvSpPr>
              <p:nvPr/>
            </p:nvSpPr>
            <p:spPr bwMode="auto">
              <a:xfrm>
                <a:off x="4944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Rectangle 1036"/>
              <p:cNvSpPr>
                <a:spLocks noChangeArrowheads="1"/>
              </p:cNvSpPr>
              <p:nvPr/>
            </p:nvSpPr>
            <p:spPr bwMode="auto">
              <a:xfrm>
                <a:off x="4986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Rectangle 1037"/>
              <p:cNvSpPr>
                <a:spLocks noChangeArrowheads="1"/>
              </p:cNvSpPr>
              <p:nvPr/>
            </p:nvSpPr>
            <p:spPr bwMode="auto">
              <a:xfrm>
                <a:off x="5008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Rectangle 1038"/>
              <p:cNvSpPr>
                <a:spLocks noChangeArrowheads="1"/>
              </p:cNvSpPr>
              <p:nvPr/>
            </p:nvSpPr>
            <p:spPr bwMode="auto">
              <a:xfrm>
                <a:off x="5050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Rectangle 1039"/>
              <p:cNvSpPr>
                <a:spLocks noChangeArrowheads="1"/>
              </p:cNvSpPr>
              <p:nvPr/>
            </p:nvSpPr>
            <p:spPr bwMode="auto">
              <a:xfrm>
                <a:off x="496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Rectangle 1040"/>
              <p:cNvSpPr>
                <a:spLocks noChangeArrowheads="1"/>
              </p:cNvSpPr>
              <p:nvPr/>
            </p:nvSpPr>
            <p:spPr bwMode="auto">
              <a:xfrm>
                <a:off x="5008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Rectangle 1041"/>
              <p:cNvSpPr>
                <a:spLocks noChangeArrowheads="1"/>
              </p:cNvSpPr>
              <p:nvPr/>
            </p:nvSpPr>
            <p:spPr bwMode="auto">
              <a:xfrm>
                <a:off x="4944" y="1442"/>
                <a:ext cx="5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Rectangle 1042"/>
              <p:cNvSpPr>
                <a:spLocks noChangeArrowheads="1"/>
              </p:cNvSpPr>
              <p:nvPr/>
            </p:nvSpPr>
            <p:spPr bwMode="auto">
              <a:xfrm>
                <a:off x="5008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Rectangle 1043"/>
              <p:cNvSpPr>
                <a:spLocks noChangeArrowheads="1"/>
              </p:cNvSpPr>
              <p:nvPr/>
            </p:nvSpPr>
            <p:spPr bwMode="auto">
              <a:xfrm>
                <a:off x="5008" y="1498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Rectangle 1044"/>
              <p:cNvSpPr>
                <a:spLocks noChangeArrowheads="1"/>
              </p:cNvSpPr>
              <p:nvPr/>
            </p:nvSpPr>
            <p:spPr bwMode="auto">
              <a:xfrm>
                <a:off x="5050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Rectangle 1045"/>
              <p:cNvSpPr>
                <a:spLocks noChangeArrowheads="1"/>
              </p:cNvSpPr>
              <p:nvPr/>
            </p:nvSpPr>
            <p:spPr bwMode="auto">
              <a:xfrm>
                <a:off x="4900" y="1554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Rectangle 1046"/>
              <p:cNvSpPr>
                <a:spLocks noChangeArrowheads="1"/>
              </p:cNvSpPr>
              <p:nvPr/>
            </p:nvSpPr>
            <p:spPr bwMode="auto">
              <a:xfrm>
                <a:off x="5008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Rectangle 1047"/>
              <p:cNvSpPr>
                <a:spLocks noChangeArrowheads="1"/>
              </p:cNvSpPr>
              <p:nvPr/>
            </p:nvSpPr>
            <p:spPr bwMode="auto">
              <a:xfrm>
                <a:off x="5050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Rectangle 1048"/>
              <p:cNvSpPr>
                <a:spLocks noChangeArrowheads="1"/>
              </p:cNvSpPr>
              <p:nvPr/>
            </p:nvSpPr>
            <p:spPr bwMode="auto">
              <a:xfrm>
                <a:off x="4964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Rectangle 1049"/>
              <p:cNvSpPr>
                <a:spLocks noChangeArrowheads="1"/>
              </p:cNvSpPr>
              <p:nvPr/>
            </p:nvSpPr>
            <p:spPr bwMode="auto">
              <a:xfrm>
                <a:off x="4986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Rectangle 1050"/>
              <p:cNvSpPr>
                <a:spLocks noChangeArrowheads="1"/>
              </p:cNvSpPr>
              <p:nvPr/>
            </p:nvSpPr>
            <p:spPr bwMode="auto">
              <a:xfrm>
                <a:off x="5030" y="1610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Rectangle 1051"/>
              <p:cNvSpPr>
                <a:spLocks noChangeArrowheads="1"/>
              </p:cNvSpPr>
              <p:nvPr/>
            </p:nvSpPr>
            <p:spPr bwMode="auto">
              <a:xfrm>
                <a:off x="496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Rectangle 1052"/>
              <p:cNvSpPr>
                <a:spLocks noChangeArrowheads="1"/>
              </p:cNvSpPr>
              <p:nvPr/>
            </p:nvSpPr>
            <p:spPr bwMode="auto">
              <a:xfrm>
                <a:off x="5008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Rectangle 1053"/>
              <p:cNvSpPr>
                <a:spLocks noChangeArrowheads="1"/>
              </p:cNvSpPr>
              <p:nvPr/>
            </p:nvSpPr>
            <p:spPr bwMode="auto">
              <a:xfrm>
                <a:off x="5050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Rectangle 1054"/>
              <p:cNvSpPr>
                <a:spLocks noChangeArrowheads="1"/>
              </p:cNvSpPr>
              <p:nvPr/>
            </p:nvSpPr>
            <p:spPr bwMode="auto">
              <a:xfrm>
                <a:off x="4964" y="1722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Rectangle 1055"/>
              <p:cNvSpPr>
                <a:spLocks noChangeArrowheads="1"/>
              </p:cNvSpPr>
              <p:nvPr/>
            </p:nvSpPr>
            <p:spPr bwMode="auto">
              <a:xfrm>
                <a:off x="5050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Rectangle 1056"/>
              <p:cNvSpPr>
                <a:spLocks noChangeArrowheads="1"/>
              </p:cNvSpPr>
              <p:nvPr/>
            </p:nvSpPr>
            <p:spPr bwMode="auto">
              <a:xfrm>
                <a:off x="4944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Rectangle 1057"/>
              <p:cNvSpPr>
                <a:spLocks noChangeArrowheads="1"/>
              </p:cNvSpPr>
              <p:nvPr/>
            </p:nvSpPr>
            <p:spPr bwMode="auto">
              <a:xfrm>
                <a:off x="5050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Rectangle 1058"/>
              <p:cNvSpPr>
                <a:spLocks noChangeArrowheads="1"/>
              </p:cNvSpPr>
              <p:nvPr/>
            </p:nvSpPr>
            <p:spPr bwMode="auto">
              <a:xfrm>
                <a:off x="494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Rectangle 1059"/>
              <p:cNvSpPr>
                <a:spLocks noChangeArrowheads="1"/>
              </p:cNvSpPr>
              <p:nvPr/>
            </p:nvSpPr>
            <p:spPr bwMode="auto">
              <a:xfrm>
                <a:off x="4964" y="183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Rectangle 1060"/>
              <p:cNvSpPr>
                <a:spLocks noChangeArrowheads="1"/>
              </p:cNvSpPr>
              <p:nvPr/>
            </p:nvSpPr>
            <p:spPr bwMode="auto">
              <a:xfrm>
                <a:off x="5008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Rectangle 1061"/>
              <p:cNvSpPr>
                <a:spLocks noChangeArrowheads="1"/>
              </p:cNvSpPr>
              <p:nvPr/>
            </p:nvSpPr>
            <p:spPr bwMode="auto">
              <a:xfrm>
                <a:off x="5030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5" name="Rectangle 1062"/>
              <p:cNvSpPr>
                <a:spLocks noChangeArrowheads="1"/>
              </p:cNvSpPr>
              <p:nvPr/>
            </p:nvSpPr>
            <p:spPr bwMode="auto">
              <a:xfrm>
                <a:off x="498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6" name="Rectangle 1063"/>
              <p:cNvSpPr>
                <a:spLocks noChangeArrowheads="1"/>
              </p:cNvSpPr>
              <p:nvPr/>
            </p:nvSpPr>
            <p:spPr bwMode="auto">
              <a:xfrm>
                <a:off x="5030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Rectangle 1064"/>
              <p:cNvSpPr>
                <a:spLocks noChangeArrowheads="1"/>
              </p:cNvSpPr>
              <p:nvPr/>
            </p:nvSpPr>
            <p:spPr bwMode="auto">
              <a:xfrm>
                <a:off x="5050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Rectangle 1065"/>
              <p:cNvSpPr>
                <a:spLocks noChangeArrowheads="1"/>
              </p:cNvSpPr>
              <p:nvPr/>
            </p:nvSpPr>
            <p:spPr bwMode="auto">
              <a:xfrm>
                <a:off x="4964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Rectangle 1066"/>
              <p:cNvSpPr>
                <a:spLocks noChangeArrowheads="1"/>
              </p:cNvSpPr>
              <p:nvPr/>
            </p:nvSpPr>
            <p:spPr bwMode="auto">
              <a:xfrm>
                <a:off x="498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Rectangle 1067"/>
              <p:cNvSpPr>
                <a:spLocks noChangeArrowheads="1"/>
              </p:cNvSpPr>
              <p:nvPr/>
            </p:nvSpPr>
            <p:spPr bwMode="auto">
              <a:xfrm>
                <a:off x="5050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Rectangle 1068"/>
              <p:cNvSpPr>
                <a:spLocks noChangeArrowheads="1"/>
              </p:cNvSpPr>
              <p:nvPr/>
            </p:nvSpPr>
            <p:spPr bwMode="auto">
              <a:xfrm>
                <a:off x="4944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Rectangle 1069"/>
              <p:cNvSpPr>
                <a:spLocks noChangeArrowheads="1"/>
              </p:cNvSpPr>
              <p:nvPr/>
            </p:nvSpPr>
            <p:spPr bwMode="auto">
              <a:xfrm>
                <a:off x="4986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Rectangle 1070"/>
              <p:cNvSpPr>
                <a:spLocks noChangeArrowheads="1"/>
              </p:cNvSpPr>
              <p:nvPr/>
            </p:nvSpPr>
            <p:spPr bwMode="auto">
              <a:xfrm>
                <a:off x="5030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Rectangle 1071"/>
              <p:cNvSpPr>
                <a:spLocks noChangeArrowheads="1"/>
              </p:cNvSpPr>
              <p:nvPr/>
            </p:nvSpPr>
            <p:spPr bwMode="auto">
              <a:xfrm>
                <a:off x="4964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Rectangle 1072"/>
              <p:cNvSpPr>
                <a:spLocks noChangeArrowheads="1"/>
              </p:cNvSpPr>
              <p:nvPr/>
            </p:nvSpPr>
            <p:spPr bwMode="auto">
              <a:xfrm>
                <a:off x="5008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Rectangle 1073"/>
              <p:cNvSpPr>
                <a:spLocks noChangeArrowheads="1"/>
              </p:cNvSpPr>
              <p:nvPr/>
            </p:nvSpPr>
            <p:spPr bwMode="auto">
              <a:xfrm>
                <a:off x="5050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Rectangle 1074"/>
              <p:cNvSpPr>
                <a:spLocks noChangeArrowheads="1"/>
              </p:cNvSpPr>
              <p:nvPr/>
            </p:nvSpPr>
            <p:spPr bwMode="auto">
              <a:xfrm>
                <a:off x="4944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Rectangle 1075"/>
              <p:cNvSpPr>
                <a:spLocks noChangeArrowheads="1"/>
              </p:cNvSpPr>
              <p:nvPr/>
            </p:nvSpPr>
            <p:spPr bwMode="auto">
              <a:xfrm>
                <a:off x="498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Rectangle 1076"/>
              <p:cNvSpPr>
                <a:spLocks noChangeArrowheads="1"/>
              </p:cNvSpPr>
              <p:nvPr/>
            </p:nvSpPr>
            <p:spPr bwMode="auto">
              <a:xfrm>
                <a:off x="5050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Rectangle 1077"/>
              <p:cNvSpPr>
                <a:spLocks noChangeArrowheads="1"/>
              </p:cNvSpPr>
              <p:nvPr/>
            </p:nvSpPr>
            <p:spPr bwMode="auto">
              <a:xfrm>
                <a:off x="485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Rectangle 1078"/>
              <p:cNvSpPr>
                <a:spLocks noChangeArrowheads="1"/>
              </p:cNvSpPr>
              <p:nvPr/>
            </p:nvSpPr>
            <p:spPr bwMode="auto">
              <a:xfrm>
                <a:off x="4920" y="217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Rectangle 1079"/>
              <p:cNvSpPr>
                <a:spLocks noChangeArrowheads="1"/>
              </p:cNvSpPr>
              <p:nvPr/>
            </p:nvSpPr>
            <p:spPr bwMode="auto">
              <a:xfrm>
                <a:off x="4944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Rectangle 1080"/>
              <p:cNvSpPr>
                <a:spLocks noChangeArrowheads="1"/>
              </p:cNvSpPr>
              <p:nvPr/>
            </p:nvSpPr>
            <p:spPr bwMode="auto">
              <a:xfrm>
                <a:off x="498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Rectangle 1081"/>
              <p:cNvSpPr>
                <a:spLocks noChangeArrowheads="1"/>
              </p:cNvSpPr>
              <p:nvPr/>
            </p:nvSpPr>
            <p:spPr bwMode="auto">
              <a:xfrm>
                <a:off x="4814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Rectangle 1082"/>
              <p:cNvSpPr>
                <a:spLocks noChangeArrowheads="1"/>
              </p:cNvSpPr>
              <p:nvPr/>
            </p:nvSpPr>
            <p:spPr bwMode="auto">
              <a:xfrm>
                <a:off x="4834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Rectangle 1083"/>
              <p:cNvSpPr>
                <a:spLocks noChangeArrowheads="1"/>
              </p:cNvSpPr>
              <p:nvPr/>
            </p:nvSpPr>
            <p:spPr bwMode="auto">
              <a:xfrm>
                <a:off x="4900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Rectangle 1084"/>
              <p:cNvSpPr>
                <a:spLocks noChangeArrowheads="1"/>
              </p:cNvSpPr>
              <p:nvPr/>
            </p:nvSpPr>
            <p:spPr bwMode="auto">
              <a:xfrm>
                <a:off x="4944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Rectangle 1085"/>
              <p:cNvSpPr>
                <a:spLocks noChangeArrowheads="1"/>
              </p:cNvSpPr>
              <p:nvPr/>
            </p:nvSpPr>
            <p:spPr bwMode="auto">
              <a:xfrm>
                <a:off x="5050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Rectangle 1086"/>
              <p:cNvSpPr>
                <a:spLocks noChangeArrowheads="1"/>
              </p:cNvSpPr>
              <p:nvPr/>
            </p:nvSpPr>
            <p:spPr bwMode="auto">
              <a:xfrm>
                <a:off x="4920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Rectangle 1087"/>
              <p:cNvSpPr>
                <a:spLocks noChangeArrowheads="1"/>
              </p:cNvSpPr>
              <p:nvPr/>
            </p:nvSpPr>
            <p:spPr bwMode="auto">
              <a:xfrm>
                <a:off x="4878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Rectangle 1088"/>
              <p:cNvSpPr>
                <a:spLocks noChangeArrowheads="1"/>
              </p:cNvSpPr>
              <p:nvPr/>
            </p:nvSpPr>
            <p:spPr bwMode="auto">
              <a:xfrm>
                <a:off x="5030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Rectangle 1089"/>
              <p:cNvSpPr>
                <a:spLocks noChangeArrowheads="1"/>
              </p:cNvSpPr>
              <p:nvPr/>
            </p:nvSpPr>
            <p:spPr bwMode="auto">
              <a:xfrm>
                <a:off x="5050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Rectangle 1090"/>
              <p:cNvSpPr>
                <a:spLocks noChangeArrowheads="1"/>
              </p:cNvSpPr>
              <p:nvPr/>
            </p:nvSpPr>
            <p:spPr bwMode="auto">
              <a:xfrm>
                <a:off x="4814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Rectangle 1091"/>
              <p:cNvSpPr>
                <a:spLocks noChangeArrowheads="1"/>
              </p:cNvSpPr>
              <p:nvPr/>
            </p:nvSpPr>
            <p:spPr bwMode="auto">
              <a:xfrm>
                <a:off x="4964" y="23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Rectangle 1092"/>
              <p:cNvSpPr>
                <a:spLocks noChangeArrowheads="1"/>
              </p:cNvSpPr>
              <p:nvPr/>
            </p:nvSpPr>
            <p:spPr bwMode="auto">
              <a:xfrm>
                <a:off x="4856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Rectangle 1093"/>
              <p:cNvSpPr>
                <a:spLocks noChangeArrowheads="1"/>
              </p:cNvSpPr>
              <p:nvPr/>
            </p:nvSpPr>
            <p:spPr bwMode="auto">
              <a:xfrm>
                <a:off x="5008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Rectangle 1094"/>
              <p:cNvSpPr>
                <a:spLocks noChangeArrowheads="1"/>
              </p:cNvSpPr>
              <p:nvPr/>
            </p:nvSpPr>
            <p:spPr bwMode="auto">
              <a:xfrm>
                <a:off x="5050" y="23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Rectangle 1095"/>
              <p:cNvSpPr>
                <a:spLocks noChangeArrowheads="1"/>
              </p:cNvSpPr>
              <p:nvPr/>
            </p:nvSpPr>
            <p:spPr bwMode="auto">
              <a:xfrm>
                <a:off x="481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Rectangle 1096"/>
              <p:cNvSpPr>
                <a:spLocks noChangeArrowheads="1"/>
              </p:cNvSpPr>
              <p:nvPr/>
            </p:nvSpPr>
            <p:spPr bwMode="auto">
              <a:xfrm>
                <a:off x="4878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Rectangle 1097"/>
              <p:cNvSpPr>
                <a:spLocks noChangeArrowheads="1"/>
              </p:cNvSpPr>
              <p:nvPr/>
            </p:nvSpPr>
            <p:spPr bwMode="auto">
              <a:xfrm>
                <a:off x="4834" y="23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Rectangle 1098"/>
              <p:cNvSpPr>
                <a:spLocks noChangeArrowheads="1"/>
              </p:cNvSpPr>
              <p:nvPr/>
            </p:nvSpPr>
            <p:spPr bwMode="auto">
              <a:xfrm>
                <a:off x="4986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Rectangle 1099"/>
              <p:cNvSpPr>
                <a:spLocks noChangeArrowheads="1"/>
              </p:cNvSpPr>
              <p:nvPr/>
            </p:nvSpPr>
            <p:spPr bwMode="auto">
              <a:xfrm>
                <a:off x="5008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Rectangle 1100"/>
              <p:cNvSpPr>
                <a:spLocks noChangeArrowheads="1"/>
              </p:cNvSpPr>
              <p:nvPr/>
            </p:nvSpPr>
            <p:spPr bwMode="auto">
              <a:xfrm>
                <a:off x="4814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Rectangle 1101"/>
              <p:cNvSpPr>
                <a:spLocks noChangeArrowheads="1"/>
              </p:cNvSpPr>
              <p:nvPr/>
            </p:nvSpPr>
            <p:spPr bwMode="auto">
              <a:xfrm>
                <a:off x="4964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Rectangle 1102"/>
              <p:cNvSpPr>
                <a:spLocks noChangeArrowheads="1"/>
              </p:cNvSpPr>
              <p:nvPr/>
            </p:nvSpPr>
            <p:spPr bwMode="auto">
              <a:xfrm>
                <a:off x="4878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Rectangle 1103"/>
              <p:cNvSpPr>
                <a:spLocks noChangeArrowheads="1"/>
              </p:cNvSpPr>
              <p:nvPr/>
            </p:nvSpPr>
            <p:spPr bwMode="auto">
              <a:xfrm>
                <a:off x="4920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Rectangle 1104"/>
              <p:cNvSpPr>
                <a:spLocks noChangeArrowheads="1"/>
              </p:cNvSpPr>
              <p:nvPr/>
            </p:nvSpPr>
            <p:spPr bwMode="auto">
              <a:xfrm>
                <a:off x="5050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Rectangle 1105"/>
              <p:cNvSpPr>
                <a:spLocks noChangeArrowheads="1"/>
              </p:cNvSpPr>
              <p:nvPr/>
            </p:nvSpPr>
            <p:spPr bwMode="auto">
              <a:xfrm>
                <a:off x="481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Rectangle 1106"/>
              <p:cNvSpPr>
                <a:spLocks noChangeArrowheads="1"/>
              </p:cNvSpPr>
              <p:nvPr/>
            </p:nvSpPr>
            <p:spPr bwMode="auto">
              <a:xfrm>
                <a:off x="4964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Rectangle 1107"/>
              <p:cNvSpPr>
                <a:spLocks noChangeArrowheads="1"/>
              </p:cNvSpPr>
              <p:nvPr/>
            </p:nvSpPr>
            <p:spPr bwMode="auto">
              <a:xfrm>
                <a:off x="4878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Rectangle 1108"/>
              <p:cNvSpPr>
                <a:spLocks noChangeArrowheads="1"/>
              </p:cNvSpPr>
              <p:nvPr/>
            </p:nvSpPr>
            <p:spPr bwMode="auto">
              <a:xfrm>
                <a:off x="494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Rectangle 1109"/>
              <p:cNvSpPr>
                <a:spLocks noChangeArrowheads="1"/>
              </p:cNvSpPr>
              <p:nvPr/>
            </p:nvSpPr>
            <p:spPr bwMode="auto">
              <a:xfrm>
                <a:off x="5050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Rectangle 1110"/>
              <p:cNvSpPr>
                <a:spLocks noChangeArrowheads="1"/>
              </p:cNvSpPr>
              <p:nvPr/>
            </p:nvSpPr>
            <p:spPr bwMode="auto">
              <a:xfrm>
                <a:off x="4964" y="252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Rectangle 1111"/>
              <p:cNvSpPr>
                <a:spLocks noChangeArrowheads="1"/>
              </p:cNvSpPr>
              <p:nvPr/>
            </p:nvSpPr>
            <p:spPr bwMode="auto">
              <a:xfrm>
                <a:off x="4856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Rectangle 1112"/>
              <p:cNvSpPr>
                <a:spLocks noChangeArrowheads="1"/>
              </p:cNvSpPr>
              <p:nvPr/>
            </p:nvSpPr>
            <p:spPr bwMode="auto">
              <a:xfrm>
                <a:off x="4920" y="252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Rectangle 1113"/>
              <p:cNvSpPr>
                <a:spLocks noChangeArrowheads="1"/>
              </p:cNvSpPr>
              <p:nvPr/>
            </p:nvSpPr>
            <p:spPr bwMode="auto">
              <a:xfrm>
                <a:off x="4814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Rectangle 1114"/>
              <p:cNvSpPr>
                <a:spLocks noChangeArrowheads="1"/>
              </p:cNvSpPr>
              <p:nvPr/>
            </p:nvSpPr>
            <p:spPr bwMode="auto">
              <a:xfrm>
                <a:off x="4920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Rectangle 1115"/>
              <p:cNvSpPr>
                <a:spLocks noChangeArrowheads="1"/>
              </p:cNvSpPr>
              <p:nvPr/>
            </p:nvSpPr>
            <p:spPr bwMode="auto">
              <a:xfrm>
                <a:off x="5050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9" name="Rectangle 1116"/>
              <p:cNvSpPr>
                <a:spLocks noChangeArrowheads="1"/>
              </p:cNvSpPr>
              <p:nvPr/>
            </p:nvSpPr>
            <p:spPr bwMode="auto">
              <a:xfrm>
                <a:off x="4878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0" name="Rectangle 1117"/>
              <p:cNvSpPr>
                <a:spLocks noChangeArrowheads="1"/>
              </p:cNvSpPr>
              <p:nvPr/>
            </p:nvSpPr>
            <p:spPr bwMode="auto">
              <a:xfrm>
                <a:off x="4814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Rectangle 1118"/>
              <p:cNvSpPr>
                <a:spLocks noChangeArrowheads="1"/>
              </p:cNvSpPr>
              <p:nvPr/>
            </p:nvSpPr>
            <p:spPr bwMode="auto">
              <a:xfrm>
                <a:off x="4920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Rectangle 1119"/>
              <p:cNvSpPr>
                <a:spLocks noChangeArrowheads="1"/>
              </p:cNvSpPr>
              <p:nvPr/>
            </p:nvSpPr>
            <p:spPr bwMode="auto">
              <a:xfrm>
                <a:off x="5050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Rectangle 1120"/>
              <p:cNvSpPr>
                <a:spLocks noChangeArrowheads="1"/>
              </p:cNvSpPr>
              <p:nvPr/>
            </p:nvSpPr>
            <p:spPr bwMode="auto">
              <a:xfrm>
                <a:off x="4814" y="273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Rectangle 1121"/>
              <p:cNvSpPr>
                <a:spLocks noChangeArrowheads="1"/>
              </p:cNvSpPr>
              <p:nvPr/>
            </p:nvSpPr>
            <p:spPr bwMode="auto">
              <a:xfrm>
                <a:off x="5050" y="273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Rectangle 1122"/>
              <p:cNvSpPr>
                <a:spLocks noChangeArrowheads="1"/>
              </p:cNvSpPr>
              <p:nvPr/>
            </p:nvSpPr>
            <p:spPr bwMode="auto">
              <a:xfrm>
                <a:off x="4920" y="27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Rectangle 1123"/>
              <p:cNvSpPr>
                <a:spLocks noChangeArrowheads="1"/>
              </p:cNvSpPr>
              <p:nvPr/>
            </p:nvSpPr>
            <p:spPr bwMode="auto">
              <a:xfrm>
                <a:off x="5050" y="27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Rectangle 1124"/>
              <p:cNvSpPr>
                <a:spLocks noChangeArrowheads="1"/>
              </p:cNvSpPr>
              <p:nvPr/>
            </p:nvSpPr>
            <p:spPr bwMode="auto">
              <a:xfrm>
                <a:off x="4814" y="28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Rectangle 1125"/>
              <p:cNvSpPr>
                <a:spLocks noChangeArrowheads="1"/>
              </p:cNvSpPr>
              <p:nvPr/>
            </p:nvSpPr>
            <p:spPr bwMode="auto">
              <a:xfrm>
                <a:off x="4944" y="28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Rectangle 1126"/>
              <p:cNvSpPr>
                <a:spLocks noChangeArrowheads="1"/>
              </p:cNvSpPr>
              <p:nvPr/>
            </p:nvSpPr>
            <p:spPr bwMode="auto">
              <a:xfrm>
                <a:off x="4920" y="290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Rectangle 1127"/>
              <p:cNvSpPr>
                <a:spLocks noChangeArrowheads="1"/>
              </p:cNvSpPr>
              <p:nvPr/>
            </p:nvSpPr>
            <p:spPr bwMode="auto">
              <a:xfrm>
                <a:off x="4920" y="295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Rectangle 1128"/>
              <p:cNvSpPr>
                <a:spLocks noChangeArrowheads="1"/>
              </p:cNvSpPr>
              <p:nvPr/>
            </p:nvSpPr>
            <p:spPr bwMode="auto">
              <a:xfrm>
                <a:off x="5050" y="290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Rectangle 1129"/>
              <p:cNvSpPr>
                <a:spLocks noChangeArrowheads="1"/>
              </p:cNvSpPr>
              <p:nvPr/>
            </p:nvSpPr>
            <p:spPr bwMode="auto">
              <a:xfrm>
                <a:off x="5048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Rectangle 1130"/>
              <p:cNvSpPr>
                <a:spLocks noChangeArrowheads="1"/>
              </p:cNvSpPr>
              <p:nvPr/>
            </p:nvSpPr>
            <p:spPr bwMode="auto">
              <a:xfrm>
                <a:off x="507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Rectangle 1131"/>
              <p:cNvSpPr>
                <a:spLocks noChangeArrowheads="1"/>
              </p:cNvSpPr>
              <p:nvPr/>
            </p:nvSpPr>
            <p:spPr bwMode="auto">
              <a:xfrm>
                <a:off x="5092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Rectangle 1132"/>
              <p:cNvSpPr>
                <a:spLocks noChangeArrowheads="1"/>
              </p:cNvSpPr>
              <p:nvPr/>
            </p:nvSpPr>
            <p:spPr bwMode="auto">
              <a:xfrm>
                <a:off x="513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Rectangle 1133"/>
              <p:cNvSpPr>
                <a:spLocks noChangeArrowheads="1"/>
              </p:cNvSpPr>
              <p:nvPr/>
            </p:nvSpPr>
            <p:spPr bwMode="auto">
              <a:xfrm>
                <a:off x="515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Rectangle 1134"/>
              <p:cNvSpPr>
                <a:spLocks noChangeArrowheads="1"/>
              </p:cNvSpPr>
              <p:nvPr/>
            </p:nvSpPr>
            <p:spPr bwMode="auto">
              <a:xfrm>
                <a:off x="5048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Rectangle 1135"/>
              <p:cNvSpPr>
                <a:spLocks noChangeArrowheads="1"/>
              </p:cNvSpPr>
              <p:nvPr/>
            </p:nvSpPr>
            <p:spPr bwMode="auto">
              <a:xfrm>
                <a:off x="5070" y="991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Rectangle 1136"/>
              <p:cNvSpPr>
                <a:spLocks noChangeArrowheads="1"/>
              </p:cNvSpPr>
              <p:nvPr/>
            </p:nvSpPr>
            <p:spPr bwMode="auto">
              <a:xfrm>
                <a:off x="5048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Rectangle 1137"/>
              <p:cNvSpPr>
                <a:spLocks noChangeArrowheads="1"/>
              </p:cNvSpPr>
              <p:nvPr/>
            </p:nvSpPr>
            <p:spPr bwMode="auto">
              <a:xfrm>
                <a:off x="5092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Rectangle 1138"/>
              <p:cNvSpPr>
                <a:spLocks noChangeArrowheads="1"/>
              </p:cNvSpPr>
              <p:nvPr/>
            </p:nvSpPr>
            <p:spPr bwMode="auto">
              <a:xfrm>
                <a:off x="5156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Rectangle 1139"/>
              <p:cNvSpPr>
                <a:spLocks noChangeArrowheads="1"/>
              </p:cNvSpPr>
              <p:nvPr/>
            </p:nvSpPr>
            <p:spPr bwMode="auto">
              <a:xfrm>
                <a:off x="5048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Rectangle 1140"/>
              <p:cNvSpPr>
                <a:spLocks noChangeArrowheads="1"/>
              </p:cNvSpPr>
              <p:nvPr/>
            </p:nvSpPr>
            <p:spPr bwMode="auto">
              <a:xfrm>
                <a:off x="5070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Rectangle 1141"/>
              <p:cNvSpPr>
                <a:spLocks noChangeArrowheads="1"/>
              </p:cNvSpPr>
              <p:nvPr/>
            </p:nvSpPr>
            <p:spPr bwMode="auto">
              <a:xfrm>
                <a:off x="5114" y="1103"/>
                <a:ext cx="5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Rectangle 1142"/>
              <p:cNvSpPr>
                <a:spLocks noChangeArrowheads="1"/>
              </p:cNvSpPr>
              <p:nvPr/>
            </p:nvSpPr>
            <p:spPr bwMode="auto">
              <a:xfrm>
                <a:off x="5070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Rectangle 1143"/>
              <p:cNvSpPr>
                <a:spLocks noChangeArrowheads="1"/>
              </p:cNvSpPr>
              <p:nvPr/>
            </p:nvSpPr>
            <p:spPr bwMode="auto">
              <a:xfrm>
                <a:off x="5092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Rectangle 1144"/>
              <p:cNvSpPr>
                <a:spLocks noChangeArrowheads="1"/>
              </p:cNvSpPr>
              <p:nvPr/>
            </p:nvSpPr>
            <p:spPr bwMode="auto">
              <a:xfrm>
                <a:off x="515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Rectangle 1145"/>
              <p:cNvSpPr>
                <a:spLocks noChangeArrowheads="1"/>
              </p:cNvSpPr>
              <p:nvPr/>
            </p:nvSpPr>
            <p:spPr bwMode="auto">
              <a:xfrm>
                <a:off x="5048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Rectangle 1146"/>
              <p:cNvSpPr>
                <a:spLocks noChangeArrowheads="1"/>
              </p:cNvSpPr>
              <p:nvPr/>
            </p:nvSpPr>
            <p:spPr bwMode="auto">
              <a:xfrm>
                <a:off x="5092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Rectangle 1147"/>
              <p:cNvSpPr>
                <a:spLocks noChangeArrowheads="1"/>
              </p:cNvSpPr>
              <p:nvPr/>
            </p:nvSpPr>
            <p:spPr bwMode="auto">
              <a:xfrm>
                <a:off x="5134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Rectangle 1148"/>
              <p:cNvSpPr>
                <a:spLocks noChangeArrowheads="1"/>
              </p:cNvSpPr>
              <p:nvPr/>
            </p:nvSpPr>
            <p:spPr bwMode="auto">
              <a:xfrm>
                <a:off x="507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Rectangle 1149"/>
              <p:cNvSpPr>
                <a:spLocks noChangeArrowheads="1"/>
              </p:cNvSpPr>
              <p:nvPr/>
            </p:nvSpPr>
            <p:spPr bwMode="auto">
              <a:xfrm>
                <a:off x="5114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Rectangle 1150"/>
              <p:cNvSpPr>
                <a:spLocks noChangeArrowheads="1"/>
              </p:cNvSpPr>
              <p:nvPr/>
            </p:nvSpPr>
            <p:spPr bwMode="auto">
              <a:xfrm>
                <a:off x="5156" y="1273"/>
                <a:ext cx="36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Rectangle 1151"/>
              <p:cNvSpPr>
                <a:spLocks noChangeArrowheads="1"/>
              </p:cNvSpPr>
              <p:nvPr/>
            </p:nvSpPr>
            <p:spPr bwMode="auto">
              <a:xfrm>
                <a:off x="5048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Rectangle 1152"/>
              <p:cNvSpPr>
                <a:spLocks noChangeArrowheads="1"/>
              </p:cNvSpPr>
              <p:nvPr/>
            </p:nvSpPr>
            <p:spPr bwMode="auto">
              <a:xfrm>
                <a:off x="5092" y="1330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Rectangle 1153"/>
              <p:cNvSpPr>
                <a:spLocks noChangeArrowheads="1"/>
              </p:cNvSpPr>
              <p:nvPr/>
            </p:nvSpPr>
            <p:spPr bwMode="auto">
              <a:xfrm>
                <a:off x="507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Rectangle 1154"/>
              <p:cNvSpPr>
                <a:spLocks noChangeArrowheads="1"/>
              </p:cNvSpPr>
              <p:nvPr/>
            </p:nvSpPr>
            <p:spPr bwMode="auto">
              <a:xfrm>
                <a:off x="5114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Rectangle 1155"/>
              <p:cNvSpPr>
                <a:spLocks noChangeArrowheads="1"/>
              </p:cNvSpPr>
              <p:nvPr/>
            </p:nvSpPr>
            <p:spPr bwMode="auto">
              <a:xfrm>
                <a:off x="513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Rectangle 1156"/>
              <p:cNvSpPr>
                <a:spLocks noChangeArrowheads="1"/>
              </p:cNvSpPr>
              <p:nvPr/>
            </p:nvSpPr>
            <p:spPr bwMode="auto">
              <a:xfrm>
                <a:off x="5070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Rectangle 1157"/>
              <p:cNvSpPr>
                <a:spLocks noChangeArrowheads="1"/>
              </p:cNvSpPr>
              <p:nvPr/>
            </p:nvSpPr>
            <p:spPr bwMode="auto">
              <a:xfrm>
                <a:off x="5114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Rectangle 1158"/>
              <p:cNvSpPr>
                <a:spLocks noChangeArrowheads="1"/>
              </p:cNvSpPr>
              <p:nvPr/>
            </p:nvSpPr>
            <p:spPr bwMode="auto">
              <a:xfrm>
                <a:off x="5048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Rectangle 1159"/>
              <p:cNvSpPr>
                <a:spLocks noChangeArrowheads="1"/>
              </p:cNvSpPr>
              <p:nvPr/>
            </p:nvSpPr>
            <p:spPr bwMode="auto">
              <a:xfrm>
                <a:off x="5092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Rectangle 1160"/>
              <p:cNvSpPr>
                <a:spLocks noChangeArrowheads="1"/>
              </p:cNvSpPr>
              <p:nvPr/>
            </p:nvSpPr>
            <p:spPr bwMode="auto">
              <a:xfrm>
                <a:off x="515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Rectangle 1161"/>
              <p:cNvSpPr>
                <a:spLocks noChangeArrowheads="1"/>
              </p:cNvSpPr>
              <p:nvPr/>
            </p:nvSpPr>
            <p:spPr bwMode="auto">
              <a:xfrm>
                <a:off x="5048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Rectangle 1162"/>
              <p:cNvSpPr>
                <a:spLocks noChangeArrowheads="1"/>
              </p:cNvSpPr>
              <p:nvPr/>
            </p:nvSpPr>
            <p:spPr bwMode="auto">
              <a:xfrm>
                <a:off x="5070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Rectangle 1163"/>
              <p:cNvSpPr>
                <a:spLocks noChangeArrowheads="1"/>
              </p:cNvSpPr>
              <p:nvPr/>
            </p:nvSpPr>
            <p:spPr bwMode="auto">
              <a:xfrm>
                <a:off x="5048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Rectangle 1164"/>
              <p:cNvSpPr>
                <a:spLocks noChangeArrowheads="1"/>
              </p:cNvSpPr>
              <p:nvPr/>
            </p:nvSpPr>
            <p:spPr bwMode="auto">
              <a:xfrm>
                <a:off x="5092" y="1610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Rectangle 1165"/>
              <p:cNvSpPr>
                <a:spLocks noChangeArrowheads="1"/>
              </p:cNvSpPr>
              <p:nvPr/>
            </p:nvSpPr>
            <p:spPr bwMode="auto">
              <a:xfrm>
                <a:off x="5156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Rectangle 1166"/>
              <p:cNvSpPr>
                <a:spLocks noChangeArrowheads="1"/>
              </p:cNvSpPr>
              <p:nvPr/>
            </p:nvSpPr>
            <p:spPr bwMode="auto">
              <a:xfrm>
                <a:off x="5070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0" name="Rectangle 1167"/>
              <p:cNvSpPr>
                <a:spLocks noChangeArrowheads="1"/>
              </p:cNvSpPr>
              <p:nvPr/>
            </p:nvSpPr>
            <p:spPr bwMode="auto">
              <a:xfrm>
                <a:off x="5070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Rectangle 1168"/>
              <p:cNvSpPr>
                <a:spLocks noChangeArrowheads="1"/>
              </p:cNvSpPr>
              <p:nvPr/>
            </p:nvSpPr>
            <p:spPr bwMode="auto">
              <a:xfrm>
                <a:off x="5114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Rectangle 1169"/>
              <p:cNvSpPr>
                <a:spLocks noChangeArrowheads="1"/>
              </p:cNvSpPr>
              <p:nvPr/>
            </p:nvSpPr>
            <p:spPr bwMode="auto">
              <a:xfrm>
                <a:off x="5156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Rectangle 1170"/>
              <p:cNvSpPr>
                <a:spLocks noChangeArrowheads="1"/>
              </p:cNvSpPr>
              <p:nvPr/>
            </p:nvSpPr>
            <p:spPr bwMode="auto">
              <a:xfrm>
                <a:off x="5048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Rectangle 1171"/>
              <p:cNvSpPr>
                <a:spLocks noChangeArrowheads="1"/>
              </p:cNvSpPr>
              <p:nvPr/>
            </p:nvSpPr>
            <p:spPr bwMode="auto">
              <a:xfrm>
                <a:off x="5092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Rectangle 1172"/>
              <p:cNvSpPr>
                <a:spLocks noChangeArrowheads="1"/>
              </p:cNvSpPr>
              <p:nvPr/>
            </p:nvSpPr>
            <p:spPr bwMode="auto">
              <a:xfrm>
                <a:off x="5134" y="1780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Rectangle 1173"/>
              <p:cNvSpPr>
                <a:spLocks noChangeArrowheads="1"/>
              </p:cNvSpPr>
              <p:nvPr/>
            </p:nvSpPr>
            <p:spPr bwMode="auto">
              <a:xfrm>
                <a:off x="5048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Rectangle 1174"/>
              <p:cNvSpPr>
                <a:spLocks noChangeArrowheads="1"/>
              </p:cNvSpPr>
              <p:nvPr/>
            </p:nvSpPr>
            <p:spPr bwMode="auto">
              <a:xfrm>
                <a:off x="511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Rectangle 1175"/>
              <p:cNvSpPr>
                <a:spLocks noChangeArrowheads="1"/>
              </p:cNvSpPr>
              <p:nvPr/>
            </p:nvSpPr>
            <p:spPr bwMode="auto">
              <a:xfrm>
                <a:off x="5092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Rectangle 1176"/>
              <p:cNvSpPr>
                <a:spLocks noChangeArrowheads="1"/>
              </p:cNvSpPr>
              <p:nvPr/>
            </p:nvSpPr>
            <p:spPr bwMode="auto">
              <a:xfrm>
                <a:off x="5134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Rectangle 1177"/>
              <p:cNvSpPr>
                <a:spLocks noChangeArrowheads="1"/>
              </p:cNvSpPr>
              <p:nvPr/>
            </p:nvSpPr>
            <p:spPr bwMode="auto">
              <a:xfrm>
                <a:off x="515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Rectangle 1178"/>
              <p:cNvSpPr>
                <a:spLocks noChangeArrowheads="1"/>
              </p:cNvSpPr>
              <p:nvPr/>
            </p:nvSpPr>
            <p:spPr bwMode="auto">
              <a:xfrm>
                <a:off x="5048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Rectangle 1179"/>
              <p:cNvSpPr>
                <a:spLocks noChangeArrowheads="1"/>
              </p:cNvSpPr>
              <p:nvPr/>
            </p:nvSpPr>
            <p:spPr bwMode="auto">
              <a:xfrm>
                <a:off x="5092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Rectangle 1180"/>
              <p:cNvSpPr>
                <a:spLocks noChangeArrowheads="1"/>
              </p:cNvSpPr>
              <p:nvPr/>
            </p:nvSpPr>
            <p:spPr bwMode="auto">
              <a:xfrm>
                <a:off x="515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Rectangle 1181"/>
              <p:cNvSpPr>
                <a:spLocks noChangeArrowheads="1"/>
              </p:cNvSpPr>
              <p:nvPr/>
            </p:nvSpPr>
            <p:spPr bwMode="auto">
              <a:xfrm>
                <a:off x="5048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Rectangle 1182"/>
              <p:cNvSpPr>
                <a:spLocks noChangeArrowheads="1"/>
              </p:cNvSpPr>
              <p:nvPr/>
            </p:nvSpPr>
            <p:spPr bwMode="auto">
              <a:xfrm>
                <a:off x="5092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Rectangle 1183"/>
              <p:cNvSpPr>
                <a:spLocks noChangeArrowheads="1"/>
              </p:cNvSpPr>
              <p:nvPr/>
            </p:nvSpPr>
            <p:spPr bwMode="auto">
              <a:xfrm>
                <a:off x="5134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Rectangle 1184"/>
              <p:cNvSpPr>
                <a:spLocks noChangeArrowheads="1"/>
              </p:cNvSpPr>
              <p:nvPr/>
            </p:nvSpPr>
            <p:spPr bwMode="auto">
              <a:xfrm>
                <a:off x="5070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Rectangle 1185"/>
              <p:cNvSpPr>
                <a:spLocks noChangeArrowheads="1"/>
              </p:cNvSpPr>
              <p:nvPr/>
            </p:nvSpPr>
            <p:spPr bwMode="auto">
              <a:xfrm>
                <a:off x="5114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Rectangle 1186"/>
              <p:cNvSpPr>
                <a:spLocks noChangeArrowheads="1"/>
              </p:cNvSpPr>
              <p:nvPr/>
            </p:nvSpPr>
            <p:spPr bwMode="auto">
              <a:xfrm>
                <a:off x="5156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Rectangle 1187"/>
              <p:cNvSpPr>
                <a:spLocks noChangeArrowheads="1"/>
              </p:cNvSpPr>
              <p:nvPr/>
            </p:nvSpPr>
            <p:spPr bwMode="auto">
              <a:xfrm>
                <a:off x="5048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Rectangle 1188"/>
              <p:cNvSpPr>
                <a:spLocks noChangeArrowheads="1"/>
              </p:cNvSpPr>
              <p:nvPr/>
            </p:nvSpPr>
            <p:spPr bwMode="auto">
              <a:xfrm>
                <a:off x="5092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Rectangle 1189"/>
              <p:cNvSpPr>
                <a:spLocks noChangeArrowheads="1"/>
              </p:cNvSpPr>
              <p:nvPr/>
            </p:nvSpPr>
            <p:spPr bwMode="auto">
              <a:xfrm>
                <a:off x="5178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Rectangle 1190"/>
              <p:cNvSpPr>
                <a:spLocks noChangeArrowheads="1"/>
              </p:cNvSpPr>
              <p:nvPr/>
            </p:nvSpPr>
            <p:spPr bwMode="auto">
              <a:xfrm>
                <a:off x="520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4" name="Rectangle 1191"/>
              <p:cNvSpPr>
                <a:spLocks noChangeArrowheads="1"/>
              </p:cNvSpPr>
              <p:nvPr/>
            </p:nvSpPr>
            <p:spPr bwMode="auto">
              <a:xfrm>
                <a:off x="524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5" name="Rectangle 1192"/>
              <p:cNvSpPr>
                <a:spLocks noChangeArrowheads="1"/>
              </p:cNvSpPr>
              <p:nvPr/>
            </p:nvSpPr>
            <p:spPr bwMode="auto">
              <a:xfrm>
                <a:off x="526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Rectangle 1193"/>
              <p:cNvSpPr>
                <a:spLocks noChangeArrowheads="1"/>
              </p:cNvSpPr>
              <p:nvPr/>
            </p:nvSpPr>
            <p:spPr bwMode="auto">
              <a:xfrm>
                <a:off x="528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Rectangle 1194"/>
              <p:cNvSpPr>
                <a:spLocks noChangeArrowheads="1"/>
              </p:cNvSpPr>
              <p:nvPr/>
            </p:nvSpPr>
            <p:spPr bwMode="auto">
              <a:xfrm>
                <a:off x="5178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Rectangle 1195"/>
              <p:cNvSpPr>
                <a:spLocks noChangeArrowheads="1"/>
              </p:cNvSpPr>
              <p:nvPr/>
            </p:nvSpPr>
            <p:spPr bwMode="auto">
              <a:xfrm>
                <a:off x="5222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Rectangle 1196"/>
              <p:cNvSpPr>
                <a:spLocks noChangeArrowheads="1"/>
              </p:cNvSpPr>
              <p:nvPr/>
            </p:nvSpPr>
            <p:spPr bwMode="auto">
              <a:xfrm>
                <a:off x="5264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Rectangle 1197"/>
              <p:cNvSpPr>
                <a:spLocks noChangeArrowheads="1"/>
              </p:cNvSpPr>
              <p:nvPr/>
            </p:nvSpPr>
            <p:spPr bwMode="auto">
              <a:xfrm>
                <a:off x="5200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Rectangle 1198"/>
              <p:cNvSpPr>
                <a:spLocks noChangeArrowheads="1"/>
              </p:cNvSpPr>
              <p:nvPr/>
            </p:nvSpPr>
            <p:spPr bwMode="auto">
              <a:xfrm>
                <a:off x="5286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Rectangle 1199"/>
              <p:cNvSpPr>
                <a:spLocks noChangeArrowheads="1"/>
              </p:cNvSpPr>
              <p:nvPr/>
            </p:nvSpPr>
            <p:spPr bwMode="auto">
              <a:xfrm>
                <a:off x="5178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Rectangle 1200"/>
              <p:cNvSpPr>
                <a:spLocks noChangeArrowheads="1"/>
              </p:cNvSpPr>
              <p:nvPr/>
            </p:nvSpPr>
            <p:spPr bwMode="auto">
              <a:xfrm>
                <a:off x="5244" y="1103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Rectangle 1201"/>
              <p:cNvSpPr>
                <a:spLocks noChangeArrowheads="1"/>
              </p:cNvSpPr>
              <p:nvPr/>
            </p:nvSpPr>
            <p:spPr bwMode="auto">
              <a:xfrm>
                <a:off x="5286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Rectangle 1202"/>
              <p:cNvSpPr>
                <a:spLocks noChangeArrowheads="1"/>
              </p:cNvSpPr>
              <p:nvPr/>
            </p:nvSpPr>
            <p:spPr bwMode="auto">
              <a:xfrm>
                <a:off x="5178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Rectangle 1203"/>
              <p:cNvSpPr>
                <a:spLocks noChangeArrowheads="1"/>
              </p:cNvSpPr>
              <p:nvPr/>
            </p:nvSpPr>
            <p:spPr bwMode="auto">
              <a:xfrm>
                <a:off x="5200" y="1161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Rectangle 1204"/>
              <p:cNvSpPr>
                <a:spLocks noChangeArrowheads="1"/>
              </p:cNvSpPr>
              <p:nvPr/>
            </p:nvSpPr>
            <p:spPr bwMode="auto">
              <a:xfrm>
                <a:off x="5244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Rectangle 1205"/>
              <p:cNvSpPr>
                <a:spLocks noChangeArrowheads="1"/>
              </p:cNvSpPr>
              <p:nvPr/>
            </p:nvSpPr>
            <p:spPr bwMode="auto">
              <a:xfrm>
                <a:off x="528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Rectangle 1206"/>
              <p:cNvSpPr>
                <a:spLocks noChangeArrowheads="1"/>
              </p:cNvSpPr>
              <p:nvPr/>
            </p:nvSpPr>
            <p:spPr bwMode="auto">
              <a:xfrm>
                <a:off x="5178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Rectangle 1207"/>
              <p:cNvSpPr>
                <a:spLocks noChangeArrowheads="1"/>
              </p:cNvSpPr>
              <p:nvPr/>
            </p:nvSpPr>
            <p:spPr bwMode="auto">
              <a:xfrm>
                <a:off x="5222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Rectangle 1208"/>
              <p:cNvSpPr>
                <a:spLocks noChangeArrowheads="1"/>
              </p:cNvSpPr>
              <p:nvPr/>
            </p:nvSpPr>
            <p:spPr bwMode="auto">
              <a:xfrm>
                <a:off x="5242" y="1217"/>
                <a:ext cx="3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Rectangle 1209"/>
              <p:cNvSpPr>
                <a:spLocks noChangeArrowheads="1"/>
              </p:cNvSpPr>
              <p:nvPr/>
            </p:nvSpPr>
            <p:spPr bwMode="auto">
              <a:xfrm>
                <a:off x="520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Rectangle 1210"/>
              <p:cNvSpPr>
                <a:spLocks noChangeArrowheads="1"/>
              </p:cNvSpPr>
              <p:nvPr/>
            </p:nvSpPr>
            <p:spPr bwMode="auto">
              <a:xfrm>
                <a:off x="526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Rectangle 1211"/>
              <p:cNvSpPr>
                <a:spLocks noChangeArrowheads="1"/>
              </p:cNvSpPr>
              <p:nvPr/>
            </p:nvSpPr>
            <p:spPr bwMode="auto">
              <a:xfrm>
                <a:off x="5286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Rectangle 1212"/>
              <p:cNvSpPr>
                <a:spLocks noChangeArrowheads="1"/>
              </p:cNvSpPr>
              <p:nvPr/>
            </p:nvSpPr>
            <p:spPr bwMode="auto">
              <a:xfrm>
                <a:off x="5178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3" name="Group 1414"/>
            <p:cNvGrpSpPr/>
            <p:nvPr/>
          </p:nvGrpSpPr>
          <p:grpSpPr bwMode="auto">
            <a:xfrm>
              <a:off x="-3529332" y="-1031875"/>
              <a:ext cx="676299" cy="3252788"/>
              <a:chOff x="5048" y="937"/>
              <a:chExt cx="426" cy="2049"/>
            </a:xfrm>
            <a:grpFill/>
          </p:grpSpPr>
          <p:sp>
            <p:nvSpPr>
              <p:cNvPr id="566" name="Rectangle 1214"/>
              <p:cNvSpPr>
                <a:spLocks noChangeArrowheads="1"/>
              </p:cNvSpPr>
              <p:nvPr/>
            </p:nvSpPr>
            <p:spPr bwMode="auto">
              <a:xfrm>
                <a:off x="5222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Rectangle 1215"/>
              <p:cNvSpPr>
                <a:spLocks noChangeArrowheads="1"/>
              </p:cNvSpPr>
              <p:nvPr/>
            </p:nvSpPr>
            <p:spPr bwMode="auto">
              <a:xfrm>
                <a:off x="5286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Rectangle 1216"/>
              <p:cNvSpPr>
                <a:spLocks noChangeArrowheads="1"/>
              </p:cNvSpPr>
              <p:nvPr/>
            </p:nvSpPr>
            <p:spPr bwMode="auto">
              <a:xfrm>
                <a:off x="520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Rectangle 1217"/>
              <p:cNvSpPr>
                <a:spLocks noChangeArrowheads="1"/>
              </p:cNvSpPr>
              <p:nvPr/>
            </p:nvSpPr>
            <p:spPr bwMode="auto">
              <a:xfrm>
                <a:off x="526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Rectangle 1218"/>
              <p:cNvSpPr>
                <a:spLocks noChangeArrowheads="1"/>
              </p:cNvSpPr>
              <p:nvPr/>
            </p:nvSpPr>
            <p:spPr bwMode="auto">
              <a:xfrm>
                <a:off x="5286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Rectangle 1219"/>
              <p:cNvSpPr>
                <a:spLocks noChangeArrowheads="1"/>
              </p:cNvSpPr>
              <p:nvPr/>
            </p:nvSpPr>
            <p:spPr bwMode="auto">
              <a:xfrm>
                <a:off x="5244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Rectangle 1220"/>
              <p:cNvSpPr>
                <a:spLocks noChangeArrowheads="1"/>
              </p:cNvSpPr>
              <p:nvPr/>
            </p:nvSpPr>
            <p:spPr bwMode="auto">
              <a:xfrm>
                <a:off x="5286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Rectangle 1221"/>
              <p:cNvSpPr>
                <a:spLocks noChangeArrowheads="1"/>
              </p:cNvSpPr>
              <p:nvPr/>
            </p:nvSpPr>
            <p:spPr bwMode="auto">
              <a:xfrm>
                <a:off x="5244" y="1498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Rectangle 1222"/>
              <p:cNvSpPr>
                <a:spLocks noChangeArrowheads="1"/>
              </p:cNvSpPr>
              <p:nvPr/>
            </p:nvSpPr>
            <p:spPr bwMode="auto">
              <a:xfrm>
                <a:off x="528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Rectangle 1223"/>
              <p:cNvSpPr>
                <a:spLocks noChangeArrowheads="1"/>
              </p:cNvSpPr>
              <p:nvPr/>
            </p:nvSpPr>
            <p:spPr bwMode="auto">
              <a:xfrm>
                <a:off x="5134" y="1554"/>
                <a:ext cx="5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Rectangle 1224"/>
              <p:cNvSpPr>
                <a:spLocks noChangeArrowheads="1"/>
              </p:cNvSpPr>
              <p:nvPr/>
            </p:nvSpPr>
            <p:spPr bwMode="auto">
              <a:xfrm>
                <a:off x="5244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Rectangle 1225"/>
              <p:cNvSpPr>
                <a:spLocks noChangeArrowheads="1"/>
              </p:cNvSpPr>
              <p:nvPr/>
            </p:nvSpPr>
            <p:spPr bwMode="auto">
              <a:xfrm>
                <a:off x="5286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Rectangle 1226"/>
              <p:cNvSpPr>
                <a:spLocks noChangeArrowheads="1"/>
              </p:cNvSpPr>
              <p:nvPr/>
            </p:nvSpPr>
            <p:spPr bwMode="auto">
              <a:xfrm>
                <a:off x="5200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Rectangle 1227"/>
              <p:cNvSpPr>
                <a:spLocks noChangeArrowheads="1"/>
              </p:cNvSpPr>
              <p:nvPr/>
            </p:nvSpPr>
            <p:spPr bwMode="auto">
              <a:xfrm>
                <a:off x="5222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Rectangle 1228"/>
              <p:cNvSpPr>
                <a:spLocks noChangeArrowheads="1"/>
              </p:cNvSpPr>
              <p:nvPr/>
            </p:nvSpPr>
            <p:spPr bwMode="auto">
              <a:xfrm>
                <a:off x="5266" y="1610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Rectangle 1229"/>
              <p:cNvSpPr>
                <a:spLocks noChangeArrowheads="1"/>
              </p:cNvSpPr>
              <p:nvPr/>
            </p:nvSpPr>
            <p:spPr bwMode="auto">
              <a:xfrm>
                <a:off x="5200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Rectangle 1230"/>
              <p:cNvSpPr>
                <a:spLocks noChangeArrowheads="1"/>
              </p:cNvSpPr>
              <p:nvPr/>
            </p:nvSpPr>
            <p:spPr bwMode="auto">
              <a:xfrm>
                <a:off x="5244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Rectangle 1231"/>
              <p:cNvSpPr>
                <a:spLocks noChangeArrowheads="1"/>
              </p:cNvSpPr>
              <p:nvPr/>
            </p:nvSpPr>
            <p:spPr bwMode="auto">
              <a:xfrm>
                <a:off x="526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Rectangle 1232"/>
              <p:cNvSpPr>
                <a:spLocks noChangeArrowheads="1"/>
              </p:cNvSpPr>
              <p:nvPr/>
            </p:nvSpPr>
            <p:spPr bwMode="auto">
              <a:xfrm>
                <a:off x="5286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Rectangle 1233"/>
              <p:cNvSpPr>
                <a:spLocks noChangeArrowheads="1"/>
              </p:cNvSpPr>
              <p:nvPr/>
            </p:nvSpPr>
            <p:spPr bwMode="auto">
              <a:xfrm>
                <a:off x="5200" y="1722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Rectangle 1234"/>
              <p:cNvSpPr>
                <a:spLocks noChangeArrowheads="1"/>
              </p:cNvSpPr>
              <p:nvPr/>
            </p:nvSpPr>
            <p:spPr bwMode="auto">
              <a:xfrm>
                <a:off x="5286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Rectangle 1235"/>
              <p:cNvSpPr>
                <a:spLocks noChangeArrowheads="1"/>
              </p:cNvSpPr>
              <p:nvPr/>
            </p:nvSpPr>
            <p:spPr bwMode="auto">
              <a:xfrm>
                <a:off x="5178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Rectangle 1236"/>
              <p:cNvSpPr>
                <a:spLocks noChangeArrowheads="1"/>
              </p:cNvSpPr>
              <p:nvPr/>
            </p:nvSpPr>
            <p:spPr bwMode="auto">
              <a:xfrm>
                <a:off x="5286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Rectangle 1237"/>
              <p:cNvSpPr>
                <a:spLocks noChangeArrowheads="1"/>
              </p:cNvSpPr>
              <p:nvPr/>
            </p:nvSpPr>
            <p:spPr bwMode="auto">
              <a:xfrm>
                <a:off x="5178" y="183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Rectangle 1238"/>
              <p:cNvSpPr>
                <a:spLocks noChangeArrowheads="1"/>
              </p:cNvSpPr>
              <p:nvPr/>
            </p:nvSpPr>
            <p:spPr bwMode="auto">
              <a:xfrm>
                <a:off x="5200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Rectangle 1239"/>
              <p:cNvSpPr>
                <a:spLocks noChangeArrowheads="1"/>
              </p:cNvSpPr>
              <p:nvPr/>
            </p:nvSpPr>
            <p:spPr bwMode="auto">
              <a:xfrm>
                <a:off x="524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Rectangle 1240"/>
              <p:cNvSpPr>
                <a:spLocks noChangeArrowheads="1"/>
              </p:cNvSpPr>
              <p:nvPr/>
            </p:nvSpPr>
            <p:spPr bwMode="auto">
              <a:xfrm>
                <a:off x="5266" y="1836"/>
                <a:ext cx="3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Rectangle 1241"/>
              <p:cNvSpPr>
                <a:spLocks noChangeArrowheads="1"/>
              </p:cNvSpPr>
              <p:nvPr/>
            </p:nvSpPr>
            <p:spPr bwMode="auto">
              <a:xfrm>
                <a:off x="5222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Rectangle 1242"/>
              <p:cNvSpPr>
                <a:spLocks noChangeArrowheads="1"/>
              </p:cNvSpPr>
              <p:nvPr/>
            </p:nvSpPr>
            <p:spPr bwMode="auto">
              <a:xfrm>
                <a:off x="5264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Rectangle 1243"/>
              <p:cNvSpPr>
                <a:spLocks noChangeArrowheads="1"/>
              </p:cNvSpPr>
              <p:nvPr/>
            </p:nvSpPr>
            <p:spPr bwMode="auto">
              <a:xfrm>
                <a:off x="528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Rectangle 1244"/>
              <p:cNvSpPr>
                <a:spLocks noChangeArrowheads="1"/>
              </p:cNvSpPr>
              <p:nvPr/>
            </p:nvSpPr>
            <p:spPr bwMode="auto">
              <a:xfrm>
                <a:off x="5178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Rectangle 1245"/>
              <p:cNvSpPr>
                <a:spLocks noChangeArrowheads="1"/>
              </p:cNvSpPr>
              <p:nvPr/>
            </p:nvSpPr>
            <p:spPr bwMode="auto">
              <a:xfrm>
                <a:off x="5200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Rectangle 1246"/>
              <p:cNvSpPr>
                <a:spLocks noChangeArrowheads="1"/>
              </p:cNvSpPr>
              <p:nvPr/>
            </p:nvSpPr>
            <p:spPr bwMode="auto">
              <a:xfrm>
                <a:off x="5222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Rectangle 1247"/>
              <p:cNvSpPr>
                <a:spLocks noChangeArrowheads="1"/>
              </p:cNvSpPr>
              <p:nvPr/>
            </p:nvSpPr>
            <p:spPr bwMode="auto">
              <a:xfrm>
                <a:off x="528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Rectangle 1248"/>
              <p:cNvSpPr>
                <a:spLocks noChangeArrowheads="1"/>
              </p:cNvSpPr>
              <p:nvPr/>
            </p:nvSpPr>
            <p:spPr bwMode="auto">
              <a:xfrm>
                <a:off x="5178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Rectangle 1249"/>
              <p:cNvSpPr>
                <a:spLocks noChangeArrowheads="1"/>
              </p:cNvSpPr>
              <p:nvPr/>
            </p:nvSpPr>
            <p:spPr bwMode="auto">
              <a:xfrm>
                <a:off x="5222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Rectangle 1250"/>
              <p:cNvSpPr>
                <a:spLocks noChangeArrowheads="1"/>
              </p:cNvSpPr>
              <p:nvPr/>
            </p:nvSpPr>
            <p:spPr bwMode="auto">
              <a:xfrm>
                <a:off x="5264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Rectangle 1251"/>
              <p:cNvSpPr>
                <a:spLocks noChangeArrowheads="1"/>
              </p:cNvSpPr>
              <p:nvPr/>
            </p:nvSpPr>
            <p:spPr bwMode="auto">
              <a:xfrm>
                <a:off x="5200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Rectangle 1252"/>
              <p:cNvSpPr>
                <a:spLocks noChangeArrowheads="1"/>
              </p:cNvSpPr>
              <p:nvPr/>
            </p:nvSpPr>
            <p:spPr bwMode="auto">
              <a:xfrm>
                <a:off x="5244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Rectangle 1253"/>
              <p:cNvSpPr>
                <a:spLocks noChangeArrowheads="1"/>
              </p:cNvSpPr>
              <p:nvPr/>
            </p:nvSpPr>
            <p:spPr bwMode="auto">
              <a:xfrm>
                <a:off x="5286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Rectangle 1254"/>
              <p:cNvSpPr>
                <a:spLocks noChangeArrowheads="1"/>
              </p:cNvSpPr>
              <p:nvPr/>
            </p:nvSpPr>
            <p:spPr bwMode="auto">
              <a:xfrm>
                <a:off x="5178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Rectangle 1255"/>
              <p:cNvSpPr>
                <a:spLocks noChangeArrowheads="1"/>
              </p:cNvSpPr>
              <p:nvPr/>
            </p:nvSpPr>
            <p:spPr bwMode="auto">
              <a:xfrm>
                <a:off x="5222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Rectangle 1256"/>
              <p:cNvSpPr>
                <a:spLocks noChangeArrowheads="1"/>
              </p:cNvSpPr>
              <p:nvPr/>
            </p:nvSpPr>
            <p:spPr bwMode="auto">
              <a:xfrm>
                <a:off x="528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Rectangle 1257"/>
              <p:cNvSpPr>
                <a:spLocks noChangeArrowheads="1"/>
              </p:cNvSpPr>
              <p:nvPr/>
            </p:nvSpPr>
            <p:spPr bwMode="auto">
              <a:xfrm>
                <a:off x="5092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Rectangle 1258"/>
              <p:cNvSpPr>
                <a:spLocks noChangeArrowheads="1"/>
              </p:cNvSpPr>
              <p:nvPr/>
            </p:nvSpPr>
            <p:spPr bwMode="auto">
              <a:xfrm>
                <a:off x="515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Rectangle 1259"/>
              <p:cNvSpPr>
                <a:spLocks noChangeArrowheads="1"/>
              </p:cNvSpPr>
              <p:nvPr/>
            </p:nvSpPr>
            <p:spPr bwMode="auto">
              <a:xfrm>
                <a:off x="5178" y="217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Rectangle 1260"/>
              <p:cNvSpPr>
                <a:spLocks noChangeArrowheads="1"/>
              </p:cNvSpPr>
              <p:nvPr/>
            </p:nvSpPr>
            <p:spPr bwMode="auto">
              <a:xfrm>
                <a:off x="5222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Rectangle 1261"/>
              <p:cNvSpPr>
                <a:spLocks noChangeArrowheads="1"/>
              </p:cNvSpPr>
              <p:nvPr/>
            </p:nvSpPr>
            <p:spPr bwMode="auto">
              <a:xfrm>
                <a:off x="5048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Rectangle 1262"/>
              <p:cNvSpPr>
                <a:spLocks noChangeArrowheads="1"/>
              </p:cNvSpPr>
              <p:nvPr/>
            </p:nvSpPr>
            <p:spPr bwMode="auto">
              <a:xfrm>
                <a:off x="5070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Rectangle 1263"/>
              <p:cNvSpPr>
                <a:spLocks noChangeArrowheads="1"/>
              </p:cNvSpPr>
              <p:nvPr/>
            </p:nvSpPr>
            <p:spPr bwMode="auto">
              <a:xfrm>
                <a:off x="5134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Rectangle 1264"/>
              <p:cNvSpPr>
                <a:spLocks noChangeArrowheads="1"/>
              </p:cNvSpPr>
              <p:nvPr/>
            </p:nvSpPr>
            <p:spPr bwMode="auto">
              <a:xfrm>
                <a:off x="5178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Rectangle 1265"/>
              <p:cNvSpPr>
                <a:spLocks noChangeArrowheads="1"/>
              </p:cNvSpPr>
              <p:nvPr/>
            </p:nvSpPr>
            <p:spPr bwMode="auto">
              <a:xfrm>
                <a:off x="5286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Rectangle 1266"/>
              <p:cNvSpPr>
                <a:spLocks noChangeArrowheads="1"/>
              </p:cNvSpPr>
              <p:nvPr/>
            </p:nvSpPr>
            <p:spPr bwMode="auto">
              <a:xfrm>
                <a:off x="515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Rectangle 1267"/>
              <p:cNvSpPr>
                <a:spLocks noChangeArrowheads="1"/>
              </p:cNvSpPr>
              <p:nvPr/>
            </p:nvSpPr>
            <p:spPr bwMode="auto">
              <a:xfrm>
                <a:off x="5114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Rectangle 1268"/>
              <p:cNvSpPr>
                <a:spLocks noChangeArrowheads="1"/>
              </p:cNvSpPr>
              <p:nvPr/>
            </p:nvSpPr>
            <p:spPr bwMode="auto">
              <a:xfrm>
                <a:off x="5264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Rectangle 1269"/>
              <p:cNvSpPr>
                <a:spLocks noChangeArrowheads="1"/>
              </p:cNvSpPr>
              <p:nvPr/>
            </p:nvSpPr>
            <p:spPr bwMode="auto">
              <a:xfrm>
                <a:off x="528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Rectangle 1270"/>
              <p:cNvSpPr>
                <a:spLocks noChangeArrowheads="1"/>
              </p:cNvSpPr>
              <p:nvPr/>
            </p:nvSpPr>
            <p:spPr bwMode="auto">
              <a:xfrm>
                <a:off x="5200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Rectangle 1271"/>
              <p:cNvSpPr>
                <a:spLocks noChangeArrowheads="1"/>
              </p:cNvSpPr>
              <p:nvPr/>
            </p:nvSpPr>
            <p:spPr bwMode="auto">
              <a:xfrm>
                <a:off x="5092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Rectangle 1272"/>
              <p:cNvSpPr>
                <a:spLocks noChangeArrowheads="1"/>
              </p:cNvSpPr>
              <p:nvPr/>
            </p:nvSpPr>
            <p:spPr bwMode="auto">
              <a:xfrm>
                <a:off x="5244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Rectangle 1273"/>
              <p:cNvSpPr>
                <a:spLocks noChangeArrowheads="1"/>
              </p:cNvSpPr>
              <p:nvPr/>
            </p:nvSpPr>
            <p:spPr bwMode="auto">
              <a:xfrm>
                <a:off x="5286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Rectangle 1274"/>
              <p:cNvSpPr>
                <a:spLocks noChangeArrowheads="1"/>
              </p:cNvSpPr>
              <p:nvPr/>
            </p:nvSpPr>
            <p:spPr bwMode="auto">
              <a:xfrm>
                <a:off x="5048" y="23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Rectangle 1275"/>
              <p:cNvSpPr>
                <a:spLocks noChangeArrowheads="1"/>
              </p:cNvSpPr>
              <p:nvPr/>
            </p:nvSpPr>
            <p:spPr bwMode="auto">
              <a:xfrm>
                <a:off x="511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Rectangle 1276"/>
              <p:cNvSpPr>
                <a:spLocks noChangeArrowheads="1"/>
              </p:cNvSpPr>
              <p:nvPr/>
            </p:nvSpPr>
            <p:spPr bwMode="auto">
              <a:xfrm>
                <a:off x="5070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Rectangle 1277"/>
              <p:cNvSpPr>
                <a:spLocks noChangeArrowheads="1"/>
              </p:cNvSpPr>
              <p:nvPr/>
            </p:nvSpPr>
            <p:spPr bwMode="auto">
              <a:xfrm>
                <a:off x="5222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Rectangle 1278"/>
              <p:cNvSpPr>
                <a:spLocks noChangeArrowheads="1"/>
              </p:cNvSpPr>
              <p:nvPr/>
            </p:nvSpPr>
            <p:spPr bwMode="auto">
              <a:xfrm>
                <a:off x="524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Rectangle 1279"/>
              <p:cNvSpPr>
                <a:spLocks noChangeArrowheads="1"/>
              </p:cNvSpPr>
              <p:nvPr/>
            </p:nvSpPr>
            <p:spPr bwMode="auto">
              <a:xfrm>
                <a:off x="5048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Rectangle 1280"/>
              <p:cNvSpPr>
                <a:spLocks noChangeArrowheads="1"/>
              </p:cNvSpPr>
              <p:nvPr/>
            </p:nvSpPr>
            <p:spPr bwMode="auto">
              <a:xfrm>
                <a:off x="5200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Rectangle 1281"/>
              <p:cNvSpPr>
                <a:spLocks noChangeArrowheads="1"/>
              </p:cNvSpPr>
              <p:nvPr/>
            </p:nvSpPr>
            <p:spPr bwMode="auto">
              <a:xfrm>
                <a:off x="5114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Rectangle 1282"/>
              <p:cNvSpPr>
                <a:spLocks noChangeArrowheads="1"/>
              </p:cNvSpPr>
              <p:nvPr/>
            </p:nvSpPr>
            <p:spPr bwMode="auto">
              <a:xfrm>
                <a:off x="5156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Rectangle 1283"/>
              <p:cNvSpPr>
                <a:spLocks noChangeArrowheads="1"/>
              </p:cNvSpPr>
              <p:nvPr/>
            </p:nvSpPr>
            <p:spPr bwMode="auto">
              <a:xfrm>
                <a:off x="5286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Rectangle 1284"/>
              <p:cNvSpPr>
                <a:spLocks noChangeArrowheads="1"/>
              </p:cNvSpPr>
              <p:nvPr/>
            </p:nvSpPr>
            <p:spPr bwMode="auto">
              <a:xfrm>
                <a:off x="5048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Rectangle 1285"/>
              <p:cNvSpPr>
                <a:spLocks noChangeArrowheads="1"/>
              </p:cNvSpPr>
              <p:nvPr/>
            </p:nvSpPr>
            <p:spPr bwMode="auto">
              <a:xfrm>
                <a:off x="5200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Rectangle 1286"/>
              <p:cNvSpPr>
                <a:spLocks noChangeArrowheads="1"/>
              </p:cNvSpPr>
              <p:nvPr/>
            </p:nvSpPr>
            <p:spPr bwMode="auto">
              <a:xfrm>
                <a:off x="511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Rectangle 1287"/>
              <p:cNvSpPr>
                <a:spLocks noChangeArrowheads="1"/>
              </p:cNvSpPr>
              <p:nvPr/>
            </p:nvSpPr>
            <p:spPr bwMode="auto">
              <a:xfrm>
                <a:off x="5178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Rectangle 1288"/>
              <p:cNvSpPr>
                <a:spLocks noChangeArrowheads="1"/>
              </p:cNvSpPr>
              <p:nvPr/>
            </p:nvSpPr>
            <p:spPr bwMode="auto">
              <a:xfrm>
                <a:off x="5286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Rectangle 1289"/>
              <p:cNvSpPr>
                <a:spLocks noChangeArrowheads="1"/>
              </p:cNvSpPr>
              <p:nvPr/>
            </p:nvSpPr>
            <p:spPr bwMode="auto">
              <a:xfrm>
                <a:off x="5200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Rectangle 1290"/>
              <p:cNvSpPr>
                <a:spLocks noChangeArrowheads="1"/>
              </p:cNvSpPr>
              <p:nvPr/>
            </p:nvSpPr>
            <p:spPr bwMode="auto">
              <a:xfrm>
                <a:off x="5092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Rectangle 1291"/>
              <p:cNvSpPr>
                <a:spLocks noChangeArrowheads="1"/>
              </p:cNvSpPr>
              <p:nvPr/>
            </p:nvSpPr>
            <p:spPr bwMode="auto">
              <a:xfrm>
                <a:off x="5156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Rectangle 1292"/>
              <p:cNvSpPr>
                <a:spLocks noChangeArrowheads="1"/>
              </p:cNvSpPr>
              <p:nvPr/>
            </p:nvSpPr>
            <p:spPr bwMode="auto">
              <a:xfrm>
                <a:off x="5048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Rectangle 1293"/>
              <p:cNvSpPr>
                <a:spLocks noChangeArrowheads="1"/>
              </p:cNvSpPr>
              <p:nvPr/>
            </p:nvSpPr>
            <p:spPr bwMode="auto">
              <a:xfrm>
                <a:off x="5156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Rectangle 1294"/>
              <p:cNvSpPr>
                <a:spLocks noChangeArrowheads="1"/>
              </p:cNvSpPr>
              <p:nvPr/>
            </p:nvSpPr>
            <p:spPr bwMode="auto">
              <a:xfrm>
                <a:off x="5286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Rectangle 1295"/>
              <p:cNvSpPr>
                <a:spLocks noChangeArrowheads="1"/>
              </p:cNvSpPr>
              <p:nvPr/>
            </p:nvSpPr>
            <p:spPr bwMode="auto">
              <a:xfrm>
                <a:off x="5200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Rectangle 1296"/>
              <p:cNvSpPr>
                <a:spLocks noChangeArrowheads="1"/>
              </p:cNvSpPr>
              <p:nvPr/>
            </p:nvSpPr>
            <p:spPr bwMode="auto">
              <a:xfrm>
                <a:off x="5114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Rectangle 1297"/>
              <p:cNvSpPr>
                <a:spLocks noChangeArrowheads="1"/>
              </p:cNvSpPr>
              <p:nvPr/>
            </p:nvSpPr>
            <p:spPr bwMode="auto">
              <a:xfrm>
                <a:off x="5048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Rectangle 1298"/>
              <p:cNvSpPr>
                <a:spLocks noChangeArrowheads="1"/>
              </p:cNvSpPr>
              <p:nvPr/>
            </p:nvSpPr>
            <p:spPr bwMode="auto">
              <a:xfrm>
                <a:off x="5156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Rectangle 1299"/>
              <p:cNvSpPr>
                <a:spLocks noChangeArrowheads="1"/>
              </p:cNvSpPr>
              <p:nvPr/>
            </p:nvSpPr>
            <p:spPr bwMode="auto">
              <a:xfrm>
                <a:off x="5286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Rectangle 1300"/>
              <p:cNvSpPr>
                <a:spLocks noChangeArrowheads="1"/>
              </p:cNvSpPr>
              <p:nvPr/>
            </p:nvSpPr>
            <p:spPr bwMode="auto">
              <a:xfrm>
                <a:off x="5048" y="273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Rectangle 1301"/>
              <p:cNvSpPr>
                <a:spLocks noChangeArrowheads="1"/>
              </p:cNvSpPr>
              <p:nvPr/>
            </p:nvSpPr>
            <p:spPr bwMode="auto">
              <a:xfrm>
                <a:off x="5286" y="273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Rectangle 1302"/>
              <p:cNvSpPr>
                <a:spLocks noChangeArrowheads="1"/>
              </p:cNvSpPr>
              <p:nvPr/>
            </p:nvSpPr>
            <p:spPr bwMode="auto">
              <a:xfrm>
                <a:off x="5156" y="27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Rectangle 1303"/>
              <p:cNvSpPr>
                <a:spLocks noChangeArrowheads="1"/>
              </p:cNvSpPr>
              <p:nvPr/>
            </p:nvSpPr>
            <p:spPr bwMode="auto">
              <a:xfrm>
                <a:off x="5286" y="27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Rectangle 1304"/>
              <p:cNvSpPr>
                <a:spLocks noChangeArrowheads="1"/>
              </p:cNvSpPr>
              <p:nvPr/>
            </p:nvSpPr>
            <p:spPr bwMode="auto">
              <a:xfrm>
                <a:off x="5048" y="284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Rectangle 1305"/>
              <p:cNvSpPr>
                <a:spLocks noChangeArrowheads="1"/>
              </p:cNvSpPr>
              <p:nvPr/>
            </p:nvSpPr>
            <p:spPr bwMode="auto">
              <a:xfrm>
                <a:off x="5178" y="284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Rectangle 1306"/>
              <p:cNvSpPr>
                <a:spLocks noChangeArrowheads="1"/>
              </p:cNvSpPr>
              <p:nvPr/>
            </p:nvSpPr>
            <p:spPr bwMode="auto">
              <a:xfrm>
                <a:off x="5156" y="290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Rectangle 1307"/>
              <p:cNvSpPr>
                <a:spLocks noChangeArrowheads="1"/>
              </p:cNvSpPr>
              <p:nvPr/>
            </p:nvSpPr>
            <p:spPr bwMode="auto">
              <a:xfrm>
                <a:off x="5156" y="295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Rectangle 1308"/>
              <p:cNvSpPr>
                <a:spLocks noChangeArrowheads="1"/>
              </p:cNvSpPr>
              <p:nvPr/>
            </p:nvSpPr>
            <p:spPr bwMode="auto">
              <a:xfrm>
                <a:off x="5286" y="290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1309"/>
              <p:cNvSpPr/>
              <p:nvPr/>
            </p:nvSpPr>
            <p:spPr bwMode="auto">
              <a:xfrm>
                <a:off x="5320" y="937"/>
                <a:ext cx="154" cy="348"/>
              </a:xfrm>
              <a:custGeom>
                <a:avLst/>
                <a:gdLst>
                  <a:gd name="T0" fmla="*/ 0 w 154"/>
                  <a:gd name="T1" fmla="*/ 0 h 348"/>
                  <a:gd name="T2" fmla="*/ 0 w 154"/>
                  <a:gd name="T3" fmla="*/ 30 h 348"/>
                  <a:gd name="T4" fmla="*/ 154 w 154"/>
                  <a:gd name="T5" fmla="*/ 348 h 348"/>
                  <a:gd name="T6" fmla="*/ 154 w 154"/>
                  <a:gd name="T7" fmla="*/ 334 h 348"/>
                  <a:gd name="T8" fmla="*/ 0 w 154"/>
                  <a:gd name="T9" fmla="*/ 0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48">
                    <a:moveTo>
                      <a:pt x="0" y="0"/>
                    </a:moveTo>
                    <a:lnTo>
                      <a:pt x="0" y="30"/>
                    </a:lnTo>
                    <a:lnTo>
                      <a:pt x="154" y="348"/>
                    </a:lnTo>
                    <a:lnTo>
                      <a:pt x="154" y="3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1310"/>
              <p:cNvSpPr/>
              <p:nvPr/>
            </p:nvSpPr>
            <p:spPr bwMode="auto">
              <a:xfrm>
                <a:off x="5320" y="993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54 w 54"/>
                  <a:gd name="T3" fmla="*/ 110 h 136"/>
                  <a:gd name="T4" fmla="*/ 54 w 54"/>
                  <a:gd name="T5" fmla="*/ 136 h 136"/>
                  <a:gd name="T6" fmla="*/ 0 w 54"/>
                  <a:gd name="T7" fmla="*/ 30 h 136"/>
                  <a:gd name="T8" fmla="*/ 0 w 54"/>
                  <a:gd name="T9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54" y="110"/>
                    </a:lnTo>
                    <a:lnTo>
                      <a:pt x="54" y="136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1311"/>
              <p:cNvSpPr/>
              <p:nvPr/>
            </p:nvSpPr>
            <p:spPr bwMode="auto">
              <a:xfrm>
                <a:off x="5390" y="1135"/>
                <a:ext cx="48" cy="118"/>
              </a:xfrm>
              <a:custGeom>
                <a:avLst/>
                <a:gdLst>
                  <a:gd name="T0" fmla="*/ 0 w 48"/>
                  <a:gd name="T1" fmla="*/ 0 h 118"/>
                  <a:gd name="T2" fmla="*/ 48 w 48"/>
                  <a:gd name="T3" fmla="*/ 98 h 118"/>
                  <a:gd name="T4" fmla="*/ 48 w 48"/>
                  <a:gd name="T5" fmla="*/ 118 h 118"/>
                  <a:gd name="T6" fmla="*/ 0 w 48"/>
                  <a:gd name="T7" fmla="*/ 24 h 118"/>
                  <a:gd name="T8" fmla="*/ 0 w 48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18">
                    <a:moveTo>
                      <a:pt x="0" y="0"/>
                    </a:moveTo>
                    <a:lnTo>
                      <a:pt x="48" y="98"/>
                    </a:lnTo>
                    <a:lnTo>
                      <a:pt x="48" y="11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1312"/>
              <p:cNvSpPr/>
              <p:nvPr/>
            </p:nvSpPr>
            <p:spPr bwMode="auto">
              <a:xfrm>
                <a:off x="5454" y="1265"/>
                <a:ext cx="20" cy="57"/>
              </a:xfrm>
              <a:custGeom>
                <a:avLst/>
                <a:gdLst>
                  <a:gd name="T0" fmla="*/ 20 w 20"/>
                  <a:gd name="T1" fmla="*/ 41 h 57"/>
                  <a:gd name="T2" fmla="*/ 20 w 20"/>
                  <a:gd name="T3" fmla="*/ 57 h 57"/>
                  <a:gd name="T4" fmla="*/ 0 w 20"/>
                  <a:gd name="T5" fmla="*/ 18 h 57"/>
                  <a:gd name="T6" fmla="*/ 0 w 20"/>
                  <a:gd name="T7" fmla="*/ 0 h 57"/>
                  <a:gd name="T8" fmla="*/ 20 w 20"/>
                  <a:gd name="T9" fmla="*/ 4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7">
                    <a:moveTo>
                      <a:pt x="20" y="41"/>
                    </a:moveTo>
                    <a:lnTo>
                      <a:pt x="20" y="57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1313"/>
              <p:cNvSpPr/>
              <p:nvPr/>
            </p:nvSpPr>
            <p:spPr bwMode="auto">
              <a:xfrm>
                <a:off x="5320" y="1049"/>
                <a:ext cx="154" cy="307"/>
              </a:xfrm>
              <a:custGeom>
                <a:avLst/>
                <a:gdLst>
                  <a:gd name="T0" fmla="*/ 0 w 154"/>
                  <a:gd name="T1" fmla="*/ 0 h 307"/>
                  <a:gd name="T2" fmla="*/ 0 w 154"/>
                  <a:gd name="T3" fmla="*/ 32 h 307"/>
                  <a:gd name="T4" fmla="*/ 154 w 154"/>
                  <a:gd name="T5" fmla="*/ 307 h 307"/>
                  <a:gd name="T6" fmla="*/ 154 w 154"/>
                  <a:gd name="T7" fmla="*/ 291 h 307"/>
                  <a:gd name="T8" fmla="*/ 0 w 154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7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7"/>
                    </a:lnTo>
                    <a:lnTo>
                      <a:pt x="154" y="29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1314"/>
              <p:cNvSpPr/>
              <p:nvPr/>
            </p:nvSpPr>
            <p:spPr bwMode="auto">
              <a:xfrm>
                <a:off x="5320" y="1105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1315"/>
              <p:cNvSpPr/>
              <p:nvPr/>
            </p:nvSpPr>
            <p:spPr bwMode="auto">
              <a:xfrm>
                <a:off x="5352" y="1161"/>
                <a:ext cx="34" cy="86"/>
              </a:xfrm>
              <a:custGeom>
                <a:avLst/>
                <a:gdLst>
                  <a:gd name="T0" fmla="*/ 34 w 34"/>
                  <a:gd name="T1" fmla="*/ 62 h 86"/>
                  <a:gd name="T2" fmla="*/ 34 w 34"/>
                  <a:gd name="T3" fmla="*/ 86 h 86"/>
                  <a:gd name="T4" fmla="*/ 0 w 34"/>
                  <a:gd name="T5" fmla="*/ 28 h 86"/>
                  <a:gd name="T6" fmla="*/ 0 w 34"/>
                  <a:gd name="T7" fmla="*/ 0 h 86"/>
                  <a:gd name="T8" fmla="*/ 34 w 34"/>
                  <a:gd name="T9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34" y="62"/>
                    </a:moveTo>
                    <a:lnTo>
                      <a:pt x="34" y="8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4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1316"/>
              <p:cNvSpPr/>
              <p:nvPr/>
            </p:nvSpPr>
            <p:spPr bwMode="auto">
              <a:xfrm>
                <a:off x="5402" y="1249"/>
                <a:ext cx="24" cy="65"/>
              </a:xfrm>
              <a:custGeom>
                <a:avLst/>
                <a:gdLst>
                  <a:gd name="T0" fmla="*/ 24 w 24"/>
                  <a:gd name="T1" fmla="*/ 42 h 65"/>
                  <a:gd name="T2" fmla="*/ 24 w 24"/>
                  <a:gd name="T3" fmla="*/ 65 h 65"/>
                  <a:gd name="T4" fmla="*/ 0 w 24"/>
                  <a:gd name="T5" fmla="*/ 24 h 65"/>
                  <a:gd name="T6" fmla="*/ 0 w 24"/>
                  <a:gd name="T7" fmla="*/ 0 h 65"/>
                  <a:gd name="T8" fmla="*/ 24 w 24"/>
                  <a:gd name="T9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5">
                    <a:moveTo>
                      <a:pt x="24" y="42"/>
                    </a:moveTo>
                    <a:lnTo>
                      <a:pt x="24" y="65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4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1317"/>
              <p:cNvSpPr/>
              <p:nvPr/>
            </p:nvSpPr>
            <p:spPr bwMode="auto">
              <a:xfrm>
                <a:off x="5440" y="1320"/>
                <a:ext cx="10" cy="34"/>
              </a:xfrm>
              <a:custGeom>
                <a:avLst/>
                <a:gdLst>
                  <a:gd name="T0" fmla="*/ 0 w 10"/>
                  <a:gd name="T1" fmla="*/ 0 h 34"/>
                  <a:gd name="T2" fmla="*/ 10 w 10"/>
                  <a:gd name="T3" fmla="*/ 16 h 34"/>
                  <a:gd name="T4" fmla="*/ 10 w 10"/>
                  <a:gd name="T5" fmla="*/ 34 h 34"/>
                  <a:gd name="T6" fmla="*/ 0 w 10"/>
                  <a:gd name="T7" fmla="*/ 18 h 34"/>
                  <a:gd name="T8" fmla="*/ 0 w 1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4">
                    <a:moveTo>
                      <a:pt x="0" y="0"/>
                    </a:moveTo>
                    <a:lnTo>
                      <a:pt x="10" y="16"/>
                    </a:lnTo>
                    <a:lnTo>
                      <a:pt x="10" y="34"/>
                    </a:lnTo>
                    <a:lnTo>
                      <a:pt x="0" y="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1318"/>
              <p:cNvSpPr/>
              <p:nvPr/>
            </p:nvSpPr>
            <p:spPr bwMode="auto">
              <a:xfrm>
                <a:off x="5466" y="1364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1319"/>
              <p:cNvSpPr/>
              <p:nvPr/>
            </p:nvSpPr>
            <p:spPr bwMode="auto">
              <a:xfrm>
                <a:off x="5320" y="1161"/>
                <a:ext cx="34" cy="86"/>
              </a:xfrm>
              <a:custGeom>
                <a:avLst/>
                <a:gdLst>
                  <a:gd name="T0" fmla="*/ 0 w 34"/>
                  <a:gd name="T1" fmla="*/ 0 h 86"/>
                  <a:gd name="T2" fmla="*/ 34 w 34"/>
                  <a:gd name="T3" fmla="*/ 58 h 86"/>
                  <a:gd name="T4" fmla="*/ 34 w 34"/>
                  <a:gd name="T5" fmla="*/ 86 h 86"/>
                  <a:gd name="T6" fmla="*/ 0 w 34"/>
                  <a:gd name="T7" fmla="*/ 32 h 86"/>
                  <a:gd name="T8" fmla="*/ 0 w 34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0" y="0"/>
                    </a:moveTo>
                    <a:lnTo>
                      <a:pt x="34" y="58"/>
                    </a:lnTo>
                    <a:lnTo>
                      <a:pt x="34" y="8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1320"/>
              <p:cNvSpPr/>
              <p:nvPr/>
            </p:nvSpPr>
            <p:spPr bwMode="auto">
              <a:xfrm>
                <a:off x="5370" y="1245"/>
                <a:ext cx="104" cy="187"/>
              </a:xfrm>
              <a:custGeom>
                <a:avLst/>
                <a:gdLst>
                  <a:gd name="T0" fmla="*/ 104 w 104"/>
                  <a:gd name="T1" fmla="*/ 171 h 187"/>
                  <a:gd name="T2" fmla="*/ 104 w 104"/>
                  <a:gd name="T3" fmla="*/ 187 h 187"/>
                  <a:gd name="T4" fmla="*/ 0 w 104"/>
                  <a:gd name="T5" fmla="*/ 26 h 187"/>
                  <a:gd name="T6" fmla="*/ 0 w 104"/>
                  <a:gd name="T7" fmla="*/ 0 h 187"/>
                  <a:gd name="T8" fmla="*/ 104 w 104"/>
                  <a:gd name="T9" fmla="*/ 171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87">
                    <a:moveTo>
                      <a:pt x="104" y="171"/>
                    </a:moveTo>
                    <a:lnTo>
                      <a:pt x="104" y="187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04" y="1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1321"/>
              <p:cNvSpPr/>
              <p:nvPr/>
            </p:nvSpPr>
            <p:spPr bwMode="auto">
              <a:xfrm>
                <a:off x="5320" y="1221"/>
                <a:ext cx="58" cy="115"/>
              </a:xfrm>
              <a:custGeom>
                <a:avLst/>
                <a:gdLst>
                  <a:gd name="T0" fmla="*/ 0 w 58"/>
                  <a:gd name="T1" fmla="*/ 0 h 115"/>
                  <a:gd name="T2" fmla="*/ 58 w 58"/>
                  <a:gd name="T3" fmla="*/ 89 h 115"/>
                  <a:gd name="T4" fmla="*/ 58 w 58"/>
                  <a:gd name="T5" fmla="*/ 115 h 115"/>
                  <a:gd name="T6" fmla="*/ 0 w 58"/>
                  <a:gd name="T7" fmla="*/ 30 h 115"/>
                  <a:gd name="T8" fmla="*/ 0 w 58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5">
                    <a:moveTo>
                      <a:pt x="0" y="0"/>
                    </a:moveTo>
                    <a:lnTo>
                      <a:pt x="58" y="89"/>
                    </a:lnTo>
                    <a:lnTo>
                      <a:pt x="58" y="115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1322"/>
              <p:cNvSpPr/>
              <p:nvPr/>
            </p:nvSpPr>
            <p:spPr bwMode="auto">
              <a:xfrm>
                <a:off x="5394" y="1332"/>
                <a:ext cx="28" cy="64"/>
              </a:xfrm>
              <a:custGeom>
                <a:avLst/>
                <a:gdLst>
                  <a:gd name="T0" fmla="*/ 28 w 28"/>
                  <a:gd name="T1" fmla="*/ 42 h 64"/>
                  <a:gd name="T2" fmla="*/ 28 w 28"/>
                  <a:gd name="T3" fmla="*/ 64 h 64"/>
                  <a:gd name="T4" fmla="*/ 0 w 28"/>
                  <a:gd name="T5" fmla="*/ 24 h 64"/>
                  <a:gd name="T6" fmla="*/ 0 w 28"/>
                  <a:gd name="T7" fmla="*/ 0 h 64"/>
                  <a:gd name="T8" fmla="*/ 28 w 28"/>
                  <a:gd name="T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64">
                    <a:moveTo>
                      <a:pt x="28" y="42"/>
                    </a:moveTo>
                    <a:lnTo>
                      <a:pt x="28" y="6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8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1323"/>
              <p:cNvSpPr/>
              <p:nvPr/>
            </p:nvSpPr>
            <p:spPr bwMode="auto">
              <a:xfrm>
                <a:off x="5436" y="1398"/>
                <a:ext cx="38" cy="70"/>
              </a:xfrm>
              <a:custGeom>
                <a:avLst/>
                <a:gdLst>
                  <a:gd name="T0" fmla="*/ 38 w 38"/>
                  <a:gd name="T1" fmla="*/ 54 h 70"/>
                  <a:gd name="T2" fmla="*/ 38 w 38"/>
                  <a:gd name="T3" fmla="*/ 70 h 70"/>
                  <a:gd name="T4" fmla="*/ 0 w 38"/>
                  <a:gd name="T5" fmla="*/ 18 h 70"/>
                  <a:gd name="T6" fmla="*/ 0 w 38"/>
                  <a:gd name="T7" fmla="*/ 0 h 70"/>
                  <a:gd name="T8" fmla="*/ 38 w 38"/>
                  <a:gd name="T9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70">
                    <a:moveTo>
                      <a:pt x="38" y="54"/>
                    </a:moveTo>
                    <a:lnTo>
                      <a:pt x="38" y="7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38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1324"/>
              <p:cNvSpPr/>
              <p:nvPr/>
            </p:nvSpPr>
            <p:spPr bwMode="auto">
              <a:xfrm>
                <a:off x="5320" y="1273"/>
                <a:ext cx="16" cy="55"/>
              </a:xfrm>
              <a:custGeom>
                <a:avLst/>
                <a:gdLst>
                  <a:gd name="T0" fmla="*/ 0 w 16"/>
                  <a:gd name="T1" fmla="*/ 0 h 55"/>
                  <a:gd name="T2" fmla="*/ 16 w 16"/>
                  <a:gd name="T3" fmla="*/ 25 h 55"/>
                  <a:gd name="T4" fmla="*/ 16 w 16"/>
                  <a:gd name="T5" fmla="*/ 55 h 55"/>
                  <a:gd name="T6" fmla="*/ 0 w 16"/>
                  <a:gd name="T7" fmla="*/ 33 h 55"/>
                  <a:gd name="T8" fmla="*/ 0 w 16"/>
                  <a:gd name="T9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5">
                    <a:moveTo>
                      <a:pt x="0" y="0"/>
                    </a:moveTo>
                    <a:lnTo>
                      <a:pt x="16" y="25"/>
                    </a:lnTo>
                    <a:lnTo>
                      <a:pt x="16" y="55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1325"/>
              <p:cNvSpPr/>
              <p:nvPr/>
            </p:nvSpPr>
            <p:spPr bwMode="auto">
              <a:xfrm>
                <a:off x="5352" y="1320"/>
                <a:ext cx="56" cy="100"/>
              </a:xfrm>
              <a:custGeom>
                <a:avLst/>
                <a:gdLst>
                  <a:gd name="T0" fmla="*/ 56 w 56"/>
                  <a:gd name="T1" fmla="*/ 78 h 100"/>
                  <a:gd name="T2" fmla="*/ 56 w 56"/>
                  <a:gd name="T3" fmla="*/ 100 h 100"/>
                  <a:gd name="T4" fmla="*/ 0 w 56"/>
                  <a:gd name="T5" fmla="*/ 28 h 100"/>
                  <a:gd name="T6" fmla="*/ 0 w 56"/>
                  <a:gd name="T7" fmla="*/ 0 h 100"/>
                  <a:gd name="T8" fmla="*/ 56 w 56"/>
                  <a:gd name="T9" fmla="*/ 7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0">
                    <a:moveTo>
                      <a:pt x="56" y="78"/>
                    </a:moveTo>
                    <a:lnTo>
                      <a:pt x="56" y="100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7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1326"/>
              <p:cNvSpPr/>
              <p:nvPr/>
            </p:nvSpPr>
            <p:spPr bwMode="auto">
              <a:xfrm>
                <a:off x="5424" y="1420"/>
                <a:ext cx="10" cy="32"/>
              </a:xfrm>
              <a:custGeom>
                <a:avLst/>
                <a:gdLst>
                  <a:gd name="T0" fmla="*/ 10 w 10"/>
                  <a:gd name="T1" fmla="*/ 12 h 32"/>
                  <a:gd name="T2" fmla="*/ 10 w 10"/>
                  <a:gd name="T3" fmla="*/ 32 h 32"/>
                  <a:gd name="T4" fmla="*/ 0 w 10"/>
                  <a:gd name="T5" fmla="*/ 20 h 32"/>
                  <a:gd name="T6" fmla="*/ 0 w 10"/>
                  <a:gd name="T7" fmla="*/ 0 h 32"/>
                  <a:gd name="T8" fmla="*/ 10 w 10"/>
                  <a:gd name="T9" fmla="*/ 1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2">
                    <a:moveTo>
                      <a:pt x="10" y="12"/>
                    </a:moveTo>
                    <a:lnTo>
                      <a:pt x="10" y="3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1327"/>
              <p:cNvSpPr/>
              <p:nvPr/>
            </p:nvSpPr>
            <p:spPr bwMode="auto">
              <a:xfrm>
                <a:off x="5448" y="1454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18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1328"/>
              <p:cNvSpPr/>
              <p:nvPr/>
            </p:nvSpPr>
            <p:spPr bwMode="auto">
              <a:xfrm>
                <a:off x="5320" y="1330"/>
                <a:ext cx="48" cy="88"/>
              </a:xfrm>
              <a:custGeom>
                <a:avLst/>
                <a:gdLst>
                  <a:gd name="T0" fmla="*/ 0 w 48"/>
                  <a:gd name="T1" fmla="*/ 0 h 88"/>
                  <a:gd name="T2" fmla="*/ 48 w 48"/>
                  <a:gd name="T3" fmla="*/ 62 h 88"/>
                  <a:gd name="T4" fmla="*/ 48 w 48"/>
                  <a:gd name="T5" fmla="*/ 88 h 88"/>
                  <a:gd name="T6" fmla="*/ 0 w 48"/>
                  <a:gd name="T7" fmla="*/ 32 h 88"/>
                  <a:gd name="T8" fmla="*/ 0 w 48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8">
                    <a:moveTo>
                      <a:pt x="0" y="0"/>
                    </a:moveTo>
                    <a:lnTo>
                      <a:pt x="48" y="62"/>
                    </a:lnTo>
                    <a:lnTo>
                      <a:pt x="48" y="8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1329"/>
              <p:cNvSpPr/>
              <p:nvPr/>
            </p:nvSpPr>
            <p:spPr bwMode="auto">
              <a:xfrm>
                <a:off x="5384" y="1412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4 h 38"/>
                  <a:gd name="T4" fmla="*/ 0 w 10"/>
                  <a:gd name="T5" fmla="*/ 0 h 38"/>
                  <a:gd name="T6" fmla="*/ 10 w 10"/>
                  <a:gd name="T7" fmla="*/ 12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4"/>
                    </a:lnTo>
                    <a:lnTo>
                      <a:pt x="0" y="0"/>
                    </a:lnTo>
                    <a:lnTo>
                      <a:pt x="10" y="12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1330"/>
              <p:cNvSpPr/>
              <p:nvPr/>
            </p:nvSpPr>
            <p:spPr bwMode="auto">
              <a:xfrm>
                <a:off x="5408" y="1444"/>
                <a:ext cx="32" cy="58"/>
              </a:xfrm>
              <a:custGeom>
                <a:avLst/>
                <a:gdLst>
                  <a:gd name="T0" fmla="*/ 32 w 32"/>
                  <a:gd name="T1" fmla="*/ 40 h 58"/>
                  <a:gd name="T2" fmla="*/ 32 w 32"/>
                  <a:gd name="T3" fmla="*/ 58 h 58"/>
                  <a:gd name="T4" fmla="*/ 0 w 32"/>
                  <a:gd name="T5" fmla="*/ 22 h 58"/>
                  <a:gd name="T6" fmla="*/ 0 w 32"/>
                  <a:gd name="T7" fmla="*/ 0 h 58"/>
                  <a:gd name="T8" fmla="*/ 32 w 32"/>
                  <a:gd name="T9" fmla="*/ 4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8">
                    <a:moveTo>
                      <a:pt x="32" y="40"/>
                    </a:moveTo>
                    <a:lnTo>
                      <a:pt x="32" y="58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1331"/>
              <p:cNvSpPr/>
              <p:nvPr/>
            </p:nvSpPr>
            <p:spPr bwMode="auto">
              <a:xfrm>
                <a:off x="5456" y="1502"/>
                <a:ext cx="18" cy="40"/>
              </a:xfrm>
              <a:custGeom>
                <a:avLst/>
                <a:gdLst>
                  <a:gd name="T0" fmla="*/ 18 w 18"/>
                  <a:gd name="T1" fmla="*/ 24 h 40"/>
                  <a:gd name="T2" fmla="*/ 18 w 18"/>
                  <a:gd name="T3" fmla="*/ 40 h 40"/>
                  <a:gd name="T4" fmla="*/ 0 w 18"/>
                  <a:gd name="T5" fmla="*/ 18 h 40"/>
                  <a:gd name="T6" fmla="*/ 0 w 18"/>
                  <a:gd name="T7" fmla="*/ 0 h 40"/>
                  <a:gd name="T8" fmla="*/ 18 w 18"/>
                  <a:gd name="T9" fmla="*/ 2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0">
                    <a:moveTo>
                      <a:pt x="18" y="24"/>
                    </a:moveTo>
                    <a:lnTo>
                      <a:pt x="18" y="4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1332"/>
              <p:cNvSpPr/>
              <p:nvPr/>
            </p:nvSpPr>
            <p:spPr bwMode="auto">
              <a:xfrm>
                <a:off x="5320" y="1386"/>
                <a:ext cx="18" cy="52"/>
              </a:xfrm>
              <a:custGeom>
                <a:avLst/>
                <a:gdLst>
                  <a:gd name="T0" fmla="*/ 0 w 18"/>
                  <a:gd name="T1" fmla="*/ 0 h 52"/>
                  <a:gd name="T2" fmla="*/ 18 w 18"/>
                  <a:gd name="T3" fmla="*/ 22 h 52"/>
                  <a:gd name="T4" fmla="*/ 18 w 18"/>
                  <a:gd name="T5" fmla="*/ 52 h 52"/>
                  <a:gd name="T6" fmla="*/ 0 w 18"/>
                  <a:gd name="T7" fmla="*/ 32 h 52"/>
                  <a:gd name="T8" fmla="*/ 0 w 18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52">
                    <a:moveTo>
                      <a:pt x="0" y="0"/>
                    </a:moveTo>
                    <a:lnTo>
                      <a:pt x="18" y="22"/>
                    </a:lnTo>
                    <a:lnTo>
                      <a:pt x="18" y="5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1333"/>
              <p:cNvSpPr/>
              <p:nvPr/>
            </p:nvSpPr>
            <p:spPr bwMode="auto">
              <a:xfrm>
                <a:off x="5352" y="1424"/>
                <a:ext cx="88" cy="120"/>
              </a:xfrm>
              <a:custGeom>
                <a:avLst/>
                <a:gdLst>
                  <a:gd name="T0" fmla="*/ 88 w 88"/>
                  <a:gd name="T1" fmla="*/ 102 h 120"/>
                  <a:gd name="T2" fmla="*/ 88 w 88"/>
                  <a:gd name="T3" fmla="*/ 120 h 120"/>
                  <a:gd name="T4" fmla="*/ 2 w 88"/>
                  <a:gd name="T5" fmla="*/ 30 h 120"/>
                  <a:gd name="T6" fmla="*/ 2 w 88"/>
                  <a:gd name="T7" fmla="*/ 4 h 120"/>
                  <a:gd name="T8" fmla="*/ 0 w 88"/>
                  <a:gd name="T9" fmla="*/ 0 h 120"/>
                  <a:gd name="T10" fmla="*/ 88 w 88"/>
                  <a:gd name="T11" fmla="*/ 10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120">
                    <a:moveTo>
                      <a:pt x="88" y="102"/>
                    </a:moveTo>
                    <a:lnTo>
                      <a:pt x="88" y="120"/>
                    </a:lnTo>
                    <a:lnTo>
                      <a:pt x="2" y="30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88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1334"/>
              <p:cNvSpPr/>
              <p:nvPr/>
            </p:nvSpPr>
            <p:spPr bwMode="auto">
              <a:xfrm>
                <a:off x="5456" y="1542"/>
                <a:ext cx="18" cy="36"/>
              </a:xfrm>
              <a:custGeom>
                <a:avLst/>
                <a:gdLst>
                  <a:gd name="T0" fmla="*/ 18 w 18"/>
                  <a:gd name="T1" fmla="*/ 22 h 36"/>
                  <a:gd name="T2" fmla="*/ 18 w 18"/>
                  <a:gd name="T3" fmla="*/ 36 h 36"/>
                  <a:gd name="T4" fmla="*/ 0 w 18"/>
                  <a:gd name="T5" fmla="*/ 18 h 36"/>
                  <a:gd name="T6" fmla="*/ 0 w 18"/>
                  <a:gd name="T7" fmla="*/ 0 h 36"/>
                  <a:gd name="T8" fmla="*/ 18 w 18"/>
                  <a:gd name="T9" fmla="*/ 2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22"/>
                    </a:moveTo>
                    <a:lnTo>
                      <a:pt x="18" y="3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1335"/>
              <p:cNvSpPr/>
              <p:nvPr/>
            </p:nvSpPr>
            <p:spPr bwMode="auto">
              <a:xfrm>
                <a:off x="5320" y="1444"/>
                <a:ext cx="52" cy="78"/>
              </a:xfrm>
              <a:custGeom>
                <a:avLst/>
                <a:gdLst>
                  <a:gd name="T0" fmla="*/ 0 w 52"/>
                  <a:gd name="T1" fmla="*/ 0 h 78"/>
                  <a:gd name="T2" fmla="*/ 52 w 52"/>
                  <a:gd name="T3" fmla="*/ 52 h 78"/>
                  <a:gd name="T4" fmla="*/ 52 w 52"/>
                  <a:gd name="T5" fmla="*/ 78 h 78"/>
                  <a:gd name="T6" fmla="*/ 0 w 52"/>
                  <a:gd name="T7" fmla="*/ 30 h 78"/>
                  <a:gd name="T8" fmla="*/ 0 w 5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78">
                    <a:moveTo>
                      <a:pt x="0" y="0"/>
                    </a:moveTo>
                    <a:lnTo>
                      <a:pt x="52" y="52"/>
                    </a:lnTo>
                    <a:lnTo>
                      <a:pt x="52" y="7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1336"/>
              <p:cNvSpPr/>
              <p:nvPr/>
            </p:nvSpPr>
            <p:spPr bwMode="auto">
              <a:xfrm>
                <a:off x="5386" y="1512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4 h 38"/>
                  <a:gd name="T4" fmla="*/ 14 w 14"/>
                  <a:gd name="T5" fmla="*/ 38 h 38"/>
                  <a:gd name="T6" fmla="*/ 0 w 14"/>
                  <a:gd name="T7" fmla="*/ 24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4"/>
                    </a:lnTo>
                    <a:lnTo>
                      <a:pt x="14" y="3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1337"/>
              <p:cNvSpPr/>
              <p:nvPr/>
            </p:nvSpPr>
            <p:spPr bwMode="auto">
              <a:xfrm>
                <a:off x="5414" y="1542"/>
                <a:ext cx="60" cy="76"/>
              </a:xfrm>
              <a:custGeom>
                <a:avLst/>
                <a:gdLst>
                  <a:gd name="T0" fmla="*/ 60 w 60"/>
                  <a:gd name="T1" fmla="*/ 60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0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1338"/>
              <p:cNvSpPr/>
              <p:nvPr/>
            </p:nvSpPr>
            <p:spPr bwMode="auto">
              <a:xfrm>
                <a:off x="5320" y="1500"/>
                <a:ext cx="24" cy="50"/>
              </a:xfrm>
              <a:custGeom>
                <a:avLst/>
                <a:gdLst>
                  <a:gd name="T0" fmla="*/ 24 w 24"/>
                  <a:gd name="T1" fmla="*/ 20 h 50"/>
                  <a:gd name="T2" fmla="*/ 24 w 24"/>
                  <a:gd name="T3" fmla="*/ 50 h 50"/>
                  <a:gd name="T4" fmla="*/ 0 w 24"/>
                  <a:gd name="T5" fmla="*/ 30 h 50"/>
                  <a:gd name="T6" fmla="*/ 0 w 24"/>
                  <a:gd name="T7" fmla="*/ 0 h 50"/>
                  <a:gd name="T8" fmla="*/ 24 w 24"/>
                  <a:gd name="T9" fmla="*/ 2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24" y="20"/>
                    </a:moveTo>
                    <a:lnTo>
                      <a:pt x="24" y="50"/>
                    </a:lnTo>
                    <a:lnTo>
                      <a:pt x="0" y="30"/>
                    </a:lnTo>
                    <a:lnTo>
                      <a:pt x="0" y="0"/>
                    </a:ln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1339"/>
              <p:cNvSpPr/>
              <p:nvPr/>
            </p:nvSpPr>
            <p:spPr bwMode="auto">
              <a:xfrm>
                <a:off x="5460" y="1626"/>
                <a:ext cx="14" cy="28"/>
              </a:xfrm>
              <a:custGeom>
                <a:avLst/>
                <a:gdLst>
                  <a:gd name="T0" fmla="*/ 14 w 14"/>
                  <a:gd name="T1" fmla="*/ 12 h 28"/>
                  <a:gd name="T2" fmla="*/ 14 w 14"/>
                  <a:gd name="T3" fmla="*/ 28 h 28"/>
                  <a:gd name="T4" fmla="*/ 0 w 14"/>
                  <a:gd name="T5" fmla="*/ 16 h 28"/>
                  <a:gd name="T6" fmla="*/ 0 w 14"/>
                  <a:gd name="T7" fmla="*/ 0 h 28"/>
                  <a:gd name="T8" fmla="*/ 14 w 14"/>
                  <a:gd name="T9" fmla="*/ 1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8">
                    <a:moveTo>
                      <a:pt x="14" y="12"/>
                    </a:moveTo>
                    <a:lnTo>
                      <a:pt x="14" y="28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1340"/>
              <p:cNvSpPr/>
              <p:nvPr/>
            </p:nvSpPr>
            <p:spPr bwMode="auto">
              <a:xfrm>
                <a:off x="5320" y="1556"/>
                <a:ext cx="58" cy="70"/>
              </a:xfrm>
              <a:custGeom>
                <a:avLst/>
                <a:gdLst>
                  <a:gd name="T0" fmla="*/ 0 w 58"/>
                  <a:gd name="T1" fmla="*/ 0 h 70"/>
                  <a:gd name="T2" fmla="*/ 58 w 58"/>
                  <a:gd name="T3" fmla="*/ 46 h 70"/>
                  <a:gd name="T4" fmla="*/ 58 w 58"/>
                  <a:gd name="T5" fmla="*/ 70 h 70"/>
                  <a:gd name="T6" fmla="*/ 0 w 58"/>
                  <a:gd name="T7" fmla="*/ 30 h 70"/>
                  <a:gd name="T8" fmla="*/ 0 w 58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0">
                    <a:moveTo>
                      <a:pt x="0" y="0"/>
                    </a:moveTo>
                    <a:lnTo>
                      <a:pt x="58" y="46"/>
                    </a:lnTo>
                    <a:lnTo>
                      <a:pt x="58" y="70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1341"/>
              <p:cNvSpPr/>
              <p:nvPr/>
            </p:nvSpPr>
            <p:spPr bwMode="auto">
              <a:xfrm>
                <a:off x="5392" y="1612"/>
                <a:ext cx="18" cy="36"/>
              </a:xfrm>
              <a:custGeom>
                <a:avLst/>
                <a:gdLst>
                  <a:gd name="T0" fmla="*/ 0 w 18"/>
                  <a:gd name="T1" fmla="*/ 0 h 36"/>
                  <a:gd name="T2" fmla="*/ 18 w 18"/>
                  <a:gd name="T3" fmla="*/ 14 h 36"/>
                  <a:gd name="T4" fmla="*/ 18 w 18"/>
                  <a:gd name="T5" fmla="*/ 36 h 36"/>
                  <a:gd name="T6" fmla="*/ 2 w 18"/>
                  <a:gd name="T7" fmla="*/ 24 h 36"/>
                  <a:gd name="T8" fmla="*/ 2 w 18"/>
                  <a:gd name="T9" fmla="*/ 2 h 36"/>
                  <a:gd name="T10" fmla="*/ 0 w 18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0" y="0"/>
                    </a:moveTo>
                    <a:lnTo>
                      <a:pt x="18" y="14"/>
                    </a:lnTo>
                    <a:lnTo>
                      <a:pt x="18" y="36"/>
                    </a:lnTo>
                    <a:lnTo>
                      <a:pt x="2" y="24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1342"/>
              <p:cNvSpPr/>
              <p:nvPr/>
            </p:nvSpPr>
            <p:spPr bwMode="auto">
              <a:xfrm>
                <a:off x="5426" y="1638"/>
                <a:ext cx="48" cy="54"/>
              </a:xfrm>
              <a:custGeom>
                <a:avLst/>
                <a:gdLst>
                  <a:gd name="T0" fmla="*/ 48 w 48"/>
                  <a:gd name="T1" fmla="*/ 38 h 54"/>
                  <a:gd name="T2" fmla="*/ 48 w 48"/>
                  <a:gd name="T3" fmla="*/ 54 h 54"/>
                  <a:gd name="T4" fmla="*/ 0 w 48"/>
                  <a:gd name="T5" fmla="*/ 20 h 54"/>
                  <a:gd name="T6" fmla="*/ 0 w 48"/>
                  <a:gd name="T7" fmla="*/ 0 h 54"/>
                  <a:gd name="T8" fmla="*/ 48 w 48"/>
                  <a:gd name="T9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38"/>
                    </a:moveTo>
                    <a:lnTo>
                      <a:pt x="48" y="54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48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1343"/>
              <p:cNvSpPr/>
              <p:nvPr/>
            </p:nvSpPr>
            <p:spPr bwMode="auto">
              <a:xfrm>
                <a:off x="5320" y="1612"/>
                <a:ext cx="18" cy="42"/>
              </a:xfrm>
              <a:custGeom>
                <a:avLst/>
                <a:gdLst>
                  <a:gd name="T0" fmla="*/ 0 w 18"/>
                  <a:gd name="T1" fmla="*/ 0 h 42"/>
                  <a:gd name="T2" fmla="*/ 18 w 18"/>
                  <a:gd name="T3" fmla="*/ 12 h 42"/>
                  <a:gd name="T4" fmla="*/ 18 w 18"/>
                  <a:gd name="T5" fmla="*/ 42 h 42"/>
                  <a:gd name="T6" fmla="*/ 0 w 18"/>
                  <a:gd name="T7" fmla="*/ 30 h 42"/>
                  <a:gd name="T8" fmla="*/ 0 w 18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2">
                    <a:moveTo>
                      <a:pt x="0" y="0"/>
                    </a:moveTo>
                    <a:lnTo>
                      <a:pt x="18" y="12"/>
                    </a:lnTo>
                    <a:lnTo>
                      <a:pt x="18" y="4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1344"/>
              <p:cNvSpPr/>
              <p:nvPr/>
            </p:nvSpPr>
            <p:spPr bwMode="auto">
              <a:xfrm>
                <a:off x="5354" y="1634"/>
                <a:ext cx="18" cy="36"/>
              </a:xfrm>
              <a:custGeom>
                <a:avLst/>
                <a:gdLst>
                  <a:gd name="T0" fmla="*/ 18 w 18"/>
                  <a:gd name="T1" fmla="*/ 10 h 36"/>
                  <a:gd name="T2" fmla="*/ 18 w 18"/>
                  <a:gd name="T3" fmla="*/ 36 h 36"/>
                  <a:gd name="T4" fmla="*/ 0 w 18"/>
                  <a:gd name="T5" fmla="*/ 28 h 36"/>
                  <a:gd name="T6" fmla="*/ 0 w 18"/>
                  <a:gd name="T7" fmla="*/ 0 h 36"/>
                  <a:gd name="T8" fmla="*/ 18 w 18"/>
                  <a:gd name="T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10"/>
                    </a:moveTo>
                    <a:lnTo>
                      <a:pt x="18" y="3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8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1345"/>
              <p:cNvSpPr/>
              <p:nvPr/>
            </p:nvSpPr>
            <p:spPr bwMode="auto">
              <a:xfrm>
                <a:off x="5386" y="1654"/>
                <a:ext cx="50" cy="52"/>
              </a:xfrm>
              <a:custGeom>
                <a:avLst/>
                <a:gdLst>
                  <a:gd name="T0" fmla="*/ 50 w 50"/>
                  <a:gd name="T1" fmla="*/ 34 h 52"/>
                  <a:gd name="T2" fmla="*/ 50 w 50"/>
                  <a:gd name="T3" fmla="*/ 52 h 52"/>
                  <a:gd name="T4" fmla="*/ 0 w 50"/>
                  <a:gd name="T5" fmla="*/ 26 h 52"/>
                  <a:gd name="T6" fmla="*/ 0 w 50"/>
                  <a:gd name="T7" fmla="*/ 0 h 52"/>
                  <a:gd name="T8" fmla="*/ 50 w 50"/>
                  <a:gd name="T9" fmla="*/ 3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2">
                    <a:moveTo>
                      <a:pt x="50" y="34"/>
                    </a:moveTo>
                    <a:lnTo>
                      <a:pt x="50" y="52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5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1346"/>
              <p:cNvSpPr/>
              <p:nvPr/>
            </p:nvSpPr>
            <p:spPr bwMode="auto">
              <a:xfrm>
                <a:off x="5452" y="1696"/>
                <a:ext cx="22" cy="30"/>
              </a:xfrm>
              <a:custGeom>
                <a:avLst/>
                <a:gdLst>
                  <a:gd name="T0" fmla="*/ 22 w 22"/>
                  <a:gd name="T1" fmla="*/ 16 h 30"/>
                  <a:gd name="T2" fmla="*/ 22 w 22"/>
                  <a:gd name="T3" fmla="*/ 30 h 30"/>
                  <a:gd name="T4" fmla="*/ 0 w 22"/>
                  <a:gd name="T5" fmla="*/ 18 h 30"/>
                  <a:gd name="T6" fmla="*/ 0 w 22"/>
                  <a:gd name="T7" fmla="*/ 0 h 30"/>
                  <a:gd name="T8" fmla="*/ 22 w 22"/>
                  <a:gd name="T9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0">
                    <a:moveTo>
                      <a:pt x="22" y="16"/>
                    </a:moveTo>
                    <a:lnTo>
                      <a:pt x="22" y="3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1347"/>
              <p:cNvSpPr/>
              <p:nvPr/>
            </p:nvSpPr>
            <p:spPr bwMode="auto">
              <a:xfrm>
                <a:off x="5320" y="1668"/>
                <a:ext cx="32" cy="44"/>
              </a:xfrm>
              <a:custGeom>
                <a:avLst/>
                <a:gdLst>
                  <a:gd name="T0" fmla="*/ 0 w 32"/>
                  <a:gd name="T1" fmla="*/ 0 h 44"/>
                  <a:gd name="T2" fmla="*/ 32 w 32"/>
                  <a:gd name="T3" fmla="*/ 16 h 44"/>
                  <a:gd name="T4" fmla="*/ 32 w 32"/>
                  <a:gd name="T5" fmla="*/ 44 h 44"/>
                  <a:gd name="T6" fmla="*/ 0 w 32"/>
                  <a:gd name="T7" fmla="*/ 32 h 44"/>
                  <a:gd name="T8" fmla="*/ 0 w 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4">
                    <a:moveTo>
                      <a:pt x="0" y="0"/>
                    </a:moveTo>
                    <a:lnTo>
                      <a:pt x="32" y="16"/>
                    </a:lnTo>
                    <a:lnTo>
                      <a:pt x="32" y="4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1348"/>
              <p:cNvSpPr/>
              <p:nvPr/>
            </p:nvSpPr>
            <p:spPr bwMode="auto">
              <a:xfrm>
                <a:off x="5366" y="1692"/>
                <a:ext cx="32" cy="40"/>
              </a:xfrm>
              <a:custGeom>
                <a:avLst/>
                <a:gdLst>
                  <a:gd name="T0" fmla="*/ 0 w 32"/>
                  <a:gd name="T1" fmla="*/ 0 h 40"/>
                  <a:gd name="T2" fmla="*/ 32 w 32"/>
                  <a:gd name="T3" fmla="*/ 16 h 40"/>
                  <a:gd name="T4" fmla="*/ 32 w 32"/>
                  <a:gd name="T5" fmla="*/ 40 h 40"/>
                  <a:gd name="T6" fmla="*/ 0 w 32"/>
                  <a:gd name="T7" fmla="*/ 26 h 40"/>
                  <a:gd name="T8" fmla="*/ 0 w 32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0">
                    <a:moveTo>
                      <a:pt x="0" y="0"/>
                    </a:moveTo>
                    <a:lnTo>
                      <a:pt x="32" y="16"/>
                    </a:lnTo>
                    <a:lnTo>
                      <a:pt x="32" y="40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1349"/>
              <p:cNvSpPr/>
              <p:nvPr/>
            </p:nvSpPr>
            <p:spPr bwMode="auto">
              <a:xfrm>
                <a:off x="5414" y="1716"/>
                <a:ext cx="60" cy="46"/>
              </a:xfrm>
              <a:custGeom>
                <a:avLst/>
                <a:gdLst>
                  <a:gd name="T0" fmla="*/ 60 w 60"/>
                  <a:gd name="T1" fmla="*/ 32 h 46"/>
                  <a:gd name="T2" fmla="*/ 60 w 60"/>
                  <a:gd name="T3" fmla="*/ 46 h 46"/>
                  <a:gd name="T4" fmla="*/ 0 w 60"/>
                  <a:gd name="T5" fmla="*/ 22 h 46"/>
                  <a:gd name="T6" fmla="*/ 0 w 60"/>
                  <a:gd name="T7" fmla="*/ 0 h 46"/>
                  <a:gd name="T8" fmla="*/ 60 w 60"/>
                  <a:gd name="T9" fmla="*/ 3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6">
                    <a:moveTo>
                      <a:pt x="60" y="32"/>
                    </a:moveTo>
                    <a:lnTo>
                      <a:pt x="60" y="46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60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1350"/>
              <p:cNvSpPr/>
              <p:nvPr/>
            </p:nvSpPr>
            <p:spPr bwMode="auto">
              <a:xfrm>
                <a:off x="5320" y="1724"/>
                <a:ext cx="58" cy="48"/>
              </a:xfrm>
              <a:custGeom>
                <a:avLst/>
                <a:gdLst>
                  <a:gd name="T0" fmla="*/ 0 w 58"/>
                  <a:gd name="T1" fmla="*/ 0 h 48"/>
                  <a:gd name="T2" fmla="*/ 58 w 58"/>
                  <a:gd name="T3" fmla="*/ 22 h 48"/>
                  <a:gd name="T4" fmla="*/ 58 w 58"/>
                  <a:gd name="T5" fmla="*/ 48 h 48"/>
                  <a:gd name="T6" fmla="*/ 0 w 58"/>
                  <a:gd name="T7" fmla="*/ 32 h 48"/>
                  <a:gd name="T8" fmla="*/ 0 w 58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8">
                    <a:moveTo>
                      <a:pt x="0" y="0"/>
                    </a:moveTo>
                    <a:lnTo>
                      <a:pt x="58" y="22"/>
                    </a:lnTo>
                    <a:lnTo>
                      <a:pt x="58" y="4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1351"/>
              <p:cNvSpPr/>
              <p:nvPr/>
            </p:nvSpPr>
            <p:spPr bwMode="auto">
              <a:xfrm>
                <a:off x="5394" y="1752"/>
                <a:ext cx="42" cy="36"/>
              </a:xfrm>
              <a:custGeom>
                <a:avLst/>
                <a:gdLst>
                  <a:gd name="T0" fmla="*/ 42 w 42"/>
                  <a:gd name="T1" fmla="*/ 16 h 36"/>
                  <a:gd name="T2" fmla="*/ 42 w 42"/>
                  <a:gd name="T3" fmla="*/ 36 h 36"/>
                  <a:gd name="T4" fmla="*/ 0 w 42"/>
                  <a:gd name="T5" fmla="*/ 24 h 36"/>
                  <a:gd name="T6" fmla="*/ 0 w 42"/>
                  <a:gd name="T7" fmla="*/ 0 h 36"/>
                  <a:gd name="T8" fmla="*/ 42 w 42"/>
                  <a:gd name="T9" fmla="*/ 1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42" y="16"/>
                    </a:move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4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1352"/>
              <p:cNvSpPr/>
              <p:nvPr/>
            </p:nvSpPr>
            <p:spPr bwMode="auto">
              <a:xfrm>
                <a:off x="5452" y="1774"/>
                <a:ext cx="22" cy="24"/>
              </a:xfrm>
              <a:custGeom>
                <a:avLst/>
                <a:gdLst>
                  <a:gd name="T0" fmla="*/ 22 w 22"/>
                  <a:gd name="T1" fmla="*/ 10 h 24"/>
                  <a:gd name="T2" fmla="*/ 22 w 22"/>
                  <a:gd name="T3" fmla="*/ 24 h 24"/>
                  <a:gd name="T4" fmla="*/ 0 w 22"/>
                  <a:gd name="T5" fmla="*/ 18 h 24"/>
                  <a:gd name="T6" fmla="*/ 0 w 22"/>
                  <a:gd name="T7" fmla="*/ 0 h 24"/>
                  <a:gd name="T8" fmla="*/ 22 w 22"/>
                  <a:gd name="T9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4">
                    <a:moveTo>
                      <a:pt x="22" y="10"/>
                    </a:moveTo>
                    <a:lnTo>
                      <a:pt x="2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2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1353"/>
              <p:cNvSpPr/>
              <p:nvPr/>
            </p:nvSpPr>
            <p:spPr bwMode="auto">
              <a:xfrm>
                <a:off x="5320" y="1780"/>
                <a:ext cx="24" cy="36"/>
              </a:xfrm>
              <a:custGeom>
                <a:avLst/>
                <a:gdLst>
                  <a:gd name="T0" fmla="*/ 0 w 24"/>
                  <a:gd name="T1" fmla="*/ 0 h 36"/>
                  <a:gd name="T2" fmla="*/ 24 w 24"/>
                  <a:gd name="T3" fmla="*/ 6 h 36"/>
                  <a:gd name="T4" fmla="*/ 24 w 24"/>
                  <a:gd name="T5" fmla="*/ 36 h 36"/>
                  <a:gd name="T6" fmla="*/ 0 w 24"/>
                  <a:gd name="T7" fmla="*/ 32 h 36"/>
                  <a:gd name="T8" fmla="*/ 0 w 24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6">
                    <a:moveTo>
                      <a:pt x="0" y="0"/>
                    </a:moveTo>
                    <a:lnTo>
                      <a:pt x="24" y="6"/>
                    </a:lnTo>
                    <a:lnTo>
                      <a:pt x="24" y="3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1354"/>
              <p:cNvSpPr/>
              <p:nvPr/>
            </p:nvSpPr>
            <p:spPr bwMode="auto">
              <a:xfrm>
                <a:off x="5358" y="1790"/>
                <a:ext cx="36" cy="32"/>
              </a:xfrm>
              <a:custGeom>
                <a:avLst/>
                <a:gdLst>
                  <a:gd name="T0" fmla="*/ 36 w 36"/>
                  <a:gd name="T1" fmla="*/ 8 h 32"/>
                  <a:gd name="T2" fmla="*/ 36 w 36"/>
                  <a:gd name="T3" fmla="*/ 32 h 32"/>
                  <a:gd name="T4" fmla="*/ 0 w 36"/>
                  <a:gd name="T5" fmla="*/ 28 h 32"/>
                  <a:gd name="T6" fmla="*/ 0 w 36"/>
                  <a:gd name="T7" fmla="*/ 0 h 32"/>
                  <a:gd name="T8" fmla="*/ 36 w 36"/>
                  <a:gd name="T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2">
                    <a:moveTo>
                      <a:pt x="36" y="8"/>
                    </a:moveTo>
                    <a:lnTo>
                      <a:pt x="36" y="3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1355"/>
              <p:cNvSpPr/>
              <p:nvPr/>
            </p:nvSpPr>
            <p:spPr bwMode="auto">
              <a:xfrm>
                <a:off x="5408" y="1802"/>
                <a:ext cx="20" cy="26"/>
              </a:xfrm>
              <a:custGeom>
                <a:avLst/>
                <a:gdLst>
                  <a:gd name="T0" fmla="*/ 0 w 20"/>
                  <a:gd name="T1" fmla="*/ 0 h 26"/>
                  <a:gd name="T2" fmla="*/ 20 w 20"/>
                  <a:gd name="T3" fmla="*/ 6 h 26"/>
                  <a:gd name="T4" fmla="*/ 20 w 20"/>
                  <a:gd name="T5" fmla="*/ 26 h 26"/>
                  <a:gd name="T6" fmla="*/ 0 w 20"/>
                  <a:gd name="T7" fmla="*/ 22 h 26"/>
                  <a:gd name="T8" fmla="*/ 0 w 20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6">
                    <a:moveTo>
                      <a:pt x="0" y="0"/>
                    </a:moveTo>
                    <a:lnTo>
                      <a:pt x="20" y="6"/>
                    </a:lnTo>
                    <a:lnTo>
                      <a:pt x="20" y="26"/>
                    </a:lnTo>
                    <a:lnTo>
                      <a:pt x="0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1356"/>
              <p:cNvSpPr/>
              <p:nvPr/>
            </p:nvSpPr>
            <p:spPr bwMode="auto">
              <a:xfrm>
                <a:off x="5442" y="1812"/>
                <a:ext cx="32" cy="22"/>
              </a:xfrm>
              <a:custGeom>
                <a:avLst/>
                <a:gdLst>
                  <a:gd name="T0" fmla="*/ 32 w 32"/>
                  <a:gd name="T1" fmla="*/ 8 h 22"/>
                  <a:gd name="T2" fmla="*/ 32 w 32"/>
                  <a:gd name="T3" fmla="*/ 22 h 22"/>
                  <a:gd name="T4" fmla="*/ 0 w 32"/>
                  <a:gd name="T5" fmla="*/ 18 h 22"/>
                  <a:gd name="T6" fmla="*/ 0 w 32"/>
                  <a:gd name="T7" fmla="*/ 0 h 22"/>
                  <a:gd name="T8" fmla="*/ 10 w 32"/>
                  <a:gd name="T9" fmla="*/ 2 h 22"/>
                  <a:gd name="T10" fmla="*/ 32 w 32"/>
                  <a:gd name="T11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2">
                    <a:moveTo>
                      <a:pt x="32" y="8"/>
                    </a:moveTo>
                    <a:lnTo>
                      <a:pt x="32" y="2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0" y="2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1357"/>
              <p:cNvSpPr/>
              <p:nvPr/>
            </p:nvSpPr>
            <p:spPr bwMode="auto">
              <a:xfrm>
                <a:off x="5320" y="1836"/>
                <a:ext cx="38" cy="34"/>
              </a:xfrm>
              <a:custGeom>
                <a:avLst/>
                <a:gdLst>
                  <a:gd name="T0" fmla="*/ 0 w 38"/>
                  <a:gd name="T1" fmla="*/ 0 h 34"/>
                  <a:gd name="T2" fmla="*/ 38 w 38"/>
                  <a:gd name="T3" fmla="*/ 6 h 34"/>
                  <a:gd name="T4" fmla="*/ 38 w 38"/>
                  <a:gd name="T5" fmla="*/ 34 h 34"/>
                  <a:gd name="T6" fmla="*/ 0 w 38"/>
                  <a:gd name="T7" fmla="*/ 32 h 34"/>
                  <a:gd name="T8" fmla="*/ 0 w 3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4">
                    <a:moveTo>
                      <a:pt x="0" y="0"/>
                    </a:moveTo>
                    <a:lnTo>
                      <a:pt x="38" y="6"/>
                    </a:lnTo>
                    <a:lnTo>
                      <a:pt x="38" y="3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1358"/>
              <p:cNvSpPr/>
              <p:nvPr/>
            </p:nvSpPr>
            <p:spPr bwMode="auto">
              <a:xfrm>
                <a:off x="5390" y="1846"/>
                <a:ext cx="18" cy="26"/>
              </a:xfrm>
              <a:custGeom>
                <a:avLst/>
                <a:gdLst>
                  <a:gd name="T0" fmla="*/ 0 w 18"/>
                  <a:gd name="T1" fmla="*/ 0 h 26"/>
                  <a:gd name="T2" fmla="*/ 18 w 18"/>
                  <a:gd name="T3" fmla="*/ 2 h 26"/>
                  <a:gd name="T4" fmla="*/ 18 w 18"/>
                  <a:gd name="T5" fmla="*/ 26 h 26"/>
                  <a:gd name="T6" fmla="*/ 0 w 18"/>
                  <a:gd name="T7" fmla="*/ 24 h 26"/>
                  <a:gd name="T8" fmla="*/ 0 w 18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0" y="0"/>
                    </a:moveTo>
                    <a:lnTo>
                      <a:pt x="18" y="2"/>
                    </a:lnTo>
                    <a:lnTo>
                      <a:pt x="18" y="2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Freeform 1359"/>
              <p:cNvSpPr/>
              <p:nvPr/>
            </p:nvSpPr>
            <p:spPr bwMode="auto">
              <a:xfrm>
                <a:off x="5424" y="1850"/>
                <a:ext cx="50" cy="24"/>
              </a:xfrm>
              <a:custGeom>
                <a:avLst/>
                <a:gdLst>
                  <a:gd name="T0" fmla="*/ 50 w 50"/>
                  <a:gd name="T1" fmla="*/ 8 h 24"/>
                  <a:gd name="T2" fmla="*/ 50 w 50"/>
                  <a:gd name="T3" fmla="*/ 24 h 24"/>
                  <a:gd name="T4" fmla="*/ 0 w 50"/>
                  <a:gd name="T5" fmla="*/ 22 h 24"/>
                  <a:gd name="T6" fmla="*/ 0 w 50"/>
                  <a:gd name="T7" fmla="*/ 0 h 24"/>
                  <a:gd name="T8" fmla="*/ 50 w 50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4">
                    <a:moveTo>
                      <a:pt x="50" y="8"/>
                    </a:moveTo>
                    <a:lnTo>
                      <a:pt x="50" y="24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5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1360"/>
              <p:cNvSpPr/>
              <p:nvPr/>
            </p:nvSpPr>
            <p:spPr bwMode="auto">
              <a:xfrm>
                <a:off x="5320" y="1892"/>
                <a:ext cx="24" cy="32"/>
              </a:xfrm>
              <a:custGeom>
                <a:avLst/>
                <a:gdLst>
                  <a:gd name="T0" fmla="*/ 0 w 24"/>
                  <a:gd name="T1" fmla="*/ 0 h 32"/>
                  <a:gd name="T2" fmla="*/ 24 w 24"/>
                  <a:gd name="T3" fmla="*/ 0 h 32"/>
                  <a:gd name="T4" fmla="*/ 24 w 24"/>
                  <a:gd name="T5" fmla="*/ 30 h 32"/>
                  <a:gd name="T6" fmla="*/ 0 w 24"/>
                  <a:gd name="T7" fmla="*/ 32 h 32"/>
                  <a:gd name="T8" fmla="*/ 0 w 24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2">
                    <a:moveTo>
                      <a:pt x="0" y="0"/>
                    </a:moveTo>
                    <a:lnTo>
                      <a:pt x="24" y="0"/>
                    </a:lnTo>
                    <a:lnTo>
                      <a:pt x="24" y="3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1361"/>
              <p:cNvSpPr/>
              <p:nvPr/>
            </p:nvSpPr>
            <p:spPr bwMode="auto">
              <a:xfrm>
                <a:off x="5358" y="1892"/>
                <a:ext cx="36" cy="28"/>
              </a:xfrm>
              <a:custGeom>
                <a:avLst/>
                <a:gdLst>
                  <a:gd name="T0" fmla="*/ 36 w 36"/>
                  <a:gd name="T1" fmla="*/ 2 h 28"/>
                  <a:gd name="T2" fmla="*/ 36 w 36"/>
                  <a:gd name="T3" fmla="*/ 26 h 28"/>
                  <a:gd name="T4" fmla="*/ 0 w 36"/>
                  <a:gd name="T5" fmla="*/ 28 h 28"/>
                  <a:gd name="T6" fmla="*/ 0 w 36"/>
                  <a:gd name="T7" fmla="*/ 0 h 28"/>
                  <a:gd name="T8" fmla="*/ 36 w 36"/>
                  <a:gd name="T9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8">
                    <a:moveTo>
                      <a:pt x="36" y="2"/>
                    </a:moveTo>
                    <a:lnTo>
                      <a:pt x="36" y="2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1362"/>
              <p:cNvSpPr/>
              <p:nvPr/>
            </p:nvSpPr>
            <p:spPr bwMode="auto">
              <a:xfrm>
                <a:off x="5424" y="1894"/>
                <a:ext cx="22" cy="20"/>
              </a:xfrm>
              <a:custGeom>
                <a:avLst/>
                <a:gdLst>
                  <a:gd name="T0" fmla="*/ 0 w 22"/>
                  <a:gd name="T1" fmla="*/ 0 h 20"/>
                  <a:gd name="T2" fmla="*/ 22 w 22"/>
                  <a:gd name="T3" fmla="*/ 0 h 20"/>
                  <a:gd name="T4" fmla="*/ 22 w 22"/>
                  <a:gd name="T5" fmla="*/ 18 h 20"/>
                  <a:gd name="T6" fmla="*/ 0 w 22"/>
                  <a:gd name="T7" fmla="*/ 20 h 20"/>
                  <a:gd name="T8" fmla="*/ 0 w 22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0">
                    <a:moveTo>
                      <a:pt x="0" y="0"/>
                    </a:moveTo>
                    <a:lnTo>
                      <a:pt x="22" y="0"/>
                    </a:lnTo>
                    <a:lnTo>
                      <a:pt x="22" y="18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1363"/>
              <p:cNvSpPr/>
              <p:nvPr/>
            </p:nvSpPr>
            <p:spPr bwMode="auto">
              <a:xfrm>
                <a:off x="5462" y="1894"/>
                <a:ext cx="12" cy="18"/>
              </a:xfrm>
              <a:custGeom>
                <a:avLst/>
                <a:gdLst>
                  <a:gd name="T0" fmla="*/ 12 w 12"/>
                  <a:gd name="T1" fmla="*/ 0 h 18"/>
                  <a:gd name="T2" fmla="*/ 12 w 12"/>
                  <a:gd name="T3" fmla="*/ 16 h 18"/>
                  <a:gd name="T4" fmla="*/ 0 w 12"/>
                  <a:gd name="T5" fmla="*/ 18 h 18"/>
                  <a:gd name="T6" fmla="*/ 0 w 12"/>
                  <a:gd name="T7" fmla="*/ 0 h 18"/>
                  <a:gd name="T8" fmla="*/ 12 w 12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8">
                    <a:moveTo>
                      <a:pt x="12" y="0"/>
                    </a:moveTo>
                    <a:lnTo>
                      <a:pt x="12" y="1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1364"/>
              <p:cNvSpPr/>
              <p:nvPr/>
            </p:nvSpPr>
            <p:spPr bwMode="auto">
              <a:xfrm>
                <a:off x="5320" y="1942"/>
                <a:ext cx="58" cy="39"/>
              </a:xfrm>
              <a:custGeom>
                <a:avLst/>
                <a:gdLst>
                  <a:gd name="T0" fmla="*/ 0 w 58"/>
                  <a:gd name="T1" fmla="*/ 6 h 39"/>
                  <a:gd name="T2" fmla="*/ 58 w 58"/>
                  <a:gd name="T3" fmla="*/ 0 h 39"/>
                  <a:gd name="T4" fmla="*/ 58 w 58"/>
                  <a:gd name="T5" fmla="*/ 27 h 39"/>
                  <a:gd name="T6" fmla="*/ 0 w 58"/>
                  <a:gd name="T7" fmla="*/ 39 h 39"/>
                  <a:gd name="T8" fmla="*/ 0 w 58"/>
                  <a:gd name="T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39">
                    <a:moveTo>
                      <a:pt x="0" y="6"/>
                    </a:moveTo>
                    <a:lnTo>
                      <a:pt x="58" y="0"/>
                    </a:lnTo>
                    <a:lnTo>
                      <a:pt x="58" y="27"/>
                    </a:lnTo>
                    <a:lnTo>
                      <a:pt x="0" y="39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1365"/>
              <p:cNvSpPr/>
              <p:nvPr/>
            </p:nvSpPr>
            <p:spPr bwMode="auto">
              <a:xfrm>
                <a:off x="5394" y="1938"/>
                <a:ext cx="14" cy="27"/>
              </a:xfrm>
              <a:custGeom>
                <a:avLst/>
                <a:gdLst>
                  <a:gd name="T0" fmla="*/ 14 w 14"/>
                  <a:gd name="T1" fmla="*/ 0 h 27"/>
                  <a:gd name="T2" fmla="*/ 14 w 14"/>
                  <a:gd name="T3" fmla="*/ 22 h 27"/>
                  <a:gd name="T4" fmla="*/ 0 w 14"/>
                  <a:gd name="T5" fmla="*/ 27 h 27"/>
                  <a:gd name="T6" fmla="*/ 0 w 14"/>
                  <a:gd name="T7" fmla="*/ 2 h 27"/>
                  <a:gd name="T8" fmla="*/ 14 w 14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7">
                    <a:moveTo>
                      <a:pt x="14" y="0"/>
                    </a:moveTo>
                    <a:lnTo>
                      <a:pt x="14" y="22"/>
                    </a:lnTo>
                    <a:lnTo>
                      <a:pt x="0" y="27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1366"/>
              <p:cNvSpPr/>
              <p:nvPr/>
            </p:nvSpPr>
            <p:spPr bwMode="auto">
              <a:xfrm>
                <a:off x="5422" y="1930"/>
                <a:ext cx="52" cy="28"/>
              </a:xfrm>
              <a:custGeom>
                <a:avLst/>
                <a:gdLst>
                  <a:gd name="T0" fmla="*/ 52 w 52"/>
                  <a:gd name="T1" fmla="*/ 0 h 28"/>
                  <a:gd name="T2" fmla="*/ 52 w 52"/>
                  <a:gd name="T3" fmla="*/ 16 h 28"/>
                  <a:gd name="T4" fmla="*/ 2 w 52"/>
                  <a:gd name="T5" fmla="*/ 28 h 28"/>
                  <a:gd name="T6" fmla="*/ 2 w 52"/>
                  <a:gd name="T7" fmla="*/ 8 h 28"/>
                  <a:gd name="T8" fmla="*/ 0 w 52"/>
                  <a:gd name="T9" fmla="*/ 6 h 28"/>
                  <a:gd name="T10" fmla="*/ 2 w 52"/>
                  <a:gd name="T11" fmla="*/ 6 h 28"/>
                  <a:gd name="T12" fmla="*/ 52 w 52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8">
                    <a:moveTo>
                      <a:pt x="52" y="0"/>
                    </a:moveTo>
                    <a:lnTo>
                      <a:pt x="52" y="16"/>
                    </a:lnTo>
                    <a:lnTo>
                      <a:pt x="2" y="28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2" y="6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1367"/>
              <p:cNvSpPr/>
              <p:nvPr/>
            </p:nvSpPr>
            <p:spPr bwMode="auto">
              <a:xfrm>
                <a:off x="5320" y="1997"/>
                <a:ext cx="30" cy="38"/>
              </a:xfrm>
              <a:custGeom>
                <a:avLst/>
                <a:gdLst>
                  <a:gd name="T0" fmla="*/ 0 w 30"/>
                  <a:gd name="T1" fmla="*/ 6 h 38"/>
                  <a:gd name="T2" fmla="*/ 30 w 30"/>
                  <a:gd name="T3" fmla="*/ 0 h 38"/>
                  <a:gd name="T4" fmla="*/ 30 w 30"/>
                  <a:gd name="T5" fmla="*/ 28 h 38"/>
                  <a:gd name="T6" fmla="*/ 0 w 30"/>
                  <a:gd name="T7" fmla="*/ 38 h 38"/>
                  <a:gd name="T8" fmla="*/ 0 w 30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8">
                    <a:moveTo>
                      <a:pt x="0" y="6"/>
                    </a:moveTo>
                    <a:lnTo>
                      <a:pt x="30" y="0"/>
                    </a:lnTo>
                    <a:lnTo>
                      <a:pt x="30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1368"/>
              <p:cNvSpPr/>
              <p:nvPr/>
            </p:nvSpPr>
            <p:spPr bwMode="auto">
              <a:xfrm>
                <a:off x="5364" y="1987"/>
                <a:ext cx="30" cy="34"/>
              </a:xfrm>
              <a:custGeom>
                <a:avLst/>
                <a:gdLst>
                  <a:gd name="T0" fmla="*/ 30 w 30"/>
                  <a:gd name="T1" fmla="*/ 0 h 34"/>
                  <a:gd name="T2" fmla="*/ 30 w 30"/>
                  <a:gd name="T3" fmla="*/ 24 h 34"/>
                  <a:gd name="T4" fmla="*/ 0 w 30"/>
                  <a:gd name="T5" fmla="*/ 34 h 34"/>
                  <a:gd name="T6" fmla="*/ 0 w 30"/>
                  <a:gd name="T7" fmla="*/ 6 h 34"/>
                  <a:gd name="T8" fmla="*/ 30 w 3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4">
                    <a:moveTo>
                      <a:pt x="30" y="0"/>
                    </a:moveTo>
                    <a:lnTo>
                      <a:pt x="30" y="24"/>
                    </a:lnTo>
                    <a:lnTo>
                      <a:pt x="0" y="34"/>
                    </a:lnTo>
                    <a:lnTo>
                      <a:pt x="0" y="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1369"/>
              <p:cNvSpPr/>
              <p:nvPr/>
            </p:nvSpPr>
            <p:spPr bwMode="auto">
              <a:xfrm>
                <a:off x="5424" y="1977"/>
                <a:ext cx="20" cy="24"/>
              </a:xfrm>
              <a:custGeom>
                <a:avLst/>
                <a:gdLst>
                  <a:gd name="T0" fmla="*/ 0 w 20"/>
                  <a:gd name="T1" fmla="*/ 4 h 24"/>
                  <a:gd name="T2" fmla="*/ 20 w 20"/>
                  <a:gd name="T3" fmla="*/ 0 h 24"/>
                  <a:gd name="T4" fmla="*/ 20 w 20"/>
                  <a:gd name="T5" fmla="*/ 18 h 24"/>
                  <a:gd name="T6" fmla="*/ 0 w 20"/>
                  <a:gd name="T7" fmla="*/ 24 h 24"/>
                  <a:gd name="T8" fmla="*/ 0 w 20"/>
                  <a:gd name="T9" fmla="*/ 4 h 24"/>
                  <a:gd name="T10" fmla="*/ 0 w 20"/>
                  <a:gd name="T11" fmla="*/ 4 h 24"/>
                  <a:gd name="T12" fmla="*/ 0 w 20"/>
                  <a:gd name="T13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4">
                    <a:moveTo>
                      <a:pt x="0" y="4"/>
                    </a:moveTo>
                    <a:lnTo>
                      <a:pt x="20" y="0"/>
                    </a:lnTo>
                    <a:lnTo>
                      <a:pt x="20" y="18"/>
                    </a:lnTo>
                    <a:lnTo>
                      <a:pt x="0" y="2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1370"/>
              <p:cNvSpPr/>
              <p:nvPr/>
            </p:nvSpPr>
            <p:spPr bwMode="auto">
              <a:xfrm>
                <a:off x="5460" y="1971"/>
                <a:ext cx="14" cy="20"/>
              </a:xfrm>
              <a:custGeom>
                <a:avLst/>
                <a:gdLst>
                  <a:gd name="T0" fmla="*/ 14 w 14"/>
                  <a:gd name="T1" fmla="*/ 0 h 20"/>
                  <a:gd name="T2" fmla="*/ 14 w 14"/>
                  <a:gd name="T3" fmla="*/ 14 h 20"/>
                  <a:gd name="T4" fmla="*/ 0 w 14"/>
                  <a:gd name="T5" fmla="*/ 20 h 20"/>
                  <a:gd name="T6" fmla="*/ 0 w 14"/>
                  <a:gd name="T7" fmla="*/ 2 h 20"/>
                  <a:gd name="T8" fmla="*/ 14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14" y="0"/>
                    </a:moveTo>
                    <a:lnTo>
                      <a:pt x="14" y="14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1371"/>
              <p:cNvSpPr/>
              <p:nvPr/>
            </p:nvSpPr>
            <p:spPr bwMode="auto">
              <a:xfrm>
                <a:off x="5320" y="2055"/>
                <a:ext cx="22" cy="38"/>
              </a:xfrm>
              <a:custGeom>
                <a:avLst/>
                <a:gdLst>
                  <a:gd name="T0" fmla="*/ 0 w 22"/>
                  <a:gd name="T1" fmla="*/ 6 h 38"/>
                  <a:gd name="T2" fmla="*/ 22 w 22"/>
                  <a:gd name="T3" fmla="*/ 0 h 38"/>
                  <a:gd name="T4" fmla="*/ 22 w 22"/>
                  <a:gd name="T5" fmla="*/ 28 h 38"/>
                  <a:gd name="T6" fmla="*/ 0 w 22"/>
                  <a:gd name="T7" fmla="*/ 38 h 38"/>
                  <a:gd name="T8" fmla="*/ 0 w 22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0" y="6"/>
                    </a:moveTo>
                    <a:lnTo>
                      <a:pt x="22" y="0"/>
                    </a:lnTo>
                    <a:lnTo>
                      <a:pt x="22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1372"/>
              <p:cNvSpPr/>
              <p:nvPr/>
            </p:nvSpPr>
            <p:spPr bwMode="auto">
              <a:xfrm>
                <a:off x="5358" y="2027"/>
                <a:ext cx="64" cy="50"/>
              </a:xfrm>
              <a:custGeom>
                <a:avLst/>
                <a:gdLst>
                  <a:gd name="T0" fmla="*/ 64 w 64"/>
                  <a:gd name="T1" fmla="*/ 0 h 50"/>
                  <a:gd name="T2" fmla="*/ 64 w 64"/>
                  <a:gd name="T3" fmla="*/ 20 h 50"/>
                  <a:gd name="T4" fmla="*/ 0 w 64"/>
                  <a:gd name="T5" fmla="*/ 50 h 50"/>
                  <a:gd name="T6" fmla="*/ 0 w 64"/>
                  <a:gd name="T7" fmla="*/ 22 h 50"/>
                  <a:gd name="T8" fmla="*/ 64 w 6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50">
                    <a:moveTo>
                      <a:pt x="64" y="0"/>
                    </a:moveTo>
                    <a:lnTo>
                      <a:pt x="64" y="20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1373"/>
              <p:cNvSpPr/>
              <p:nvPr/>
            </p:nvSpPr>
            <p:spPr bwMode="auto">
              <a:xfrm>
                <a:off x="5436" y="2009"/>
                <a:ext cx="38" cy="32"/>
              </a:xfrm>
              <a:custGeom>
                <a:avLst/>
                <a:gdLst>
                  <a:gd name="T0" fmla="*/ 38 w 38"/>
                  <a:gd name="T1" fmla="*/ 0 h 32"/>
                  <a:gd name="T2" fmla="*/ 38 w 38"/>
                  <a:gd name="T3" fmla="*/ 16 h 32"/>
                  <a:gd name="T4" fmla="*/ 0 w 38"/>
                  <a:gd name="T5" fmla="*/ 32 h 32"/>
                  <a:gd name="T6" fmla="*/ 0 w 38"/>
                  <a:gd name="T7" fmla="*/ 12 h 32"/>
                  <a:gd name="T8" fmla="*/ 38 w 3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2">
                    <a:moveTo>
                      <a:pt x="38" y="0"/>
                    </a:moveTo>
                    <a:lnTo>
                      <a:pt x="38" y="16"/>
                    </a:lnTo>
                    <a:lnTo>
                      <a:pt x="0" y="32"/>
                    </a:lnTo>
                    <a:lnTo>
                      <a:pt x="0" y="12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1374"/>
              <p:cNvSpPr/>
              <p:nvPr/>
            </p:nvSpPr>
            <p:spPr bwMode="auto">
              <a:xfrm>
                <a:off x="5320" y="2097"/>
                <a:ext cx="42" cy="50"/>
              </a:xfrm>
              <a:custGeom>
                <a:avLst/>
                <a:gdLst>
                  <a:gd name="T0" fmla="*/ 0 w 42"/>
                  <a:gd name="T1" fmla="*/ 20 h 50"/>
                  <a:gd name="T2" fmla="*/ 42 w 42"/>
                  <a:gd name="T3" fmla="*/ 0 h 50"/>
                  <a:gd name="T4" fmla="*/ 42 w 42"/>
                  <a:gd name="T5" fmla="*/ 28 h 50"/>
                  <a:gd name="T6" fmla="*/ 0 w 42"/>
                  <a:gd name="T7" fmla="*/ 50 h 50"/>
                  <a:gd name="T8" fmla="*/ 0 w 42"/>
                  <a:gd name="T9" fmla="*/ 2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50">
                    <a:moveTo>
                      <a:pt x="0" y="20"/>
                    </a:moveTo>
                    <a:lnTo>
                      <a:pt x="42" y="0"/>
                    </a:lnTo>
                    <a:lnTo>
                      <a:pt x="42" y="28"/>
                    </a:lnTo>
                    <a:lnTo>
                      <a:pt x="0" y="50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1375"/>
              <p:cNvSpPr/>
              <p:nvPr/>
            </p:nvSpPr>
            <p:spPr bwMode="auto">
              <a:xfrm>
                <a:off x="5392" y="2063"/>
                <a:ext cx="50" cy="46"/>
              </a:xfrm>
              <a:custGeom>
                <a:avLst/>
                <a:gdLst>
                  <a:gd name="T0" fmla="*/ 0 w 50"/>
                  <a:gd name="T1" fmla="*/ 22 h 46"/>
                  <a:gd name="T2" fmla="*/ 50 w 50"/>
                  <a:gd name="T3" fmla="*/ 0 h 46"/>
                  <a:gd name="T4" fmla="*/ 50 w 50"/>
                  <a:gd name="T5" fmla="*/ 20 h 46"/>
                  <a:gd name="T6" fmla="*/ 0 w 50"/>
                  <a:gd name="T7" fmla="*/ 46 h 46"/>
                  <a:gd name="T8" fmla="*/ 0 w 50"/>
                  <a:gd name="T9" fmla="*/ 2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46">
                    <a:moveTo>
                      <a:pt x="0" y="22"/>
                    </a:moveTo>
                    <a:lnTo>
                      <a:pt x="50" y="0"/>
                    </a:lnTo>
                    <a:lnTo>
                      <a:pt x="50" y="20"/>
                    </a:lnTo>
                    <a:lnTo>
                      <a:pt x="0" y="46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1376"/>
              <p:cNvSpPr/>
              <p:nvPr/>
            </p:nvSpPr>
            <p:spPr bwMode="auto">
              <a:xfrm>
                <a:off x="5456" y="2049"/>
                <a:ext cx="18" cy="26"/>
              </a:xfrm>
              <a:custGeom>
                <a:avLst/>
                <a:gdLst>
                  <a:gd name="T0" fmla="*/ 18 w 18"/>
                  <a:gd name="T1" fmla="*/ 0 h 26"/>
                  <a:gd name="T2" fmla="*/ 18 w 18"/>
                  <a:gd name="T3" fmla="*/ 16 h 26"/>
                  <a:gd name="T4" fmla="*/ 0 w 18"/>
                  <a:gd name="T5" fmla="*/ 26 h 26"/>
                  <a:gd name="T6" fmla="*/ 0 w 18"/>
                  <a:gd name="T7" fmla="*/ 8 h 26"/>
                  <a:gd name="T8" fmla="*/ 18 w 18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16"/>
                    </a:lnTo>
                    <a:lnTo>
                      <a:pt x="0" y="26"/>
                    </a:lnTo>
                    <a:lnTo>
                      <a:pt x="0" y="8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1377"/>
              <p:cNvSpPr/>
              <p:nvPr/>
            </p:nvSpPr>
            <p:spPr bwMode="auto">
              <a:xfrm>
                <a:off x="5320" y="2159"/>
                <a:ext cx="24" cy="44"/>
              </a:xfrm>
              <a:custGeom>
                <a:avLst/>
                <a:gdLst>
                  <a:gd name="T0" fmla="*/ 0 w 24"/>
                  <a:gd name="T1" fmla="*/ 14 h 44"/>
                  <a:gd name="T2" fmla="*/ 24 w 24"/>
                  <a:gd name="T3" fmla="*/ 0 h 44"/>
                  <a:gd name="T4" fmla="*/ 24 w 24"/>
                  <a:gd name="T5" fmla="*/ 30 h 44"/>
                  <a:gd name="T6" fmla="*/ 0 w 24"/>
                  <a:gd name="T7" fmla="*/ 44 h 44"/>
                  <a:gd name="T8" fmla="*/ 0 w 24"/>
                  <a:gd name="T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4">
                    <a:moveTo>
                      <a:pt x="0" y="14"/>
                    </a:moveTo>
                    <a:lnTo>
                      <a:pt x="24" y="0"/>
                    </a:lnTo>
                    <a:lnTo>
                      <a:pt x="24" y="30"/>
                    </a:lnTo>
                    <a:lnTo>
                      <a:pt x="0" y="4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1378"/>
              <p:cNvSpPr/>
              <p:nvPr/>
            </p:nvSpPr>
            <p:spPr bwMode="auto">
              <a:xfrm>
                <a:off x="5360" y="2133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24 h 46"/>
                  <a:gd name="T4" fmla="*/ 0 w 34"/>
                  <a:gd name="T5" fmla="*/ 46 h 46"/>
                  <a:gd name="T6" fmla="*/ 0 w 34"/>
                  <a:gd name="T7" fmla="*/ 18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24"/>
                    </a:lnTo>
                    <a:lnTo>
                      <a:pt x="0" y="46"/>
                    </a:lnTo>
                    <a:lnTo>
                      <a:pt x="0" y="18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1379"/>
              <p:cNvSpPr/>
              <p:nvPr/>
            </p:nvSpPr>
            <p:spPr bwMode="auto">
              <a:xfrm>
                <a:off x="5420" y="2113"/>
                <a:ext cx="12" cy="28"/>
              </a:xfrm>
              <a:custGeom>
                <a:avLst/>
                <a:gdLst>
                  <a:gd name="T0" fmla="*/ 0 w 12"/>
                  <a:gd name="T1" fmla="*/ 6 h 28"/>
                  <a:gd name="T2" fmla="*/ 12 w 12"/>
                  <a:gd name="T3" fmla="*/ 0 h 28"/>
                  <a:gd name="T4" fmla="*/ 12 w 12"/>
                  <a:gd name="T5" fmla="*/ 20 h 28"/>
                  <a:gd name="T6" fmla="*/ 0 w 12"/>
                  <a:gd name="T7" fmla="*/ 28 h 28"/>
                  <a:gd name="T8" fmla="*/ 0 w 12"/>
                  <a:gd name="T9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0" y="6"/>
                    </a:moveTo>
                    <a:lnTo>
                      <a:pt x="12" y="0"/>
                    </a:lnTo>
                    <a:lnTo>
                      <a:pt x="12" y="20"/>
                    </a:lnTo>
                    <a:lnTo>
                      <a:pt x="0" y="2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1380"/>
              <p:cNvSpPr/>
              <p:nvPr/>
            </p:nvSpPr>
            <p:spPr bwMode="auto">
              <a:xfrm>
                <a:off x="5446" y="2091"/>
                <a:ext cx="28" cy="32"/>
              </a:xfrm>
              <a:custGeom>
                <a:avLst/>
                <a:gdLst>
                  <a:gd name="T0" fmla="*/ 28 w 28"/>
                  <a:gd name="T1" fmla="*/ 0 h 32"/>
                  <a:gd name="T2" fmla="*/ 28 w 28"/>
                  <a:gd name="T3" fmla="*/ 16 h 32"/>
                  <a:gd name="T4" fmla="*/ 0 w 28"/>
                  <a:gd name="T5" fmla="*/ 32 h 32"/>
                  <a:gd name="T6" fmla="*/ 0 w 28"/>
                  <a:gd name="T7" fmla="*/ 14 h 32"/>
                  <a:gd name="T8" fmla="*/ 28 w 2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2">
                    <a:moveTo>
                      <a:pt x="28" y="0"/>
                    </a:moveTo>
                    <a:lnTo>
                      <a:pt x="2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1381"/>
              <p:cNvSpPr/>
              <p:nvPr/>
            </p:nvSpPr>
            <p:spPr bwMode="auto">
              <a:xfrm>
                <a:off x="5320" y="2201"/>
                <a:ext cx="40" cy="54"/>
              </a:xfrm>
              <a:custGeom>
                <a:avLst/>
                <a:gdLst>
                  <a:gd name="T0" fmla="*/ 0 w 40"/>
                  <a:gd name="T1" fmla="*/ 22 h 54"/>
                  <a:gd name="T2" fmla="*/ 40 w 40"/>
                  <a:gd name="T3" fmla="*/ 0 h 54"/>
                  <a:gd name="T4" fmla="*/ 40 w 40"/>
                  <a:gd name="T5" fmla="*/ 26 h 54"/>
                  <a:gd name="T6" fmla="*/ 0 w 40"/>
                  <a:gd name="T7" fmla="*/ 54 h 54"/>
                  <a:gd name="T8" fmla="*/ 0 w 40"/>
                  <a:gd name="T9" fmla="*/ 2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4">
                    <a:moveTo>
                      <a:pt x="0" y="22"/>
                    </a:moveTo>
                    <a:lnTo>
                      <a:pt x="40" y="0"/>
                    </a:lnTo>
                    <a:lnTo>
                      <a:pt x="40" y="26"/>
                    </a:lnTo>
                    <a:lnTo>
                      <a:pt x="0" y="54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1382"/>
              <p:cNvSpPr/>
              <p:nvPr/>
            </p:nvSpPr>
            <p:spPr bwMode="auto">
              <a:xfrm>
                <a:off x="5374" y="2171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22 h 46"/>
                  <a:gd name="T4" fmla="*/ 0 w 34"/>
                  <a:gd name="T5" fmla="*/ 46 h 46"/>
                  <a:gd name="T6" fmla="*/ 0 w 34"/>
                  <a:gd name="T7" fmla="*/ 20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22"/>
                    </a:lnTo>
                    <a:lnTo>
                      <a:pt x="0" y="46"/>
                    </a:lnTo>
                    <a:lnTo>
                      <a:pt x="0" y="2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1383"/>
              <p:cNvSpPr/>
              <p:nvPr/>
            </p:nvSpPr>
            <p:spPr bwMode="auto">
              <a:xfrm>
                <a:off x="5424" y="2133"/>
                <a:ext cx="50" cy="50"/>
              </a:xfrm>
              <a:custGeom>
                <a:avLst/>
                <a:gdLst>
                  <a:gd name="T0" fmla="*/ 50 w 50"/>
                  <a:gd name="T1" fmla="*/ 0 h 50"/>
                  <a:gd name="T2" fmla="*/ 50 w 50"/>
                  <a:gd name="T3" fmla="*/ 16 h 50"/>
                  <a:gd name="T4" fmla="*/ 0 w 50"/>
                  <a:gd name="T5" fmla="*/ 50 h 50"/>
                  <a:gd name="T6" fmla="*/ 0 w 50"/>
                  <a:gd name="T7" fmla="*/ 30 h 50"/>
                  <a:gd name="T8" fmla="*/ 50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50" y="0"/>
                    </a:moveTo>
                    <a:lnTo>
                      <a:pt x="50" y="16"/>
                    </a:lnTo>
                    <a:lnTo>
                      <a:pt x="0" y="50"/>
                    </a:lnTo>
                    <a:lnTo>
                      <a:pt x="0" y="30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1384"/>
              <p:cNvSpPr/>
              <p:nvPr/>
            </p:nvSpPr>
            <p:spPr bwMode="auto">
              <a:xfrm>
                <a:off x="5320" y="2259"/>
                <a:ext cx="22" cy="46"/>
              </a:xfrm>
              <a:custGeom>
                <a:avLst/>
                <a:gdLst>
                  <a:gd name="T0" fmla="*/ 0 w 22"/>
                  <a:gd name="T1" fmla="*/ 16 h 46"/>
                  <a:gd name="T2" fmla="*/ 22 w 22"/>
                  <a:gd name="T3" fmla="*/ 0 h 46"/>
                  <a:gd name="T4" fmla="*/ 22 w 22"/>
                  <a:gd name="T5" fmla="*/ 30 h 46"/>
                  <a:gd name="T6" fmla="*/ 0 w 22"/>
                  <a:gd name="T7" fmla="*/ 46 h 46"/>
                  <a:gd name="T8" fmla="*/ 0 w 22"/>
                  <a:gd name="T9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46">
                    <a:moveTo>
                      <a:pt x="0" y="16"/>
                    </a:moveTo>
                    <a:lnTo>
                      <a:pt x="22" y="0"/>
                    </a:lnTo>
                    <a:lnTo>
                      <a:pt x="22" y="30"/>
                    </a:lnTo>
                    <a:lnTo>
                      <a:pt x="0" y="4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1385"/>
              <p:cNvSpPr/>
              <p:nvPr/>
            </p:nvSpPr>
            <p:spPr bwMode="auto">
              <a:xfrm>
                <a:off x="5358" y="2195"/>
                <a:ext cx="82" cy="82"/>
              </a:xfrm>
              <a:custGeom>
                <a:avLst/>
                <a:gdLst>
                  <a:gd name="T0" fmla="*/ 82 w 82"/>
                  <a:gd name="T1" fmla="*/ 0 h 82"/>
                  <a:gd name="T2" fmla="*/ 82 w 82"/>
                  <a:gd name="T3" fmla="*/ 20 h 82"/>
                  <a:gd name="T4" fmla="*/ 0 w 82"/>
                  <a:gd name="T5" fmla="*/ 82 h 82"/>
                  <a:gd name="T6" fmla="*/ 0 w 82"/>
                  <a:gd name="T7" fmla="*/ 54 h 82"/>
                  <a:gd name="T8" fmla="*/ 82 w 82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82" y="0"/>
                    </a:moveTo>
                    <a:lnTo>
                      <a:pt x="82" y="20"/>
                    </a:lnTo>
                    <a:lnTo>
                      <a:pt x="0" y="82"/>
                    </a:lnTo>
                    <a:lnTo>
                      <a:pt x="0" y="54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1386"/>
              <p:cNvSpPr/>
              <p:nvPr/>
            </p:nvSpPr>
            <p:spPr bwMode="auto">
              <a:xfrm>
                <a:off x="5454" y="2173"/>
                <a:ext cx="20" cy="30"/>
              </a:xfrm>
              <a:custGeom>
                <a:avLst/>
                <a:gdLst>
                  <a:gd name="T0" fmla="*/ 20 w 20"/>
                  <a:gd name="T1" fmla="*/ 0 h 30"/>
                  <a:gd name="T2" fmla="*/ 20 w 20"/>
                  <a:gd name="T3" fmla="*/ 16 h 30"/>
                  <a:gd name="T4" fmla="*/ 0 w 20"/>
                  <a:gd name="T5" fmla="*/ 30 h 30"/>
                  <a:gd name="T6" fmla="*/ 0 w 20"/>
                  <a:gd name="T7" fmla="*/ 12 h 30"/>
                  <a:gd name="T8" fmla="*/ 20 w 2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0">
                    <a:moveTo>
                      <a:pt x="20" y="0"/>
                    </a:moveTo>
                    <a:lnTo>
                      <a:pt x="20" y="16"/>
                    </a:lnTo>
                    <a:lnTo>
                      <a:pt x="0" y="30"/>
                    </a:lnTo>
                    <a:lnTo>
                      <a:pt x="0" y="12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1387"/>
              <p:cNvSpPr/>
              <p:nvPr/>
            </p:nvSpPr>
            <p:spPr bwMode="auto">
              <a:xfrm>
                <a:off x="5392" y="2259"/>
                <a:ext cx="20" cy="38"/>
              </a:xfrm>
              <a:custGeom>
                <a:avLst/>
                <a:gdLst>
                  <a:gd name="T0" fmla="*/ 20 w 20"/>
                  <a:gd name="T1" fmla="*/ 0 h 38"/>
                  <a:gd name="T2" fmla="*/ 20 w 20"/>
                  <a:gd name="T3" fmla="*/ 22 h 38"/>
                  <a:gd name="T4" fmla="*/ 0 w 20"/>
                  <a:gd name="T5" fmla="*/ 38 h 38"/>
                  <a:gd name="T6" fmla="*/ 0 w 20"/>
                  <a:gd name="T7" fmla="*/ 14 h 38"/>
                  <a:gd name="T8" fmla="*/ 20 w 20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8">
                    <a:moveTo>
                      <a:pt x="20" y="0"/>
                    </a:moveTo>
                    <a:lnTo>
                      <a:pt x="20" y="22"/>
                    </a:lnTo>
                    <a:lnTo>
                      <a:pt x="0" y="38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1388"/>
              <p:cNvSpPr/>
              <p:nvPr/>
            </p:nvSpPr>
            <p:spPr bwMode="auto">
              <a:xfrm>
                <a:off x="5454" y="2215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1389"/>
              <p:cNvSpPr/>
              <p:nvPr/>
            </p:nvSpPr>
            <p:spPr bwMode="auto">
              <a:xfrm>
                <a:off x="5320" y="2349"/>
                <a:ext cx="32" cy="56"/>
              </a:xfrm>
              <a:custGeom>
                <a:avLst/>
                <a:gdLst>
                  <a:gd name="T0" fmla="*/ 0 w 32"/>
                  <a:gd name="T1" fmla="*/ 26 h 56"/>
                  <a:gd name="T2" fmla="*/ 32 w 32"/>
                  <a:gd name="T3" fmla="*/ 0 h 56"/>
                  <a:gd name="T4" fmla="*/ 32 w 32"/>
                  <a:gd name="T5" fmla="*/ 28 h 56"/>
                  <a:gd name="T6" fmla="*/ 0 w 32"/>
                  <a:gd name="T7" fmla="*/ 56 h 56"/>
                  <a:gd name="T8" fmla="*/ 0 w 32"/>
                  <a:gd name="T9" fmla="*/ 2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6">
                    <a:moveTo>
                      <a:pt x="0" y="26"/>
                    </a:moveTo>
                    <a:lnTo>
                      <a:pt x="32" y="0"/>
                    </a:lnTo>
                    <a:lnTo>
                      <a:pt x="32" y="28"/>
                    </a:lnTo>
                    <a:lnTo>
                      <a:pt x="0" y="5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1390"/>
              <p:cNvSpPr/>
              <p:nvPr/>
            </p:nvSpPr>
            <p:spPr bwMode="auto">
              <a:xfrm>
                <a:off x="5366" y="2293"/>
                <a:ext cx="58" cy="70"/>
              </a:xfrm>
              <a:custGeom>
                <a:avLst/>
                <a:gdLst>
                  <a:gd name="T0" fmla="*/ 58 w 58"/>
                  <a:gd name="T1" fmla="*/ 0 h 70"/>
                  <a:gd name="T2" fmla="*/ 58 w 58"/>
                  <a:gd name="T3" fmla="*/ 20 h 70"/>
                  <a:gd name="T4" fmla="*/ 0 w 58"/>
                  <a:gd name="T5" fmla="*/ 70 h 70"/>
                  <a:gd name="T6" fmla="*/ 0 w 58"/>
                  <a:gd name="T7" fmla="*/ 44 h 70"/>
                  <a:gd name="T8" fmla="*/ 58 w 58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0">
                    <a:moveTo>
                      <a:pt x="58" y="0"/>
                    </a:moveTo>
                    <a:lnTo>
                      <a:pt x="58" y="20"/>
                    </a:lnTo>
                    <a:lnTo>
                      <a:pt x="0" y="70"/>
                    </a:lnTo>
                    <a:lnTo>
                      <a:pt x="0" y="44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1391"/>
              <p:cNvSpPr/>
              <p:nvPr/>
            </p:nvSpPr>
            <p:spPr bwMode="auto">
              <a:xfrm>
                <a:off x="5440" y="2255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14 h 46"/>
                  <a:gd name="T4" fmla="*/ 0 w 34"/>
                  <a:gd name="T5" fmla="*/ 46 h 46"/>
                  <a:gd name="T6" fmla="*/ 0 w 34"/>
                  <a:gd name="T7" fmla="*/ 26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14"/>
                    </a:lnTo>
                    <a:lnTo>
                      <a:pt x="0" y="46"/>
                    </a:lnTo>
                    <a:lnTo>
                      <a:pt x="0" y="26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1392"/>
              <p:cNvSpPr/>
              <p:nvPr/>
            </p:nvSpPr>
            <p:spPr bwMode="auto">
              <a:xfrm>
                <a:off x="5320" y="2409"/>
                <a:ext cx="16" cy="46"/>
              </a:xfrm>
              <a:custGeom>
                <a:avLst/>
                <a:gdLst>
                  <a:gd name="T0" fmla="*/ 0 w 16"/>
                  <a:gd name="T1" fmla="*/ 14 h 46"/>
                  <a:gd name="T2" fmla="*/ 16 w 16"/>
                  <a:gd name="T3" fmla="*/ 0 h 46"/>
                  <a:gd name="T4" fmla="*/ 16 w 16"/>
                  <a:gd name="T5" fmla="*/ 30 h 46"/>
                  <a:gd name="T6" fmla="*/ 0 w 16"/>
                  <a:gd name="T7" fmla="*/ 46 h 46"/>
                  <a:gd name="T8" fmla="*/ 0 w 16"/>
                  <a:gd name="T9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6">
                    <a:moveTo>
                      <a:pt x="0" y="14"/>
                    </a:moveTo>
                    <a:lnTo>
                      <a:pt x="16" y="0"/>
                    </a:lnTo>
                    <a:lnTo>
                      <a:pt x="16" y="30"/>
                    </a:lnTo>
                    <a:lnTo>
                      <a:pt x="0" y="4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1393"/>
              <p:cNvSpPr/>
              <p:nvPr/>
            </p:nvSpPr>
            <p:spPr bwMode="auto">
              <a:xfrm>
                <a:off x="5352" y="2351"/>
                <a:ext cx="54" cy="74"/>
              </a:xfrm>
              <a:custGeom>
                <a:avLst/>
                <a:gdLst>
                  <a:gd name="T0" fmla="*/ 54 w 54"/>
                  <a:gd name="T1" fmla="*/ 0 h 74"/>
                  <a:gd name="T2" fmla="*/ 54 w 54"/>
                  <a:gd name="T3" fmla="*/ 22 h 74"/>
                  <a:gd name="T4" fmla="*/ 0 w 54"/>
                  <a:gd name="T5" fmla="*/ 74 h 74"/>
                  <a:gd name="T6" fmla="*/ 0 w 54"/>
                  <a:gd name="T7" fmla="*/ 46 h 74"/>
                  <a:gd name="T8" fmla="*/ 54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54" y="0"/>
                    </a:moveTo>
                    <a:lnTo>
                      <a:pt x="54" y="22"/>
                    </a:lnTo>
                    <a:lnTo>
                      <a:pt x="0" y="74"/>
                    </a:lnTo>
                    <a:lnTo>
                      <a:pt x="0" y="46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1394"/>
              <p:cNvSpPr/>
              <p:nvPr/>
            </p:nvSpPr>
            <p:spPr bwMode="auto">
              <a:xfrm>
                <a:off x="5422" y="2295"/>
                <a:ext cx="52" cy="64"/>
              </a:xfrm>
              <a:custGeom>
                <a:avLst/>
                <a:gdLst>
                  <a:gd name="T0" fmla="*/ 52 w 52"/>
                  <a:gd name="T1" fmla="*/ 0 h 64"/>
                  <a:gd name="T2" fmla="*/ 52 w 52"/>
                  <a:gd name="T3" fmla="*/ 16 h 64"/>
                  <a:gd name="T4" fmla="*/ 0 w 52"/>
                  <a:gd name="T5" fmla="*/ 64 h 64"/>
                  <a:gd name="T6" fmla="*/ 0 w 52"/>
                  <a:gd name="T7" fmla="*/ 44 h 64"/>
                  <a:gd name="T8" fmla="*/ 52 w 52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4">
                    <a:moveTo>
                      <a:pt x="52" y="0"/>
                    </a:moveTo>
                    <a:lnTo>
                      <a:pt x="52" y="16"/>
                    </a:lnTo>
                    <a:lnTo>
                      <a:pt x="0" y="64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7" name="Freeform 1395"/>
              <p:cNvSpPr/>
              <p:nvPr/>
            </p:nvSpPr>
            <p:spPr bwMode="auto">
              <a:xfrm>
                <a:off x="5320" y="2443"/>
                <a:ext cx="38" cy="64"/>
              </a:xfrm>
              <a:custGeom>
                <a:avLst/>
                <a:gdLst>
                  <a:gd name="T0" fmla="*/ 0 w 38"/>
                  <a:gd name="T1" fmla="*/ 34 h 64"/>
                  <a:gd name="T2" fmla="*/ 38 w 38"/>
                  <a:gd name="T3" fmla="*/ 0 h 64"/>
                  <a:gd name="T4" fmla="*/ 38 w 38"/>
                  <a:gd name="T5" fmla="*/ 28 h 64"/>
                  <a:gd name="T6" fmla="*/ 0 w 38"/>
                  <a:gd name="T7" fmla="*/ 64 h 64"/>
                  <a:gd name="T8" fmla="*/ 0 w 38"/>
                  <a:gd name="T9" fmla="*/ 3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0" y="34"/>
                    </a:moveTo>
                    <a:lnTo>
                      <a:pt x="38" y="0"/>
                    </a:lnTo>
                    <a:lnTo>
                      <a:pt x="38" y="28"/>
                    </a:lnTo>
                    <a:lnTo>
                      <a:pt x="0" y="64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8" name="Freeform 1396"/>
              <p:cNvSpPr/>
              <p:nvPr/>
            </p:nvSpPr>
            <p:spPr bwMode="auto">
              <a:xfrm>
                <a:off x="5372" y="2415"/>
                <a:ext cx="16" cy="40"/>
              </a:xfrm>
              <a:custGeom>
                <a:avLst/>
                <a:gdLst>
                  <a:gd name="T0" fmla="*/ 0 w 16"/>
                  <a:gd name="T1" fmla="*/ 14 h 40"/>
                  <a:gd name="T2" fmla="*/ 16 w 16"/>
                  <a:gd name="T3" fmla="*/ 0 h 40"/>
                  <a:gd name="T4" fmla="*/ 16 w 16"/>
                  <a:gd name="T5" fmla="*/ 24 h 40"/>
                  <a:gd name="T6" fmla="*/ 0 w 16"/>
                  <a:gd name="T7" fmla="*/ 40 h 40"/>
                  <a:gd name="T8" fmla="*/ 0 w 16"/>
                  <a:gd name="T9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0" y="14"/>
                    </a:moveTo>
                    <a:lnTo>
                      <a:pt x="16" y="0"/>
                    </a:lnTo>
                    <a:lnTo>
                      <a:pt x="16" y="24"/>
                    </a:lnTo>
                    <a:lnTo>
                      <a:pt x="0" y="40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1397"/>
              <p:cNvSpPr/>
              <p:nvPr/>
            </p:nvSpPr>
            <p:spPr bwMode="auto">
              <a:xfrm>
                <a:off x="5402" y="2375"/>
                <a:ext cx="30" cy="50"/>
              </a:xfrm>
              <a:custGeom>
                <a:avLst/>
                <a:gdLst>
                  <a:gd name="T0" fmla="*/ 30 w 30"/>
                  <a:gd name="T1" fmla="*/ 0 h 50"/>
                  <a:gd name="T2" fmla="*/ 30 w 30"/>
                  <a:gd name="T3" fmla="*/ 20 h 50"/>
                  <a:gd name="T4" fmla="*/ 0 w 30"/>
                  <a:gd name="T5" fmla="*/ 50 h 50"/>
                  <a:gd name="T6" fmla="*/ 0 w 30"/>
                  <a:gd name="T7" fmla="*/ 26 h 50"/>
                  <a:gd name="T8" fmla="*/ 30 w 3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50">
                    <a:moveTo>
                      <a:pt x="30" y="0"/>
                    </a:moveTo>
                    <a:lnTo>
                      <a:pt x="30" y="20"/>
                    </a:lnTo>
                    <a:lnTo>
                      <a:pt x="0" y="50"/>
                    </a:lnTo>
                    <a:lnTo>
                      <a:pt x="0" y="2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1398"/>
              <p:cNvSpPr/>
              <p:nvPr/>
            </p:nvSpPr>
            <p:spPr bwMode="auto">
              <a:xfrm>
                <a:off x="5446" y="2337"/>
                <a:ext cx="28" cy="44"/>
              </a:xfrm>
              <a:custGeom>
                <a:avLst/>
                <a:gdLst>
                  <a:gd name="T0" fmla="*/ 28 w 28"/>
                  <a:gd name="T1" fmla="*/ 0 h 44"/>
                  <a:gd name="T2" fmla="*/ 28 w 28"/>
                  <a:gd name="T3" fmla="*/ 16 h 44"/>
                  <a:gd name="T4" fmla="*/ 0 w 28"/>
                  <a:gd name="T5" fmla="*/ 44 h 44"/>
                  <a:gd name="T6" fmla="*/ 0 w 28"/>
                  <a:gd name="T7" fmla="*/ 24 h 44"/>
                  <a:gd name="T8" fmla="*/ 28 w 28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4">
                    <a:moveTo>
                      <a:pt x="28" y="0"/>
                    </a:moveTo>
                    <a:lnTo>
                      <a:pt x="28" y="16"/>
                    </a:lnTo>
                    <a:lnTo>
                      <a:pt x="0" y="44"/>
                    </a:lnTo>
                    <a:lnTo>
                      <a:pt x="0" y="2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1399"/>
              <p:cNvSpPr/>
              <p:nvPr/>
            </p:nvSpPr>
            <p:spPr bwMode="auto">
              <a:xfrm>
                <a:off x="5320" y="2499"/>
                <a:ext cx="26" cy="58"/>
              </a:xfrm>
              <a:custGeom>
                <a:avLst/>
                <a:gdLst>
                  <a:gd name="T0" fmla="*/ 0 w 26"/>
                  <a:gd name="T1" fmla="*/ 26 h 58"/>
                  <a:gd name="T2" fmla="*/ 26 w 26"/>
                  <a:gd name="T3" fmla="*/ 0 h 58"/>
                  <a:gd name="T4" fmla="*/ 26 w 26"/>
                  <a:gd name="T5" fmla="*/ 30 h 58"/>
                  <a:gd name="T6" fmla="*/ 0 w 26"/>
                  <a:gd name="T7" fmla="*/ 58 h 58"/>
                  <a:gd name="T8" fmla="*/ 0 w 26"/>
                  <a:gd name="T9" fmla="*/ 2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8">
                    <a:moveTo>
                      <a:pt x="0" y="26"/>
                    </a:moveTo>
                    <a:lnTo>
                      <a:pt x="26" y="0"/>
                    </a:lnTo>
                    <a:lnTo>
                      <a:pt x="26" y="30"/>
                    </a:lnTo>
                    <a:lnTo>
                      <a:pt x="0" y="58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1400"/>
              <p:cNvSpPr/>
              <p:nvPr/>
            </p:nvSpPr>
            <p:spPr bwMode="auto">
              <a:xfrm>
                <a:off x="5362" y="2429"/>
                <a:ext cx="56" cy="82"/>
              </a:xfrm>
              <a:custGeom>
                <a:avLst/>
                <a:gdLst>
                  <a:gd name="T0" fmla="*/ 56 w 56"/>
                  <a:gd name="T1" fmla="*/ 0 h 82"/>
                  <a:gd name="T2" fmla="*/ 56 w 56"/>
                  <a:gd name="T3" fmla="*/ 22 h 82"/>
                  <a:gd name="T4" fmla="*/ 0 w 56"/>
                  <a:gd name="T5" fmla="*/ 82 h 82"/>
                  <a:gd name="T6" fmla="*/ 0 w 56"/>
                  <a:gd name="T7" fmla="*/ 56 h 82"/>
                  <a:gd name="T8" fmla="*/ 56 w 56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82">
                    <a:moveTo>
                      <a:pt x="56" y="0"/>
                    </a:moveTo>
                    <a:lnTo>
                      <a:pt x="56" y="22"/>
                    </a:lnTo>
                    <a:lnTo>
                      <a:pt x="0" y="82"/>
                    </a:lnTo>
                    <a:lnTo>
                      <a:pt x="0" y="56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1401"/>
              <p:cNvSpPr/>
              <p:nvPr/>
            </p:nvSpPr>
            <p:spPr bwMode="auto">
              <a:xfrm>
                <a:off x="5434" y="2375"/>
                <a:ext cx="40" cy="60"/>
              </a:xfrm>
              <a:custGeom>
                <a:avLst/>
                <a:gdLst>
                  <a:gd name="T0" fmla="*/ 40 w 40"/>
                  <a:gd name="T1" fmla="*/ 0 h 60"/>
                  <a:gd name="T2" fmla="*/ 40 w 40"/>
                  <a:gd name="T3" fmla="*/ 16 h 60"/>
                  <a:gd name="T4" fmla="*/ 0 w 40"/>
                  <a:gd name="T5" fmla="*/ 60 h 60"/>
                  <a:gd name="T6" fmla="*/ 0 w 40"/>
                  <a:gd name="T7" fmla="*/ 40 h 60"/>
                  <a:gd name="T8" fmla="*/ 40 w 40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60">
                    <a:moveTo>
                      <a:pt x="40" y="0"/>
                    </a:moveTo>
                    <a:lnTo>
                      <a:pt x="40" y="16"/>
                    </a:lnTo>
                    <a:lnTo>
                      <a:pt x="0" y="60"/>
                    </a:lnTo>
                    <a:lnTo>
                      <a:pt x="0" y="4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1402"/>
              <p:cNvSpPr/>
              <p:nvPr/>
            </p:nvSpPr>
            <p:spPr bwMode="auto">
              <a:xfrm>
                <a:off x="5320" y="2489"/>
                <a:ext cx="84" cy="118"/>
              </a:xfrm>
              <a:custGeom>
                <a:avLst/>
                <a:gdLst>
                  <a:gd name="T0" fmla="*/ 0 w 84"/>
                  <a:gd name="T1" fmla="*/ 86 h 118"/>
                  <a:gd name="T2" fmla="*/ 84 w 84"/>
                  <a:gd name="T3" fmla="*/ 0 h 118"/>
                  <a:gd name="T4" fmla="*/ 84 w 84"/>
                  <a:gd name="T5" fmla="*/ 22 h 118"/>
                  <a:gd name="T6" fmla="*/ 0 w 84"/>
                  <a:gd name="T7" fmla="*/ 118 h 118"/>
                  <a:gd name="T8" fmla="*/ 0 w 84"/>
                  <a:gd name="T9" fmla="*/ 8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118">
                    <a:moveTo>
                      <a:pt x="0" y="86"/>
                    </a:moveTo>
                    <a:lnTo>
                      <a:pt x="84" y="0"/>
                    </a:lnTo>
                    <a:lnTo>
                      <a:pt x="84" y="22"/>
                    </a:lnTo>
                    <a:lnTo>
                      <a:pt x="0" y="118"/>
                    </a:lnTo>
                    <a:lnTo>
                      <a:pt x="0" y="8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1403"/>
              <p:cNvSpPr/>
              <p:nvPr/>
            </p:nvSpPr>
            <p:spPr bwMode="auto">
              <a:xfrm>
                <a:off x="5418" y="2445"/>
                <a:ext cx="28" cy="50"/>
              </a:xfrm>
              <a:custGeom>
                <a:avLst/>
                <a:gdLst>
                  <a:gd name="T0" fmla="*/ 0 w 28"/>
                  <a:gd name="T1" fmla="*/ 28 h 50"/>
                  <a:gd name="T2" fmla="*/ 28 w 28"/>
                  <a:gd name="T3" fmla="*/ 0 h 50"/>
                  <a:gd name="T4" fmla="*/ 28 w 28"/>
                  <a:gd name="T5" fmla="*/ 18 h 50"/>
                  <a:gd name="T6" fmla="*/ 0 w 28"/>
                  <a:gd name="T7" fmla="*/ 50 h 50"/>
                  <a:gd name="T8" fmla="*/ 0 w 28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50">
                    <a:moveTo>
                      <a:pt x="0" y="28"/>
                    </a:moveTo>
                    <a:lnTo>
                      <a:pt x="28" y="0"/>
                    </a:lnTo>
                    <a:lnTo>
                      <a:pt x="28" y="18"/>
                    </a:lnTo>
                    <a:lnTo>
                      <a:pt x="0" y="50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1404"/>
              <p:cNvSpPr/>
              <p:nvPr/>
            </p:nvSpPr>
            <p:spPr bwMode="auto">
              <a:xfrm>
                <a:off x="5462" y="2417"/>
                <a:ext cx="12" cy="30"/>
              </a:xfrm>
              <a:custGeom>
                <a:avLst/>
                <a:gdLst>
                  <a:gd name="T0" fmla="*/ 12 w 12"/>
                  <a:gd name="T1" fmla="*/ 0 h 30"/>
                  <a:gd name="T2" fmla="*/ 12 w 12"/>
                  <a:gd name="T3" fmla="*/ 16 h 30"/>
                  <a:gd name="T4" fmla="*/ 0 w 12"/>
                  <a:gd name="T5" fmla="*/ 30 h 30"/>
                  <a:gd name="T6" fmla="*/ 0 w 12"/>
                  <a:gd name="T7" fmla="*/ 12 h 30"/>
                  <a:gd name="T8" fmla="*/ 12 w 12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0">
                    <a:moveTo>
                      <a:pt x="12" y="0"/>
                    </a:moveTo>
                    <a:lnTo>
                      <a:pt x="12" y="16"/>
                    </a:lnTo>
                    <a:lnTo>
                      <a:pt x="0" y="30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1405"/>
              <p:cNvSpPr/>
              <p:nvPr/>
            </p:nvSpPr>
            <p:spPr bwMode="auto">
              <a:xfrm>
                <a:off x="5350" y="2567"/>
                <a:ext cx="22" cy="54"/>
              </a:xfrm>
              <a:custGeom>
                <a:avLst/>
                <a:gdLst>
                  <a:gd name="T0" fmla="*/ 0 w 22"/>
                  <a:gd name="T1" fmla="*/ 24 h 54"/>
                  <a:gd name="T2" fmla="*/ 22 w 22"/>
                  <a:gd name="T3" fmla="*/ 0 h 54"/>
                  <a:gd name="T4" fmla="*/ 22 w 22"/>
                  <a:gd name="T5" fmla="*/ 26 h 54"/>
                  <a:gd name="T6" fmla="*/ 0 w 22"/>
                  <a:gd name="T7" fmla="*/ 54 h 54"/>
                  <a:gd name="T8" fmla="*/ 0 w 22"/>
                  <a:gd name="T9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4">
                    <a:moveTo>
                      <a:pt x="0" y="24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1406"/>
              <p:cNvSpPr/>
              <p:nvPr/>
            </p:nvSpPr>
            <p:spPr bwMode="auto">
              <a:xfrm>
                <a:off x="5388" y="2457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6 h 118"/>
                  <a:gd name="T4" fmla="*/ 0 w 86"/>
                  <a:gd name="T5" fmla="*/ 118 h 118"/>
                  <a:gd name="T6" fmla="*/ 0 w 86"/>
                  <a:gd name="T7" fmla="*/ 94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18"/>
                    </a:lnTo>
                    <a:lnTo>
                      <a:pt x="0" y="9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1407"/>
              <p:cNvSpPr/>
              <p:nvPr/>
            </p:nvSpPr>
            <p:spPr bwMode="auto">
              <a:xfrm>
                <a:off x="5422" y="2499"/>
                <a:ext cx="52" cy="80"/>
              </a:xfrm>
              <a:custGeom>
                <a:avLst/>
                <a:gdLst>
                  <a:gd name="T0" fmla="*/ 52 w 52"/>
                  <a:gd name="T1" fmla="*/ 0 h 80"/>
                  <a:gd name="T2" fmla="*/ 52 w 52"/>
                  <a:gd name="T3" fmla="*/ 16 h 80"/>
                  <a:gd name="T4" fmla="*/ 0 w 52"/>
                  <a:gd name="T5" fmla="*/ 80 h 80"/>
                  <a:gd name="T6" fmla="*/ 0 w 52"/>
                  <a:gd name="T7" fmla="*/ 60 h 80"/>
                  <a:gd name="T8" fmla="*/ 52 w 5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0">
                    <a:moveTo>
                      <a:pt x="52" y="0"/>
                    </a:moveTo>
                    <a:lnTo>
                      <a:pt x="52" y="16"/>
                    </a:lnTo>
                    <a:lnTo>
                      <a:pt x="0" y="80"/>
                    </a:lnTo>
                    <a:lnTo>
                      <a:pt x="0" y="6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Rectangle 1408"/>
              <p:cNvSpPr>
                <a:spLocks noChangeArrowheads="1"/>
              </p:cNvSpPr>
              <p:nvPr/>
            </p:nvSpPr>
            <p:spPr bwMode="auto">
              <a:xfrm>
                <a:off x="5424" y="189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Rectangle 1409"/>
              <p:cNvSpPr>
                <a:spLocks noChangeArrowheads="1"/>
              </p:cNvSpPr>
              <p:nvPr/>
            </p:nvSpPr>
            <p:spPr bwMode="auto">
              <a:xfrm>
                <a:off x="5424" y="189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1410"/>
              <p:cNvSpPr/>
              <p:nvPr/>
            </p:nvSpPr>
            <p:spPr bwMode="auto">
              <a:xfrm>
                <a:off x="5422" y="19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1411"/>
              <p:cNvSpPr/>
              <p:nvPr/>
            </p:nvSpPr>
            <p:spPr bwMode="auto">
              <a:xfrm>
                <a:off x="5422" y="19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Rectangle 1412"/>
              <p:cNvSpPr>
                <a:spLocks noChangeArrowheads="1"/>
              </p:cNvSpPr>
              <p:nvPr/>
            </p:nvSpPr>
            <p:spPr bwMode="auto">
              <a:xfrm>
                <a:off x="5424" y="1981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1413"/>
              <p:cNvSpPr/>
              <p:nvPr/>
            </p:nvSpPr>
            <p:spPr bwMode="auto">
              <a:xfrm>
                <a:off x="5350" y="2718"/>
                <a:ext cx="22" cy="56"/>
              </a:xfrm>
              <a:custGeom>
                <a:avLst/>
                <a:gdLst>
                  <a:gd name="T0" fmla="*/ 0 w 22"/>
                  <a:gd name="T1" fmla="*/ 28 h 56"/>
                  <a:gd name="T2" fmla="*/ 22 w 22"/>
                  <a:gd name="T3" fmla="*/ 0 h 56"/>
                  <a:gd name="T4" fmla="*/ 22 w 22"/>
                  <a:gd name="T5" fmla="*/ 26 h 56"/>
                  <a:gd name="T6" fmla="*/ 0 w 22"/>
                  <a:gd name="T7" fmla="*/ 56 h 56"/>
                  <a:gd name="T8" fmla="*/ 0 w 22"/>
                  <a:gd name="T9" fmla="*/ 2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6">
                    <a:moveTo>
                      <a:pt x="0" y="28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6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74" name="Freeform 1415"/>
            <p:cNvSpPr/>
            <p:nvPr/>
          </p:nvSpPr>
          <p:spPr bwMode="auto">
            <a:xfrm>
              <a:off x="-2989564" y="1603377"/>
              <a:ext cx="136529" cy="204788"/>
            </a:xfrm>
            <a:custGeom>
              <a:avLst/>
              <a:gdLst>
                <a:gd name="T0" fmla="*/ 86 w 86"/>
                <a:gd name="T1" fmla="*/ 0 h 129"/>
                <a:gd name="T2" fmla="*/ 86 w 86"/>
                <a:gd name="T3" fmla="*/ 16 h 129"/>
                <a:gd name="T4" fmla="*/ 0 w 86"/>
                <a:gd name="T5" fmla="*/ 129 h 129"/>
                <a:gd name="T6" fmla="*/ 0 w 86"/>
                <a:gd name="T7" fmla="*/ 103 h 129"/>
                <a:gd name="T8" fmla="*/ 86 w 86"/>
                <a:gd name="T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29">
                  <a:moveTo>
                    <a:pt x="86" y="0"/>
                  </a:moveTo>
                  <a:lnTo>
                    <a:pt x="86" y="16"/>
                  </a:lnTo>
                  <a:lnTo>
                    <a:pt x="0" y="129"/>
                  </a:lnTo>
                  <a:lnTo>
                    <a:pt x="0" y="103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1416"/>
            <p:cNvSpPr/>
            <p:nvPr/>
          </p:nvSpPr>
          <p:spPr bwMode="auto">
            <a:xfrm>
              <a:off x="-3049890" y="1884363"/>
              <a:ext cx="34927" cy="92075"/>
            </a:xfrm>
            <a:custGeom>
              <a:avLst/>
              <a:gdLst>
                <a:gd name="T0" fmla="*/ 0 w 22"/>
                <a:gd name="T1" fmla="*/ 28 h 58"/>
                <a:gd name="T2" fmla="*/ 22 w 22"/>
                <a:gd name="T3" fmla="*/ 0 h 58"/>
                <a:gd name="T4" fmla="*/ 22 w 22"/>
                <a:gd name="T5" fmla="*/ 26 h 58"/>
                <a:gd name="T6" fmla="*/ 0 w 22"/>
                <a:gd name="T7" fmla="*/ 58 h 58"/>
                <a:gd name="T8" fmla="*/ 0 w 22"/>
                <a:gd name="T9" fmla="*/ 2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8">
                  <a:moveTo>
                    <a:pt x="0" y="28"/>
                  </a:moveTo>
                  <a:lnTo>
                    <a:pt x="22" y="0"/>
                  </a:lnTo>
                  <a:lnTo>
                    <a:pt x="22" y="26"/>
                  </a:lnTo>
                  <a:lnTo>
                    <a:pt x="0" y="58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1417"/>
            <p:cNvSpPr/>
            <p:nvPr/>
          </p:nvSpPr>
          <p:spPr bwMode="auto">
            <a:xfrm>
              <a:off x="-2989564" y="1681162"/>
              <a:ext cx="136529" cy="212724"/>
            </a:xfrm>
            <a:custGeom>
              <a:avLst/>
              <a:gdLst>
                <a:gd name="T0" fmla="*/ 86 w 86"/>
                <a:gd name="T1" fmla="*/ 0 h 134"/>
                <a:gd name="T2" fmla="*/ 86 w 86"/>
                <a:gd name="T3" fmla="*/ 16 h 134"/>
                <a:gd name="T4" fmla="*/ 0 w 86"/>
                <a:gd name="T5" fmla="*/ 134 h 134"/>
                <a:gd name="T6" fmla="*/ 0 w 86"/>
                <a:gd name="T7" fmla="*/ 110 h 134"/>
                <a:gd name="T8" fmla="*/ 86 w 86"/>
                <a:gd name="T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34">
                  <a:moveTo>
                    <a:pt x="86" y="0"/>
                  </a:moveTo>
                  <a:lnTo>
                    <a:pt x="86" y="16"/>
                  </a:lnTo>
                  <a:lnTo>
                    <a:pt x="0" y="134"/>
                  </a:lnTo>
                  <a:lnTo>
                    <a:pt x="0" y="110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1418"/>
            <p:cNvSpPr/>
            <p:nvPr/>
          </p:nvSpPr>
          <p:spPr bwMode="auto">
            <a:xfrm>
              <a:off x="-2935585" y="1530351"/>
              <a:ext cx="82552" cy="127001"/>
            </a:xfrm>
            <a:custGeom>
              <a:avLst/>
              <a:gdLst>
                <a:gd name="T0" fmla="*/ 52 w 52"/>
                <a:gd name="T1" fmla="*/ 0 h 80"/>
                <a:gd name="T2" fmla="*/ 52 w 52"/>
                <a:gd name="T3" fmla="*/ 16 h 80"/>
                <a:gd name="T4" fmla="*/ 0 w 52"/>
                <a:gd name="T5" fmla="*/ 80 h 80"/>
                <a:gd name="T6" fmla="*/ 0 w 52"/>
                <a:gd name="T7" fmla="*/ 58 h 80"/>
                <a:gd name="T8" fmla="*/ 52 w 52"/>
                <a:gd name="T9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80">
                  <a:moveTo>
                    <a:pt x="52" y="0"/>
                  </a:moveTo>
                  <a:lnTo>
                    <a:pt x="52" y="16"/>
                  </a:lnTo>
                  <a:lnTo>
                    <a:pt x="0" y="80"/>
                  </a:lnTo>
                  <a:lnTo>
                    <a:pt x="0" y="58"/>
                  </a:lnTo>
                  <a:lnTo>
                    <a:pt x="5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Rectangle 1419"/>
            <p:cNvSpPr>
              <a:spLocks noChangeArrowheads="1"/>
            </p:cNvSpPr>
            <p:nvPr/>
          </p:nvSpPr>
          <p:spPr bwMode="auto">
            <a:xfrm>
              <a:off x="-2932410" y="625474"/>
              <a:ext cx="1587" cy="15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Rectangle 1420"/>
            <p:cNvSpPr>
              <a:spLocks noChangeArrowheads="1"/>
            </p:cNvSpPr>
            <p:nvPr/>
          </p:nvSpPr>
          <p:spPr bwMode="auto">
            <a:xfrm>
              <a:off x="-7296599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Rectangle 1421"/>
            <p:cNvSpPr>
              <a:spLocks noChangeArrowheads="1"/>
            </p:cNvSpPr>
            <p:nvPr/>
          </p:nvSpPr>
          <p:spPr bwMode="auto">
            <a:xfrm>
              <a:off x="-7207695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Rectangle 1422"/>
            <p:cNvSpPr>
              <a:spLocks noChangeArrowheads="1"/>
            </p:cNvSpPr>
            <p:nvPr/>
          </p:nvSpPr>
          <p:spPr bwMode="auto">
            <a:xfrm>
              <a:off x="-7121969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Rectangle 1423"/>
            <p:cNvSpPr>
              <a:spLocks noChangeArrowheads="1"/>
            </p:cNvSpPr>
            <p:nvPr/>
          </p:nvSpPr>
          <p:spPr bwMode="auto">
            <a:xfrm>
              <a:off x="-6947336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Rectangle 1424"/>
            <p:cNvSpPr>
              <a:spLocks noChangeArrowheads="1"/>
            </p:cNvSpPr>
            <p:nvPr/>
          </p:nvSpPr>
          <p:spPr bwMode="auto">
            <a:xfrm>
              <a:off x="-6861610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Rectangle 1425"/>
            <p:cNvSpPr>
              <a:spLocks noChangeArrowheads="1"/>
            </p:cNvSpPr>
            <p:nvPr/>
          </p:nvSpPr>
          <p:spPr bwMode="auto">
            <a:xfrm>
              <a:off x="-7296599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Rectangle 1426"/>
            <p:cNvSpPr>
              <a:spLocks noChangeArrowheads="1"/>
            </p:cNvSpPr>
            <p:nvPr/>
          </p:nvSpPr>
          <p:spPr bwMode="auto">
            <a:xfrm>
              <a:off x="-7207695" y="-198438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Rectangle 1427"/>
            <p:cNvSpPr>
              <a:spLocks noChangeArrowheads="1"/>
            </p:cNvSpPr>
            <p:nvPr/>
          </p:nvSpPr>
          <p:spPr bwMode="auto">
            <a:xfrm>
              <a:off x="-7296599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Rectangle 1428"/>
            <p:cNvSpPr>
              <a:spLocks noChangeArrowheads="1"/>
            </p:cNvSpPr>
            <p:nvPr/>
          </p:nvSpPr>
          <p:spPr bwMode="auto">
            <a:xfrm>
              <a:off x="-7121969" y="-109537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Rectangle 1429"/>
            <p:cNvSpPr>
              <a:spLocks noChangeArrowheads="1"/>
            </p:cNvSpPr>
            <p:nvPr/>
          </p:nvSpPr>
          <p:spPr bwMode="auto">
            <a:xfrm>
              <a:off x="-6861610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Rectangle 1430"/>
            <p:cNvSpPr>
              <a:spLocks noChangeArrowheads="1"/>
            </p:cNvSpPr>
            <p:nvPr/>
          </p:nvSpPr>
          <p:spPr bwMode="auto">
            <a:xfrm>
              <a:off x="-7296599" y="-206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Rectangle 1431"/>
            <p:cNvSpPr>
              <a:spLocks noChangeArrowheads="1"/>
            </p:cNvSpPr>
            <p:nvPr/>
          </p:nvSpPr>
          <p:spPr bwMode="auto">
            <a:xfrm>
              <a:off x="-7207695" y="-2063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Rectangle 1432"/>
            <p:cNvSpPr>
              <a:spLocks noChangeArrowheads="1"/>
            </p:cNvSpPr>
            <p:nvPr/>
          </p:nvSpPr>
          <p:spPr bwMode="auto">
            <a:xfrm>
              <a:off x="-7036240" y="-20637"/>
              <a:ext cx="22543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Rectangle 1433"/>
            <p:cNvSpPr>
              <a:spLocks noChangeArrowheads="1"/>
            </p:cNvSpPr>
            <p:nvPr/>
          </p:nvSpPr>
          <p:spPr bwMode="auto">
            <a:xfrm>
              <a:off x="-7207695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Rectangle 1434"/>
            <p:cNvSpPr>
              <a:spLocks noChangeArrowheads="1"/>
            </p:cNvSpPr>
            <p:nvPr/>
          </p:nvSpPr>
          <p:spPr bwMode="auto">
            <a:xfrm>
              <a:off x="-7121969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Rectangle 1435"/>
            <p:cNvSpPr>
              <a:spLocks noChangeArrowheads="1"/>
            </p:cNvSpPr>
            <p:nvPr/>
          </p:nvSpPr>
          <p:spPr bwMode="auto">
            <a:xfrm>
              <a:off x="-6861610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Rectangle 1436"/>
            <p:cNvSpPr>
              <a:spLocks noChangeArrowheads="1"/>
            </p:cNvSpPr>
            <p:nvPr/>
          </p:nvSpPr>
          <p:spPr bwMode="auto">
            <a:xfrm>
              <a:off x="-7296599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Rectangle 1437"/>
            <p:cNvSpPr>
              <a:spLocks noChangeArrowheads="1"/>
            </p:cNvSpPr>
            <p:nvPr/>
          </p:nvSpPr>
          <p:spPr bwMode="auto">
            <a:xfrm>
              <a:off x="-7121969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Rectangle 1438"/>
            <p:cNvSpPr>
              <a:spLocks noChangeArrowheads="1"/>
            </p:cNvSpPr>
            <p:nvPr/>
          </p:nvSpPr>
          <p:spPr bwMode="auto">
            <a:xfrm>
              <a:off x="-6947336" y="157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Rectangle 1439"/>
            <p:cNvSpPr>
              <a:spLocks noChangeArrowheads="1"/>
            </p:cNvSpPr>
            <p:nvPr/>
          </p:nvSpPr>
          <p:spPr bwMode="auto">
            <a:xfrm>
              <a:off x="-7207695" y="2492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Rectangle 1440"/>
            <p:cNvSpPr>
              <a:spLocks noChangeArrowheads="1"/>
            </p:cNvSpPr>
            <p:nvPr/>
          </p:nvSpPr>
          <p:spPr bwMode="auto">
            <a:xfrm>
              <a:off x="-7036240" y="2492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Rectangle 1441"/>
            <p:cNvSpPr>
              <a:spLocks noChangeArrowheads="1"/>
            </p:cNvSpPr>
            <p:nvPr/>
          </p:nvSpPr>
          <p:spPr bwMode="auto">
            <a:xfrm>
              <a:off x="-6861610" y="249237"/>
              <a:ext cx="139705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Rectangle 1442"/>
            <p:cNvSpPr>
              <a:spLocks noChangeArrowheads="1"/>
            </p:cNvSpPr>
            <p:nvPr/>
          </p:nvSpPr>
          <p:spPr bwMode="auto">
            <a:xfrm>
              <a:off x="-7296599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Rectangle 1443"/>
            <p:cNvSpPr>
              <a:spLocks noChangeArrowheads="1"/>
            </p:cNvSpPr>
            <p:nvPr/>
          </p:nvSpPr>
          <p:spPr bwMode="auto">
            <a:xfrm>
              <a:off x="-7121969" y="338137"/>
              <a:ext cx="222258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Rectangle 1444"/>
            <p:cNvSpPr>
              <a:spLocks noChangeArrowheads="1"/>
            </p:cNvSpPr>
            <p:nvPr/>
          </p:nvSpPr>
          <p:spPr bwMode="auto">
            <a:xfrm>
              <a:off x="-7207695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Rectangle 1445"/>
            <p:cNvSpPr>
              <a:spLocks noChangeArrowheads="1"/>
            </p:cNvSpPr>
            <p:nvPr/>
          </p:nvSpPr>
          <p:spPr bwMode="auto">
            <a:xfrm>
              <a:off x="-7036240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Rectangle 1446"/>
            <p:cNvSpPr>
              <a:spLocks noChangeArrowheads="1"/>
            </p:cNvSpPr>
            <p:nvPr/>
          </p:nvSpPr>
          <p:spPr bwMode="auto">
            <a:xfrm>
              <a:off x="-6947336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Rectangle 1447"/>
            <p:cNvSpPr>
              <a:spLocks noChangeArrowheads="1"/>
            </p:cNvSpPr>
            <p:nvPr/>
          </p:nvSpPr>
          <p:spPr bwMode="auto">
            <a:xfrm>
              <a:off x="-7207695" y="5159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Rectangle 1448"/>
            <p:cNvSpPr>
              <a:spLocks noChangeArrowheads="1"/>
            </p:cNvSpPr>
            <p:nvPr/>
          </p:nvSpPr>
          <p:spPr bwMode="auto">
            <a:xfrm>
              <a:off x="-7036240" y="5159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Rectangle 1449"/>
            <p:cNvSpPr>
              <a:spLocks noChangeArrowheads="1"/>
            </p:cNvSpPr>
            <p:nvPr/>
          </p:nvSpPr>
          <p:spPr bwMode="auto">
            <a:xfrm>
              <a:off x="-7296599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Rectangle 1450"/>
            <p:cNvSpPr>
              <a:spLocks noChangeArrowheads="1"/>
            </p:cNvSpPr>
            <p:nvPr/>
          </p:nvSpPr>
          <p:spPr bwMode="auto">
            <a:xfrm>
              <a:off x="-7121969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Rectangle 1451"/>
            <p:cNvSpPr>
              <a:spLocks noChangeArrowheads="1"/>
            </p:cNvSpPr>
            <p:nvPr/>
          </p:nvSpPr>
          <p:spPr bwMode="auto">
            <a:xfrm>
              <a:off x="-6861610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Rectangle 1452"/>
            <p:cNvSpPr>
              <a:spLocks noChangeArrowheads="1"/>
            </p:cNvSpPr>
            <p:nvPr/>
          </p:nvSpPr>
          <p:spPr bwMode="auto">
            <a:xfrm>
              <a:off x="-7296599" y="695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Rectangle 1453"/>
            <p:cNvSpPr>
              <a:spLocks noChangeArrowheads="1"/>
            </p:cNvSpPr>
            <p:nvPr/>
          </p:nvSpPr>
          <p:spPr bwMode="auto">
            <a:xfrm>
              <a:off x="-7207695" y="695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Rectangle 1454"/>
            <p:cNvSpPr>
              <a:spLocks noChangeArrowheads="1"/>
            </p:cNvSpPr>
            <p:nvPr/>
          </p:nvSpPr>
          <p:spPr bwMode="auto">
            <a:xfrm>
              <a:off x="-7296599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Rectangle 1455"/>
            <p:cNvSpPr>
              <a:spLocks noChangeArrowheads="1"/>
            </p:cNvSpPr>
            <p:nvPr/>
          </p:nvSpPr>
          <p:spPr bwMode="auto">
            <a:xfrm>
              <a:off x="-7121969" y="784224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Rectangle 1456"/>
            <p:cNvSpPr>
              <a:spLocks noChangeArrowheads="1"/>
            </p:cNvSpPr>
            <p:nvPr/>
          </p:nvSpPr>
          <p:spPr bwMode="auto">
            <a:xfrm>
              <a:off x="-6861610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Rectangle 1457"/>
            <p:cNvSpPr>
              <a:spLocks noChangeArrowheads="1"/>
            </p:cNvSpPr>
            <p:nvPr/>
          </p:nvSpPr>
          <p:spPr bwMode="auto">
            <a:xfrm>
              <a:off x="-7207695" y="87312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Rectangle 1458"/>
            <p:cNvSpPr>
              <a:spLocks noChangeArrowheads="1"/>
            </p:cNvSpPr>
            <p:nvPr/>
          </p:nvSpPr>
          <p:spPr bwMode="auto">
            <a:xfrm>
              <a:off x="-7207695" y="9620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Rectangle 1459"/>
            <p:cNvSpPr>
              <a:spLocks noChangeArrowheads="1"/>
            </p:cNvSpPr>
            <p:nvPr/>
          </p:nvSpPr>
          <p:spPr bwMode="auto">
            <a:xfrm>
              <a:off x="-7036240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Rectangle 1460"/>
            <p:cNvSpPr>
              <a:spLocks noChangeArrowheads="1"/>
            </p:cNvSpPr>
            <p:nvPr/>
          </p:nvSpPr>
          <p:spPr bwMode="auto">
            <a:xfrm>
              <a:off x="-6861610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Rectangle 1461"/>
            <p:cNvSpPr>
              <a:spLocks noChangeArrowheads="1"/>
            </p:cNvSpPr>
            <p:nvPr/>
          </p:nvSpPr>
          <p:spPr bwMode="auto">
            <a:xfrm>
              <a:off x="-7296599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Rectangle 1462"/>
            <p:cNvSpPr>
              <a:spLocks noChangeArrowheads="1"/>
            </p:cNvSpPr>
            <p:nvPr/>
          </p:nvSpPr>
          <p:spPr bwMode="auto">
            <a:xfrm>
              <a:off x="-7121969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Rectangle 1463"/>
            <p:cNvSpPr>
              <a:spLocks noChangeArrowheads="1"/>
            </p:cNvSpPr>
            <p:nvPr/>
          </p:nvSpPr>
          <p:spPr bwMode="auto">
            <a:xfrm>
              <a:off x="-6947336" y="1050925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Rectangle 1464"/>
            <p:cNvSpPr>
              <a:spLocks noChangeArrowheads="1"/>
            </p:cNvSpPr>
            <p:nvPr/>
          </p:nvSpPr>
          <p:spPr bwMode="auto">
            <a:xfrm>
              <a:off x="-7296599" y="1139826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Rectangle 1465"/>
            <p:cNvSpPr>
              <a:spLocks noChangeArrowheads="1"/>
            </p:cNvSpPr>
            <p:nvPr/>
          </p:nvSpPr>
          <p:spPr bwMode="auto">
            <a:xfrm>
              <a:off x="-7036240" y="1139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Rectangle 1466"/>
            <p:cNvSpPr>
              <a:spLocks noChangeArrowheads="1"/>
            </p:cNvSpPr>
            <p:nvPr/>
          </p:nvSpPr>
          <p:spPr bwMode="auto">
            <a:xfrm>
              <a:off x="-7121969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Rectangle 1467"/>
            <p:cNvSpPr>
              <a:spLocks noChangeArrowheads="1"/>
            </p:cNvSpPr>
            <p:nvPr/>
          </p:nvSpPr>
          <p:spPr bwMode="auto">
            <a:xfrm>
              <a:off x="-6947336" y="12319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Rectangle 1468"/>
            <p:cNvSpPr>
              <a:spLocks noChangeArrowheads="1"/>
            </p:cNvSpPr>
            <p:nvPr/>
          </p:nvSpPr>
          <p:spPr bwMode="auto">
            <a:xfrm>
              <a:off x="-6861610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Rectangle 1469"/>
            <p:cNvSpPr>
              <a:spLocks noChangeArrowheads="1"/>
            </p:cNvSpPr>
            <p:nvPr/>
          </p:nvSpPr>
          <p:spPr bwMode="auto">
            <a:xfrm>
              <a:off x="-7296599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Rectangle 1470"/>
            <p:cNvSpPr>
              <a:spLocks noChangeArrowheads="1"/>
            </p:cNvSpPr>
            <p:nvPr/>
          </p:nvSpPr>
          <p:spPr bwMode="auto">
            <a:xfrm>
              <a:off x="-7207695" y="13208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Rectangle 1471"/>
            <p:cNvSpPr>
              <a:spLocks noChangeArrowheads="1"/>
            </p:cNvSpPr>
            <p:nvPr/>
          </p:nvSpPr>
          <p:spPr bwMode="auto">
            <a:xfrm>
              <a:off x="-7121969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Rectangle 1472"/>
            <p:cNvSpPr>
              <a:spLocks noChangeArrowheads="1"/>
            </p:cNvSpPr>
            <p:nvPr/>
          </p:nvSpPr>
          <p:spPr bwMode="auto">
            <a:xfrm>
              <a:off x="-6861610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Rectangle 1473"/>
            <p:cNvSpPr>
              <a:spLocks noChangeArrowheads="1"/>
            </p:cNvSpPr>
            <p:nvPr/>
          </p:nvSpPr>
          <p:spPr bwMode="auto">
            <a:xfrm>
              <a:off x="-7296599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Rectangle 1474"/>
            <p:cNvSpPr>
              <a:spLocks noChangeArrowheads="1"/>
            </p:cNvSpPr>
            <p:nvPr/>
          </p:nvSpPr>
          <p:spPr bwMode="auto">
            <a:xfrm>
              <a:off x="-7121969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Rectangle 1475"/>
            <p:cNvSpPr>
              <a:spLocks noChangeArrowheads="1"/>
            </p:cNvSpPr>
            <p:nvPr/>
          </p:nvSpPr>
          <p:spPr bwMode="auto">
            <a:xfrm>
              <a:off x="-6947336" y="14097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Rectangle 1476"/>
            <p:cNvSpPr>
              <a:spLocks noChangeArrowheads="1"/>
            </p:cNvSpPr>
            <p:nvPr/>
          </p:nvSpPr>
          <p:spPr bwMode="auto">
            <a:xfrm>
              <a:off x="-7207695" y="14986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Rectangle 1477"/>
            <p:cNvSpPr>
              <a:spLocks noChangeArrowheads="1"/>
            </p:cNvSpPr>
            <p:nvPr/>
          </p:nvSpPr>
          <p:spPr bwMode="auto">
            <a:xfrm>
              <a:off x="-7036240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Rectangle 1478"/>
            <p:cNvSpPr>
              <a:spLocks noChangeArrowheads="1"/>
            </p:cNvSpPr>
            <p:nvPr/>
          </p:nvSpPr>
          <p:spPr bwMode="auto">
            <a:xfrm>
              <a:off x="-6861610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Rectangle 1479"/>
            <p:cNvSpPr>
              <a:spLocks noChangeArrowheads="1"/>
            </p:cNvSpPr>
            <p:nvPr/>
          </p:nvSpPr>
          <p:spPr bwMode="auto">
            <a:xfrm>
              <a:off x="-7296599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Rectangle 1480"/>
            <p:cNvSpPr>
              <a:spLocks noChangeArrowheads="1"/>
            </p:cNvSpPr>
            <p:nvPr/>
          </p:nvSpPr>
          <p:spPr bwMode="auto">
            <a:xfrm>
              <a:off x="-7121969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Rectangle 1481"/>
            <p:cNvSpPr>
              <a:spLocks noChangeArrowheads="1"/>
            </p:cNvSpPr>
            <p:nvPr/>
          </p:nvSpPr>
          <p:spPr bwMode="auto">
            <a:xfrm>
              <a:off x="-6769532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Rectangle 1482"/>
            <p:cNvSpPr>
              <a:spLocks noChangeArrowheads="1"/>
            </p:cNvSpPr>
            <p:nvPr/>
          </p:nvSpPr>
          <p:spPr bwMode="auto">
            <a:xfrm>
              <a:off x="-6683803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Rectangle 1483"/>
            <p:cNvSpPr>
              <a:spLocks noChangeArrowheads="1"/>
            </p:cNvSpPr>
            <p:nvPr/>
          </p:nvSpPr>
          <p:spPr bwMode="auto">
            <a:xfrm>
              <a:off x="-6509172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Rectangle 1484"/>
            <p:cNvSpPr>
              <a:spLocks noChangeArrowheads="1"/>
            </p:cNvSpPr>
            <p:nvPr/>
          </p:nvSpPr>
          <p:spPr bwMode="auto">
            <a:xfrm>
              <a:off x="-6423444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Rectangle 1485"/>
            <p:cNvSpPr>
              <a:spLocks noChangeArrowheads="1"/>
            </p:cNvSpPr>
            <p:nvPr/>
          </p:nvSpPr>
          <p:spPr bwMode="auto">
            <a:xfrm>
              <a:off x="-6337717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Rectangle 1486"/>
            <p:cNvSpPr>
              <a:spLocks noChangeArrowheads="1"/>
            </p:cNvSpPr>
            <p:nvPr/>
          </p:nvSpPr>
          <p:spPr bwMode="auto">
            <a:xfrm>
              <a:off x="-6769532" y="-1984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Rectangle 1487"/>
            <p:cNvSpPr>
              <a:spLocks noChangeArrowheads="1"/>
            </p:cNvSpPr>
            <p:nvPr/>
          </p:nvSpPr>
          <p:spPr bwMode="auto">
            <a:xfrm>
              <a:off x="-6598076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Rectangle 1488"/>
            <p:cNvSpPr>
              <a:spLocks noChangeArrowheads="1"/>
            </p:cNvSpPr>
            <p:nvPr/>
          </p:nvSpPr>
          <p:spPr bwMode="auto">
            <a:xfrm>
              <a:off x="-6423444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Rectangle 1489"/>
            <p:cNvSpPr>
              <a:spLocks noChangeArrowheads="1"/>
            </p:cNvSpPr>
            <p:nvPr/>
          </p:nvSpPr>
          <p:spPr bwMode="auto">
            <a:xfrm>
              <a:off x="-6683803" y="-109537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Rectangle 1490"/>
            <p:cNvSpPr>
              <a:spLocks noChangeArrowheads="1"/>
            </p:cNvSpPr>
            <p:nvPr/>
          </p:nvSpPr>
          <p:spPr bwMode="auto">
            <a:xfrm>
              <a:off x="-6337717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Rectangle 1491"/>
            <p:cNvSpPr>
              <a:spLocks noChangeArrowheads="1"/>
            </p:cNvSpPr>
            <p:nvPr/>
          </p:nvSpPr>
          <p:spPr bwMode="auto">
            <a:xfrm>
              <a:off x="-6769532" y="-2063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Rectangle 1492"/>
            <p:cNvSpPr>
              <a:spLocks noChangeArrowheads="1"/>
            </p:cNvSpPr>
            <p:nvPr/>
          </p:nvSpPr>
          <p:spPr bwMode="auto">
            <a:xfrm>
              <a:off x="-6509172" y="-20637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Rectangle 1493"/>
            <p:cNvSpPr>
              <a:spLocks noChangeArrowheads="1"/>
            </p:cNvSpPr>
            <p:nvPr/>
          </p:nvSpPr>
          <p:spPr bwMode="auto">
            <a:xfrm>
              <a:off x="-6337717" y="-206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Rectangle 1494"/>
            <p:cNvSpPr>
              <a:spLocks noChangeArrowheads="1"/>
            </p:cNvSpPr>
            <p:nvPr/>
          </p:nvSpPr>
          <p:spPr bwMode="auto">
            <a:xfrm>
              <a:off x="-6769532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Rectangle 1495"/>
            <p:cNvSpPr>
              <a:spLocks noChangeArrowheads="1"/>
            </p:cNvSpPr>
            <p:nvPr/>
          </p:nvSpPr>
          <p:spPr bwMode="auto">
            <a:xfrm>
              <a:off x="-6683803" y="68264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Rectangle 1496"/>
            <p:cNvSpPr>
              <a:spLocks noChangeArrowheads="1"/>
            </p:cNvSpPr>
            <p:nvPr/>
          </p:nvSpPr>
          <p:spPr bwMode="auto">
            <a:xfrm>
              <a:off x="-6509172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Rectangle 1497"/>
            <p:cNvSpPr>
              <a:spLocks noChangeArrowheads="1"/>
            </p:cNvSpPr>
            <p:nvPr/>
          </p:nvSpPr>
          <p:spPr bwMode="auto">
            <a:xfrm>
              <a:off x="-6337717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Rectangle 1498"/>
            <p:cNvSpPr>
              <a:spLocks noChangeArrowheads="1"/>
            </p:cNvSpPr>
            <p:nvPr/>
          </p:nvSpPr>
          <p:spPr bwMode="auto">
            <a:xfrm>
              <a:off x="-6769532" y="157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Rectangle 1499"/>
            <p:cNvSpPr>
              <a:spLocks noChangeArrowheads="1"/>
            </p:cNvSpPr>
            <p:nvPr/>
          </p:nvSpPr>
          <p:spPr bwMode="auto">
            <a:xfrm>
              <a:off x="-6598076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Rectangle 1500"/>
            <p:cNvSpPr>
              <a:spLocks noChangeArrowheads="1"/>
            </p:cNvSpPr>
            <p:nvPr/>
          </p:nvSpPr>
          <p:spPr bwMode="auto">
            <a:xfrm>
              <a:off x="-6515522" y="157162"/>
              <a:ext cx="142880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Rectangle 1501"/>
            <p:cNvSpPr>
              <a:spLocks noChangeArrowheads="1"/>
            </p:cNvSpPr>
            <p:nvPr/>
          </p:nvSpPr>
          <p:spPr bwMode="auto">
            <a:xfrm>
              <a:off x="-6683803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Rectangle 1502"/>
            <p:cNvSpPr>
              <a:spLocks noChangeArrowheads="1"/>
            </p:cNvSpPr>
            <p:nvPr/>
          </p:nvSpPr>
          <p:spPr bwMode="auto">
            <a:xfrm>
              <a:off x="-6423444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Rectangle 1503"/>
            <p:cNvSpPr>
              <a:spLocks noChangeArrowheads="1"/>
            </p:cNvSpPr>
            <p:nvPr/>
          </p:nvSpPr>
          <p:spPr bwMode="auto">
            <a:xfrm>
              <a:off x="-6337717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Rectangle 1504"/>
            <p:cNvSpPr>
              <a:spLocks noChangeArrowheads="1"/>
            </p:cNvSpPr>
            <p:nvPr/>
          </p:nvSpPr>
          <p:spPr bwMode="auto">
            <a:xfrm>
              <a:off x="-6769532" y="3381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Rectangle 1505"/>
            <p:cNvSpPr>
              <a:spLocks noChangeArrowheads="1"/>
            </p:cNvSpPr>
            <p:nvPr/>
          </p:nvSpPr>
          <p:spPr bwMode="auto">
            <a:xfrm>
              <a:off x="-6598076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Rectangle 1506"/>
            <p:cNvSpPr>
              <a:spLocks noChangeArrowheads="1"/>
            </p:cNvSpPr>
            <p:nvPr/>
          </p:nvSpPr>
          <p:spPr bwMode="auto">
            <a:xfrm>
              <a:off x="-6509172" y="3381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Rectangle 1507"/>
            <p:cNvSpPr>
              <a:spLocks noChangeArrowheads="1"/>
            </p:cNvSpPr>
            <p:nvPr/>
          </p:nvSpPr>
          <p:spPr bwMode="auto">
            <a:xfrm>
              <a:off x="-6337717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Rectangle 1508"/>
            <p:cNvSpPr>
              <a:spLocks noChangeArrowheads="1"/>
            </p:cNvSpPr>
            <p:nvPr/>
          </p:nvSpPr>
          <p:spPr bwMode="auto">
            <a:xfrm>
              <a:off x="-6683803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Rectangle 1509"/>
            <p:cNvSpPr>
              <a:spLocks noChangeArrowheads="1"/>
            </p:cNvSpPr>
            <p:nvPr/>
          </p:nvSpPr>
          <p:spPr bwMode="auto">
            <a:xfrm>
              <a:off x="-6509172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Rectangle 1510"/>
            <p:cNvSpPr>
              <a:spLocks noChangeArrowheads="1"/>
            </p:cNvSpPr>
            <p:nvPr/>
          </p:nvSpPr>
          <p:spPr bwMode="auto">
            <a:xfrm>
              <a:off x="-6423444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Rectangle 1511"/>
            <p:cNvSpPr>
              <a:spLocks noChangeArrowheads="1"/>
            </p:cNvSpPr>
            <p:nvPr/>
          </p:nvSpPr>
          <p:spPr bwMode="auto">
            <a:xfrm>
              <a:off x="-6337717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Rectangle 1512"/>
            <p:cNvSpPr>
              <a:spLocks noChangeArrowheads="1"/>
            </p:cNvSpPr>
            <p:nvPr/>
          </p:nvSpPr>
          <p:spPr bwMode="auto">
            <a:xfrm>
              <a:off x="-6769532" y="515938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Rectangle 1513"/>
            <p:cNvSpPr>
              <a:spLocks noChangeArrowheads="1"/>
            </p:cNvSpPr>
            <p:nvPr/>
          </p:nvSpPr>
          <p:spPr bwMode="auto">
            <a:xfrm>
              <a:off x="-6509172" y="5159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Rectangle 1514"/>
            <p:cNvSpPr>
              <a:spLocks noChangeArrowheads="1"/>
            </p:cNvSpPr>
            <p:nvPr/>
          </p:nvSpPr>
          <p:spPr bwMode="auto">
            <a:xfrm>
              <a:off x="-6337717" y="5159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Rectangle 1515"/>
            <p:cNvSpPr>
              <a:spLocks noChangeArrowheads="1"/>
            </p:cNvSpPr>
            <p:nvPr/>
          </p:nvSpPr>
          <p:spPr bwMode="auto">
            <a:xfrm>
              <a:off x="-6509172" y="606425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Rectangle 1516"/>
            <p:cNvSpPr>
              <a:spLocks noChangeArrowheads="1"/>
            </p:cNvSpPr>
            <p:nvPr/>
          </p:nvSpPr>
          <p:spPr bwMode="auto">
            <a:xfrm>
              <a:off x="-6337717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Rectangle 1517"/>
            <p:cNvSpPr>
              <a:spLocks noChangeArrowheads="1"/>
            </p:cNvSpPr>
            <p:nvPr/>
          </p:nvSpPr>
          <p:spPr bwMode="auto">
            <a:xfrm>
              <a:off x="-6947336" y="695326"/>
              <a:ext cx="22543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Rectangle 1518"/>
            <p:cNvSpPr>
              <a:spLocks noChangeArrowheads="1"/>
            </p:cNvSpPr>
            <p:nvPr/>
          </p:nvSpPr>
          <p:spPr bwMode="auto">
            <a:xfrm>
              <a:off x="-6509172" y="695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Rectangle 1519"/>
            <p:cNvSpPr>
              <a:spLocks noChangeArrowheads="1"/>
            </p:cNvSpPr>
            <p:nvPr/>
          </p:nvSpPr>
          <p:spPr bwMode="auto">
            <a:xfrm>
              <a:off x="-6337717" y="695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Rectangle 1520"/>
            <p:cNvSpPr>
              <a:spLocks noChangeArrowheads="1"/>
            </p:cNvSpPr>
            <p:nvPr/>
          </p:nvSpPr>
          <p:spPr bwMode="auto">
            <a:xfrm>
              <a:off x="-6683803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Rectangle 1521"/>
            <p:cNvSpPr>
              <a:spLocks noChangeArrowheads="1"/>
            </p:cNvSpPr>
            <p:nvPr/>
          </p:nvSpPr>
          <p:spPr bwMode="auto">
            <a:xfrm>
              <a:off x="-6598076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522"/>
            <p:cNvSpPr>
              <a:spLocks noChangeArrowheads="1"/>
            </p:cNvSpPr>
            <p:nvPr/>
          </p:nvSpPr>
          <p:spPr bwMode="auto">
            <a:xfrm>
              <a:off x="-6420269" y="784224"/>
              <a:ext cx="133354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Rectangle 1523"/>
            <p:cNvSpPr>
              <a:spLocks noChangeArrowheads="1"/>
            </p:cNvSpPr>
            <p:nvPr/>
          </p:nvSpPr>
          <p:spPr bwMode="auto">
            <a:xfrm>
              <a:off x="-6683803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Rectangle 1524"/>
            <p:cNvSpPr>
              <a:spLocks noChangeArrowheads="1"/>
            </p:cNvSpPr>
            <p:nvPr/>
          </p:nvSpPr>
          <p:spPr bwMode="auto">
            <a:xfrm>
              <a:off x="-6509172" y="87312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Rectangle 1525"/>
            <p:cNvSpPr>
              <a:spLocks noChangeArrowheads="1"/>
            </p:cNvSpPr>
            <p:nvPr/>
          </p:nvSpPr>
          <p:spPr bwMode="auto">
            <a:xfrm>
              <a:off x="-6423444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Rectangle 1526"/>
            <p:cNvSpPr>
              <a:spLocks noChangeArrowheads="1"/>
            </p:cNvSpPr>
            <p:nvPr/>
          </p:nvSpPr>
          <p:spPr bwMode="auto">
            <a:xfrm>
              <a:off x="-6337717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Rectangle 1527"/>
            <p:cNvSpPr>
              <a:spLocks noChangeArrowheads="1"/>
            </p:cNvSpPr>
            <p:nvPr/>
          </p:nvSpPr>
          <p:spPr bwMode="auto">
            <a:xfrm>
              <a:off x="-6683803" y="962025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Rectangle 1528"/>
            <p:cNvSpPr>
              <a:spLocks noChangeArrowheads="1"/>
            </p:cNvSpPr>
            <p:nvPr/>
          </p:nvSpPr>
          <p:spPr bwMode="auto">
            <a:xfrm>
              <a:off x="-6337717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Rectangle 1529"/>
            <p:cNvSpPr>
              <a:spLocks noChangeArrowheads="1"/>
            </p:cNvSpPr>
            <p:nvPr/>
          </p:nvSpPr>
          <p:spPr bwMode="auto">
            <a:xfrm>
              <a:off x="-6769532" y="10509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Rectangle 1530"/>
            <p:cNvSpPr>
              <a:spLocks noChangeArrowheads="1"/>
            </p:cNvSpPr>
            <p:nvPr/>
          </p:nvSpPr>
          <p:spPr bwMode="auto">
            <a:xfrm>
              <a:off x="-6337717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Rectangle 1531"/>
            <p:cNvSpPr>
              <a:spLocks noChangeArrowheads="1"/>
            </p:cNvSpPr>
            <p:nvPr/>
          </p:nvSpPr>
          <p:spPr bwMode="auto">
            <a:xfrm>
              <a:off x="-6769532" y="1139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Rectangle 1532"/>
            <p:cNvSpPr>
              <a:spLocks noChangeArrowheads="1"/>
            </p:cNvSpPr>
            <p:nvPr/>
          </p:nvSpPr>
          <p:spPr bwMode="auto">
            <a:xfrm>
              <a:off x="-6683803" y="11398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Rectangle 1533"/>
            <p:cNvSpPr>
              <a:spLocks noChangeArrowheads="1"/>
            </p:cNvSpPr>
            <p:nvPr/>
          </p:nvSpPr>
          <p:spPr bwMode="auto">
            <a:xfrm>
              <a:off x="-6509172" y="1139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Rectangle 1534"/>
            <p:cNvSpPr>
              <a:spLocks noChangeArrowheads="1"/>
            </p:cNvSpPr>
            <p:nvPr/>
          </p:nvSpPr>
          <p:spPr bwMode="auto">
            <a:xfrm>
              <a:off x="-6420269" y="1139825"/>
              <a:ext cx="133354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Rectangle 1535"/>
            <p:cNvSpPr>
              <a:spLocks noChangeArrowheads="1"/>
            </p:cNvSpPr>
            <p:nvPr/>
          </p:nvSpPr>
          <p:spPr bwMode="auto">
            <a:xfrm>
              <a:off x="-6598076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Rectangle 1536"/>
            <p:cNvSpPr>
              <a:spLocks noChangeArrowheads="1"/>
            </p:cNvSpPr>
            <p:nvPr/>
          </p:nvSpPr>
          <p:spPr bwMode="auto">
            <a:xfrm>
              <a:off x="-6423444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Rectangle 1537"/>
            <p:cNvSpPr>
              <a:spLocks noChangeArrowheads="1"/>
            </p:cNvSpPr>
            <p:nvPr/>
          </p:nvSpPr>
          <p:spPr bwMode="auto">
            <a:xfrm>
              <a:off x="-6337717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Rectangle 1538"/>
            <p:cNvSpPr>
              <a:spLocks noChangeArrowheads="1"/>
            </p:cNvSpPr>
            <p:nvPr/>
          </p:nvSpPr>
          <p:spPr bwMode="auto">
            <a:xfrm>
              <a:off x="-6769532" y="13208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Rectangle 1539"/>
            <p:cNvSpPr>
              <a:spLocks noChangeArrowheads="1"/>
            </p:cNvSpPr>
            <p:nvPr/>
          </p:nvSpPr>
          <p:spPr bwMode="auto">
            <a:xfrm>
              <a:off x="-6683803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Rectangle 1540"/>
            <p:cNvSpPr>
              <a:spLocks noChangeArrowheads="1"/>
            </p:cNvSpPr>
            <p:nvPr/>
          </p:nvSpPr>
          <p:spPr bwMode="auto">
            <a:xfrm>
              <a:off x="-6598076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Rectangle 1541"/>
            <p:cNvSpPr>
              <a:spLocks noChangeArrowheads="1"/>
            </p:cNvSpPr>
            <p:nvPr/>
          </p:nvSpPr>
          <p:spPr bwMode="auto">
            <a:xfrm>
              <a:off x="-6337717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Rectangle 1542"/>
            <p:cNvSpPr>
              <a:spLocks noChangeArrowheads="1"/>
            </p:cNvSpPr>
            <p:nvPr/>
          </p:nvSpPr>
          <p:spPr bwMode="auto">
            <a:xfrm>
              <a:off x="-6769532" y="14097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Rectangle 1543"/>
            <p:cNvSpPr>
              <a:spLocks noChangeArrowheads="1"/>
            </p:cNvSpPr>
            <p:nvPr/>
          </p:nvSpPr>
          <p:spPr bwMode="auto">
            <a:xfrm>
              <a:off x="-6598076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Rectangle 1544"/>
            <p:cNvSpPr>
              <a:spLocks noChangeArrowheads="1"/>
            </p:cNvSpPr>
            <p:nvPr/>
          </p:nvSpPr>
          <p:spPr bwMode="auto">
            <a:xfrm>
              <a:off x="-6423444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Rectangle 1545"/>
            <p:cNvSpPr>
              <a:spLocks noChangeArrowheads="1"/>
            </p:cNvSpPr>
            <p:nvPr/>
          </p:nvSpPr>
          <p:spPr bwMode="auto">
            <a:xfrm>
              <a:off x="-6683803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Rectangle 1546"/>
            <p:cNvSpPr>
              <a:spLocks noChangeArrowheads="1"/>
            </p:cNvSpPr>
            <p:nvPr/>
          </p:nvSpPr>
          <p:spPr bwMode="auto">
            <a:xfrm>
              <a:off x="-6509172" y="14986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Rectangle 1547"/>
            <p:cNvSpPr>
              <a:spLocks noChangeArrowheads="1"/>
            </p:cNvSpPr>
            <p:nvPr/>
          </p:nvSpPr>
          <p:spPr bwMode="auto">
            <a:xfrm>
              <a:off x="-6337717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Rectangle 1548"/>
            <p:cNvSpPr>
              <a:spLocks noChangeArrowheads="1"/>
            </p:cNvSpPr>
            <p:nvPr/>
          </p:nvSpPr>
          <p:spPr bwMode="auto">
            <a:xfrm>
              <a:off x="-6769532" y="1587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Rectangle 1549"/>
            <p:cNvSpPr>
              <a:spLocks noChangeArrowheads="1"/>
            </p:cNvSpPr>
            <p:nvPr/>
          </p:nvSpPr>
          <p:spPr bwMode="auto">
            <a:xfrm>
              <a:off x="-6598076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Rectangle 1550"/>
            <p:cNvSpPr>
              <a:spLocks noChangeArrowheads="1"/>
            </p:cNvSpPr>
            <p:nvPr/>
          </p:nvSpPr>
          <p:spPr bwMode="auto">
            <a:xfrm>
              <a:off x="-6337717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551"/>
            <p:cNvSpPr>
              <a:spLocks noChangeArrowheads="1"/>
            </p:cNvSpPr>
            <p:nvPr/>
          </p:nvSpPr>
          <p:spPr bwMode="auto">
            <a:xfrm>
              <a:off x="-7121969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Rectangle 1552"/>
            <p:cNvSpPr>
              <a:spLocks noChangeArrowheads="1"/>
            </p:cNvSpPr>
            <p:nvPr/>
          </p:nvSpPr>
          <p:spPr bwMode="auto">
            <a:xfrm>
              <a:off x="-6861610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Rectangle 1553"/>
            <p:cNvSpPr>
              <a:spLocks noChangeArrowheads="1"/>
            </p:cNvSpPr>
            <p:nvPr/>
          </p:nvSpPr>
          <p:spPr bwMode="auto">
            <a:xfrm>
              <a:off x="-6769532" y="1674813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Rectangle 1554"/>
            <p:cNvSpPr>
              <a:spLocks noChangeArrowheads="1"/>
            </p:cNvSpPr>
            <p:nvPr/>
          </p:nvSpPr>
          <p:spPr bwMode="auto">
            <a:xfrm>
              <a:off x="-6598076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Rectangle 1555"/>
            <p:cNvSpPr>
              <a:spLocks noChangeArrowheads="1"/>
            </p:cNvSpPr>
            <p:nvPr/>
          </p:nvSpPr>
          <p:spPr bwMode="auto">
            <a:xfrm>
              <a:off x="-7296599" y="17573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Rectangle 1556"/>
            <p:cNvSpPr>
              <a:spLocks noChangeArrowheads="1"/>
            </p:cNvSpPr>
            <p:nvPr/>
          </p:nvSpPr>
          <p:spPr bwMode="auto">
            <a:xfrm>
              <a:off x="-7207695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Rectangle 1557"/>
            <p:cNvSpPr>
              <a:spLocks noChangeArrowheads="1"/>
            </p:cNvSpPr>
            <p:nvPr/>
          </p:nvSpPr>
          <p:spPr bwMode="auto">
            <a:xfrm>
              <a:off x="-6947336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Rectangle 1558"/>
            <p:cNvSpPr>
              <a:spLocks noChangeArrowheads="1"/>
            </p:cNvSpPr>
            <p:nvPr/>
          </p:nvSpPr>
          <p:spPr bwMode="auto">
            <a:xfrm>
              <a:off x="-6769532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Rectangle 1559"/>
            <p:cNvSpPr>
              <a:spLocks noChangeArrowheads="1"/>
            </p:cNvSpPr>
            <p:nvPr/>
          </p:nvSpPr>
          <p:spPr bwMode="auto">
            <a:xfrm>
              <a:off x="-6337717" y="17573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Rectangle 1560"/>
            <p:cNvSpPr>
              <a:spLocks noChangeArrowheads="1"/>
            </p:cNvSpPr>
            <p:nvPr/>
          </p:nvSpPr>
          <p:spPr bwMode="auto">
            <a:xfrm>
              <a:off x="-6861610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Rectangle 1561"/>
            <p:cNvSpPr>
              <a:spLocks noChangeArrowheads="1"/>
            </p:cNvSpPr>
            <p:nvPr/>
          </p:nvSpPr>
          <p:spPr bwMode="auto">
            <a:xfrm>
              <a:off x="-7036240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Rectangle 1562"/>
            <p:cNvSpPr>
              <a:spLocks noChangeArrowheads="1"/>
            </p:cNvSpPr>
            <p:nvPr/>
          </p:nvSpPr>
          <p:spPr bwMode="auto">
            <a:xfrm>
              <a:off x="-6423444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Rectangle 1563"/>
            <p:cNvSpPr>
              <a:spLocks noChangeArrowheads="1"/>
            </p:cNvSpPr>
            <p:nvPr/>
          </p:nvSpPr>
          <p:spPr bwMode="auto">
            <a:xfrm>
              <a:off x="-6337717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Rectangle 1564"/>
            <p:cNvSpPr>
              <a:spLocks noChangeArrowheads="1"/>
            </p:cNvSpPr>
            <p:nvPr/>
          </p:nvSpPr>
          <p:spPr bwMode="auto">
            <a:xfrm>
              <a:off x="-7296599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Rectangle 1565"/>
            <p:cNvSpPr>
              <a:spLocks noChangeArrowheads="1"/>
            </p:cNvSpPr>
            <p:nvPr/>
          </p:nvSpPr>
          <p:spPr bwMode="auto">
            <a:xfrm>
              <a:off x="-6683803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Rectangle 1566"/>
            <p:cNvSpPr>
              <a:spLocks noChangeArrowheads="1"/>
            </p:cNvSpPr>
            <p:nvPr/>
          </p:nvSpPr>
          <p:spPr bwMode="auto">
            <a:xfrm>
              <a:off x="-7121969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Rectangle 1567"/>
            <p:cNvSpPr>
              <a:spLocks noChangeArrowheads="1"/>
            </p:cNvSpPr>
            <p:nvPr/>
          </p:nvSpPr>
          <p:spPr bwMode="auto">
            <a:xfrm>
              <a:off x="-6509172" y="191611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Rectangle 1568"/>
            <p:cNvSpPr>
              <a:spLocks noChangeArrowheads="1"/>
            </p:cNvSpPr>
            <p:nvPr/>
          </p:nvSpPr>
          <p:spPr bwMode="auto">
            <a:xfrm>
              <a:off x="-6337717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Rectangle 1569"/>
            <p:cNvSpPr>
              <a:spLocks noChangeArrowheads="1"/>
            </p:cNvSpPr>
            <p:nvPr/>
          </p:nvSpPr>
          <p:spPr bwMode="auto">
            <a:xfrm>
              <a:off x="-7296599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Rectangle 1570"/>
            <p:cNvSpPr>
              <a:spLocks noChangeArrowheads="1"/>
            </p:cNvSpPr>
            <p:nvPr/>
          </p:nvSpPr>
          <p:spPr bwMode="auto">
            <a:xfrm>
              <a:off x="-7036240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Rectangle 1571"/>
            <p:cNvSpPr>
              <a:spLocks noChangeArrowheads="1"/>
            </p:cNvSpPr>
            <p:nvPr/>
          </p:nvSpPr>
          <p:spPr bwMode="auto">
            <a:xfrm>
              <a:off x="-7207695" y="1995489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Rectangle 1572"/>
            <p:cNvSpPr>
              <a:spLocks noChangeArrowheads="1"/>
            </p:cNvSpPr>
            <p:nvPr/>
          </p:nvSpPr>
          <p:spPr bwMode="auto">
            <a:xfrm>
              <a:off x="-6598076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Rectangle 1573"/>
            <p:cNvSpPr>
              <a:spLocks noChangeArrowheads="1"/>
            </p:cNvSpPr>
            <p:nvPr/>
          </p:nvSpPr>
          <p:spPr bwMode="auto">
            <a:xfrm>
              <a:off x="-6509172" y="1995489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Rectangle 1574"/>
            <p:cNvSpPr>
              <a:spLocks noChangeArrowheads="1"/>
            </p:cNvSpPr>
            <p:nvPr/>
          </p:nvSpPr>
          <p:spPr bwMode="auto">
            <a:xfrm>
              <a:off x="-7296599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Rectangle 1575"/>
            <p:cNvSpPr>
              <a:spLocks noChangeArrowheads="1"/>
            </p:cNvSpPr>
            <p:nvPr/>
          </p:nvSpPr>
          <p:spPr bwMode="auto">
            <a:xfrm>
              <a:off x="-6683803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Rectangle 1576"/>
            <p:cNvSpPr>
              <a:spLocks noChangeArrowheads="1"/>
            </p:cNvSpPr>
            <p:nvPr/>
          </p:nvSpPr>
          <p:spPr bwMode="auto">
            <a:xfrm>
              <a:off x="-7036240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Rectangle 1577"/>
            <p:cNvSpPr>
              <a:spLocks noChangeArrowheads="1"/>
            </p:cNvSpPr>
            <p:nvPr/>
          </p:nvSpPr>
          <p:spPr bwMode="auto">
            <a:xfrm>
              <a:off x="-6861610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Rectangle 1578"/>
            <p:cNvSpPr>
              <a:spLocks noChangeArrowheads="1"/>
            </p:cNvSpPr>
            <p:nvPr/>
          </p:nvSpPr>
          <p:spPr bwMode="auto">
            <a:xfrm>
              <a:off x="-6337717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Rectangle 1579"/>
            <p:cNvSpPr>
              <a:spLocks noChangeArrowheads="1"/>
            </p:cNvSpPr>
            <p:nvPr/>
          </p:nvSpPr>
          <p:spPr bwMode="auto">
            <a:xfrm>
              <a:off x="-7296599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Rectangle 1580"/>
            <p:cNvSpPr>
              <a:spLocks noChangeArrowheads="1"/>
            </p:cNvSpPr>
            <p:nvPr/>
          </p:nvSpPr>
          <p:spPr bwMode="auto">
            <a:xfrm>
              <a:off x="-6683803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Rectangle 1581"/>
            <p:cNvSpPr>
              <a:spLocks noChangeArrowheads="1"/>
            </p:cNvSpPr>
            <p:nvPr/>
          </p:nvSpPr>
          <p:spPr bwMode="auto">
            <a:xfrm>
              <a:off x="-7036240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Rectangle 1582"/>
            <p:cNvSpPr>
              <a:spLocks noChangeArrowheads="1"/>
            </p:cNvSpPr>
            <p:nvPr/>
          </p:nvSpPr>
          <p:spPr bwMode="auto">
            <a:xfrm>
              <a:off x="-6769532" y="2157413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Rectangle 1583"/>
            <p:cNvSpPr>
              <a:spLocks noChangeArrowheads="1"/>
            </p:cNvSpPr>
            <p:nvPr/>
          </p:nvSpPr>
          <p:spPr bwMode="auto">
            <a:xfrm>
              <a:off x="-6337717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Rectangle 1584"/>
            <p:cNvSpPr>
              <a:spLocks noChangeArrowheads="1"/>
            </p:cNvSpPr>
            <p:nvPr/>
          </p:nvSpPr>
          <p:spPr bwMode="auto">
            <a:xfrm>
              <a:off x="-6683803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Rectangle 1585"/>
            <p:cNvSpPr>
              <a:spLocks noChangeArrowheads="1"/>
            </p:cNvSpPr>
            <p:nvPr/>
          </p:nvSpPr>
          <p:spPr bwMode="auto">
            <a:xfrm>
              <a:off x="-7121969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Rectangle 1586"/>
            <p:cNvSpPr>
              <a:spLocks noChangeArrowheads="1"/>
            </p:cNvSpPr>
            <p:nvPr/>
          </p:nvSpPr>
          <p:spPr bwMode="auto">
            <a:xfrm>
              <a:off x="-6861610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Rectangle 1587"/>
            <p:cNvSpPr>
              <a:spLocks noChangeArrowheads="1"/>
            </p:cNvSpPr>
            <p:nvPr/>
          </p:nvSpPr>
          <p:spPr bwMode="auto">
            <a:xfrm>
              <a:off x="-7296599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Rectangle 1588"/>
            <p:cNvSpPr>
              <a:spLocks noChangeArrowheads="1"/>
            </p:cNvSpPr>
            <p:nvPr/>
          </p:nvSpPr>
          <p:spPr bwMode="auto">
            <a:xfrm>
              <a:off x="-6861610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Rectangle 1589"/>
            <p:cNvSpPr>
              <a:spLocks noChangeArrowheads="1"/>
            </p:cNvSpPr>
            <p:nvPr/>
          </p:nvSpPr>
          <p:spPr bwMode="auto">
            <a:xfrm>
              <a:off x="-6337717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Rectangle 1590"/>
            <p:cNvSpPr>
              <a:spLocks noChangeArrowheads="1"/>
            </p:cNvSpPr>
            <p:nvPr/>
          </p:nvSpPr>
          <p:spPr bwMode="auto">
            <a:xfrm>
              <a:off x="-6683803" y="2392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Rectangle 1591"/>
            <p:cNvSpPr>
              <a:spLocks noChangeArrowheads="1"/>
            </p:cNvSpPr>
            <p:nvPr/>
          </p:nvSpPr>
          <p:spPr bwMode="auto">
            <a:xfrm>
              <a:off x="-7036240" y="2392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Rectangle 1592"/>
            <p:cNvSpPr>
              <a:spLocks noChangeArrowheads="1"/>
            </p:cNvSpPr>
            <p:nvPr/>
          </p:nvSpPr>
          <p:spPr bwMode="auto">
            <a:xfrm>
              <a:off x="-7296599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Rectangle 1593"/>
            <p:cNvSpPr>
              <a:spLocks noChangeArrowheads="1"/>
            </p:cNvSpPr>
            <p:nvPr/>
          </p:nvSpPr>
          <p:spPr bwMode="auto">
            <a:xfrm>
              <a:off x="-6861610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Rectangle 1594"/>
            <p:cNvSpPr>
              <a:spLocks noChangeArrowheads="1"/>
            </p:cNvSpPr>
            <p:nvPr/>
          </p:nvSpPr>
          <p:spPr bwMode="auto">
            <a:xfrm>
              <a:off x="-6337717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Rectangle 1595"/>
            <p:cNvSpPr>
              <a:spLocks noChangeArrowheads="1"/>
            </p:cNvSpPr>
            <p:nvPr/>
          </p:nvSpPr>
          <p:spPr bwMode="auto">
            <a:xfrm>
              <a:off x="-7296599" y="256063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Rectangle 1596"/>
            <p:cNvSpPr>
              <a:spLocks noChangeArrowheads="1"/>
            </p:cNvSpPr>
            <p:nvPr/>
          </p:nvSpPr>
          <p:spPr bwMode="auto">
            <a:xfrm>
              <a:off x="-6337717" y="256063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Rectangle 1597"/>
            <p:cNvSpPr>
              <a:spLocks noChangeArrowheads="1"/>
            </p:cNvSpPr>
            <p:nvPr/>
          </p:nvSpPr>
          <p:spPr bwMode="auto">
            <a:xfrm>
              <a:off x="-6861610" y="2649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Rectangle 1598"/>
            <p:cNvSpPr>
              <a:spLocks noChangeArrowheads="1"/>
            </p:cNvSpPr>
            <p:nvPr/>
          </p:nvSpPr>
          <p:spPr bwMode="auto">
            <a:xfrm>
              <a:off x="-6337717" y="2649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Rectangle 1599"/>
            <p:cNvSpPr>
              <a:spLocks noChangeArrowheads="1"/>
            </p:cNvSpPr>
            <p:nvPr/>
          </p:nvSpPr>
          <p:spPr bwMode="auto">
            <a:xfrm>
              <a:off x="-7296601" y="27432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Rectangle 1600"/>
            <p:cNvSpPr>
              <a:spLocks noChangeArrowheads="1"/>
            </p:cNvSpPr>
            <p:nvPr/>
          </p:nvSpPr>
          <p:spPr bwMode="auto">
            <a:xfrm>
              <a:off x="-6769534" y="27432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Rectangle 1601"/>
            <p:cNvSpPr>
              <a:spLocks noChangeArrowheads="1"/>
            </p:cNvSpPr>
            <p:nvPr/>
          </p:nvSpPr>
          <p:spPr bwMode="auto">
            <a:xfrm>
              <a:off x="-6861612" y="28321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Rectangle 1602"/>
            <p:cNvSpPr>
              <a:spLocks noChangeArrowheads="1"/>
            </p:cNvSpPr>
            <p:nvPr/>
          </p:nvSpPr>
          <p:spPr bwMode="auto">
            <a:xfrm>
              <a:off x="-6861612" y="29178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Rectangle 1603"/>
            <p:cNvSpPr>
              <a:spLocks noChangeArrowheads="1"/>
            </p:cNvSpPr>
            <p:nvPr/>
          </p:nvSpPr>
          <p:spPr bwMode="auto">
            <a:xfrm>
              <a:off x="-6337717" y="28321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1604"/>
            <p:cNvSpPr/>
            <p:nvPr/>
          </p:nvSpPr>
          <p:spPr bwMode="auto">
            <a:xfrm>
              <a:off x="-6245623" y="-261938"/>
              <a:ext cx="31750" cy="3230563"/>
            </a:xfrm>
            <a:custGeom>
              <a:avLst/>
              <a:gdLst>
                <a:gd name="T0" fmla="*/ 20 w 20"/>
                <a:gd name="T1" fmla="*/ 2035 h 2035"/>
                <a:gd name="T2" fmla="*/ 0 w 20"/>
                <a:gd name="T3" fmla="*/ 2035 h 2035"/>
                <a:gd name="T4" fmla="*/ 0 w 20"/>
                <a:gd name="T5" fmla="*/ 0 h 2035"/>
                <a:gd name="T6" fmla="*/ 20 w 20"/>
                <a:gd name="T7" fmla="*/ 32 h 2035"/>
                <a:gd name="T8" fmla="*/ 20 w 20"/>
                <a:gd name="T9" fmla="*/ 2035 h 20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35">
                  <a:moveTo>
                    <a:pt x="20" y="2035"/>
                  </a:moveTo>
                  <a:lnTo>
                    <a:pt x="0" y="2035"/>
                  </a:lnTo>
                  <a:lnTo>
                    <a:pt x="0" y="0"/>
                  </a:lnTo>
                  <a:lnTo>
                    <a:pt x="20" y="32"/>
                  </a:lnTo>
                  <a:lnTo>
                    <a:pt x="20" y="20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1605"/>
            <p:cNvSpPr/>
            <p:nvPr/>
          </p:nvSpPr>
          <p:spPr bwMode="auto">
            <a:xfrm>
              <a:off x="-6178939" y="-182563"/>
              <a:ext cx="25401" cy="2574926"/>
            </a:xfrm>
            <a:custGeom>
              <a:avLst/>
              <a:gdLst>
                <a:gd name="T0" fmla="*/ 16 w 16"/>
                <a:gd name="T1" fmla="*/ 1622 h 1622"/>
                <a:gd name="T2" fmla="*/ 0 w 16"/>
                <a:gd name="T3" fmla="*/ 1622 h 1622"/>
                <a:gd name="T4" fmla="*/ 0 w 16"/>
                <a:gd name="T5" fmla="*/ 0 h 1622"/>
                <a:gd name="T6" fmla="*/ 16 w 16"/>
                <a:gd name="T7" fmla="*/ 34 h 1622"/>
                <a:gd name="T8" fmla="*/ 16 w 16"/>
                <a:gd name="T9" fmla="*/ 1622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22">
                  <a:moveTo>
                    <a:pt x="16" y="1622"/>
                  </a:moveTo>
                  <a:lnTo>
                    <a:pt x="0" y="1622"/>
                  </a:lnTo>
                  <a:lnTo>
                    <a:pt x="0" y="0"/>
                  </a:lnTo>
                  <a:lnTo>
                    <a:pt x="16" y="34"/>
                  </a:lnTo>
                  <a:lnTo>
                    <a:pt x="16" y="16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1606"/>
            <p:cNvSpPr/>
            <p:nvPr/>
          </p:nvSpPr>
          <p:spPr bwMode="auto">
            <a:xfrm>
              <a:off x="-6118423" y="-93663"/>
              <a:ext cx="15875" cy="2241550"/>
            </a:xfrm>
            <a:custGeom>
              <a:avLst/>
              <a:gdLst>
                <a:gd name="T0" fmla="*/ 10 w 10"/>
                <a:gd name="T1" fmla="*/ 1412 h 1412"/>
                <a:gd name="T2" fmla="*/ 0 w 10"/>
                <a:gd name="T3" fmla="*/ 1412 h 1412"/>
                <a:gd name="T4" fmla="*/ 0 w 10"/>
                <a:gd name="T5" fmla="*/ 0 h 1412"/>
                <a:gd name="T6" fmla="*/ 10 w 10"/>
                <a:gd name="T7" fmla="*/ 32 h 1412"/>
                <a:gd name="T8" fmla="*/ 10 w 10"/>
                <a:gd name="T9" fmla="*/ 1412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12">
                  <a:moveTo>
                    <a:pt x="10" y="1412"/>
                  </a:moveTo>
                  <a:lnTo>
                    <a:pt x="0" y="1412"/>
                  </a:lnTo>
                  <a:lnTo>
                    <a:pt x="0" y="0"/>
                  </a:lnTo>
                  <a:lnTo>
                    <a:pt x="10" y="32"/>
                  </a:lnTo>
                  <a:lnTo>
                    <a:pt x="10" y="14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4056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71DE0DF5-59AD-5C41-B507-D15E4A7B930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78623" y="1094670"/>
            <a:ext cx="2830634" cy="523924"/>
          </a:xfrm>
          <a:prstGeom prst="rect">
            <a:avLst/>
          </a:prstGeom>
          <a:solidFill>
            <a:srgbClr val="157E9F"/>
          </a:solidFill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2500"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修改 超参数 </a:t>
            </a:r>
            <a:r>
              <a:rPr lang="en-US" altLang="zh-CN" sz="2400" b="1" dirty="0" err="1">
                <a:solidFill>
                  <a:schemeClr val="bg1"/>
                </a:solidFill>
                <a:latin typeface="+mn-ea"/>
                <a:cs typeface="+mj-cs"/>
                <a:sym typeface="Arial" panose="020B0604020202020204" pitchFamily="34" charset="0"/>
              </a:rPr>
              <a:t>anchor_t</a:t>
            </a:r>
            <a:endParaRPr lang="zh-CN" altLang="en-US" sz="2400" b="1" dirty="0">
              <a:solidFill>
                <a:schemeClr val="bg1"/>
              </a:solidFill>
              <a:latin typeface="+mn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FC398803-16D8-1245-A60F-DC6F50478DA3}"/>
              </a:ext>
            </a:extLst>
          </p:cNvPr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5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E7DE67E-0464-A540-ADF5-02A2A9F1AA99}"/>
              </a:ext>
            </a:extLst>
          </p:cNvPr>
          <p:cNvSpPr/>
          <p:nvPr/>
        </p:nvSpPr>
        <p:spPr>
          <a:xfrm>
            <a:off x="633077" y="126936"/>
            <a:ext cx="1620957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研究成果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157E9F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60FD337-4F9C-6840-A92E-9A0FDE3B4DD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899591" y="249442"/>
            <a:ext cx="4303663" cy="3364616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215AAAF-0A98-9341-B7A5-91FD7FFCCC7B}"/>
              </a:ext>
            </a:extLst>
          </p:cNvPr>
          <p:cNvSpPr txBox="1"/>
          <p:nvPr/>
        </p:nvSpPr>
        <p:spPr>
          <a:xfrm>
            <a:off x="252806" y="1705892"/>
            <a:ext cx="5743003" cy="4719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latin typeface="+mn-ea"/>
              </a:rPr>
              <a:t>控制其他超参数不变的情况下  修改 </a:t>
            </a:r>
            <a:r>
              <a:rPr lang="en-US" altLang="zh-CN" b="1" dirty="0" err="1">
                <a:latin typeface="+mn-ea"/>
              </a:rPr>
              <a:t>anchor_t</a:t>
            </a:r>
            <a:endParaRPr lang="en-US" altLang="zh-CN" b="1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latin typeface="+mn-ea"/>
              </a:rPr>
              <a:t>在</a:t>
            </a:r>
            <a:r>
              <a:rPr lang="en-US" altLang="zh-CN" b="1" dirty="0">
                <a:latin typeface="+mn-ea"/>
              </a:rPr>
              <a:t>SKU-110K</a:t>
            </a:r>
            <a:r>
              <a:rPr lang="zh-CN" altLang="en-US" dirty="0">
                <a:latin typeface="+mn-ea"/>
              </a:rPr>
              <a:t>数据集  训练</a:t>
            </a:r>
            <a:r>
              <a:rPr lang="en-US" altLang="zh-CN" dirty="0">
                <a:latin typeface="+mn-ea"/>
              </a:rPr>
              <a:t>50</a:t>
            </a:r>
            <a:r>
              <a:rPr lang="zh-CN" altLang="en-US" dirty="0">
                <a:latin typeface="+mn-ea"/>
              </a:rPr>
              <a:t>轮的模型 </a:t>
            </a:r>
            <a:r>
              <a:rPr lang="en-US" altLang="zh-CN" b="1" dirty="0" err="1">
                <a:latin typeface="+mn-ea"/>
              </a:rPr>
              <a:t>mAP</a:t>
            </a:r>
            <a:r>
              <a:rPr lang="zh-CN" altLang="en-US" b="1" dirty="0">
                <a:latin typeface="+mn-ea"/>
              </a:rPr>
              <a:t> </a:t>
            </a:r>
            <a:r>
              <a:rPr lang="zh-CN" altLang="en-US" dirty="0">
                <a:latin typeface="+mn-ea"/>
              </a:rPr>
              <a:t>如右图所示</a:t>
            </a:r>
            <a:endParaRPr lang="en-US" altLang="zh-CN" dirty="0">
              <a:latin typeface="+mn-ea"/>
            </a:endParaRPr>
          </a:p>
          <a:p>
            <a:r>
              <a:rPr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右上图可得：</a:t>
            </a:r>
            <a:endParaRPr lang="en-US" altLang="zh-CN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b="1" dirty="0"/>
              <a:t>当</a:t>
            </a:r>
            <a:r>
              <a:rPr lang="en-US" altLang="zh-CN" b="1" dirty="0"/>
              <a:t>anchor-t</a:t>
            </a:r>
            <a:r>
              <a:rPr lang="zh-CN" altLang="en-US" b="1" dirty="0"/>
              <a:t> 为</a:t>
            </a:r>
            <a:r>
              <a:rPr lang="en-US" altLang="zh-CN" b="1" dirty="0"/>
              <a:t>4</a:t>
            </a:r>
            <a:r>
              <a:rPr lang="zh-CN" altLang="en-US" b="1" dirty="0"/>
              <a:t>时 模型表现最佳</a:t>
            </a:r>
            <a:endParaRPr lang="en-US" altLang="zh-CN" b="1" dirty="0"/>
          </a:p>
          <a:p>
            <a:pPr>
              <a:lnSpc>
                <a:spcPct val="200000"/>
              </a:lnSpc>
            </a:pPr>
            <a:r>
              <a:rPr lang="zh-CN" altLang="zh-CN" b="1" dirty="0"/>
              <a:t>对于小物体检测而言，</a:t>
            </a:r>
            <a:endParaRPr lang="en-US" altLang="zh-CN" b="1" dirty="0"/>
          </a:p>
          <a:p>
            <a:pPr>
              <a:lnSpc>
                <a:spcPct val="200000"/>
              </a:lnSpc>
            </a:pPr>
            <a:r>
              <a:rPr lang="en-US" altLang="zh-CN" b="1" dirty="0" err="1"/>
              <a:t>anchor_t</a:t>
            </a:r>
            <a:r>
              <a:rPr lang="zh-CN" altLang="zh-CN" dirty="0"/>
              <a:t>不宜过大也不宜过小，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zh-CN" dirty="0"/>
              <a:t>过小生成的</a:t>
            </a:r>
            <a:r>
              <a:rPr lang="en-US" altLang="zh-CN" b="1" dirty="0"/>
              <a:t>anchor</a:t>
            </a:r>
            <a:r>
              <a:rPr lang="zh-CN" altLang="zh-CN" dirty="0"/>
              <a:t>容易不包含目标；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zh-CN" dirty="0"/>
              <a:t>过大生成的</a:t>
            </a:r>
            <a:r>
              <a:rPr lang="en-US" altLang="zh-CN" b="1" dirty="0"/>
              <a:t>anchor</a:t>
            </a:r>
            <a:r>
              <a:rPr lang="zh-CN" altLang="zh-CN" dirty="0"/>
              <a:t>的</a:t>
            </a:r>
            <a:r>
              <a:rPr lang="en-US" altLang="zh-CN" b="1" dirty="0"/>
              <a:t>IOU</a:t>
            </a:r>
            <a:r>
              <a:rPr lang="zh-CN" altLang="zh-CN" dirty="0"/>
              <a:t>值较小。</a:t>
            </a:r>
            <a:endParaRPr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b="1" dirty="0">
                <a:latin typeface="SimSun" panose="02010600030101010101" pitchFamily="2" charset="-122"/>
                <a:ea typeface="SimSun" panose="02010600030101010101" pitchFamily="2" charset="-122"/>
              </a:rPr>
              <a:t>右下图</a:t>
            </a:r>
            <a:r>
              <a:rPr lang="zh-CN" altLang="en-US" dirty="0"/>
              <a:t>是训练记录</a:t>
            </a:r>
            <a:endParaRPr lang="en-US" altLang="zh-CN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A150834-9718-164B-A19D-21F687E51C5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36477" y="1678794"/>
            <a:ext cx="5630921" cy="4808793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6D4E8BB-51BF-8640-9B64-597FBDF8D8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28002" y="309940"/>
            <a:ext cx="4142594" cy="310694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168FDF6-0182-3846-AA1F-B990E9D34D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54040" y="3674556"/>
            <a:ext cx="4872011" cy="3045007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91965B56-7343-7544-9964-B2876605731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6899592" y="3929742"/>
            <a:ext cx="4303662" cy="2851759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7533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71DE0DF5-59AD-5C41-B507-D15E4A7B930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78623" y="887842"/>
            <a:ext cx="2830634" cy="523924"/>
          </a:xfrm>
          <a:prstGeom prst="rect">
            <a:avLst/>
          </a:prstGeom>
          <a:solidFill>
            <a:srgbClr val="157E9F"/>
          </a:solidFill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+mn-ea"/>
                <a:cs typeface="+mj-cs"/>
                <a:sym typeface="Arial" panose="020B0604020202020204" pitchFamily="34" charset="0"/>
              </a:rPr>
              <a:t>成果展示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FC398803-16D8-1245-A60F-DC6F50478DA3}"/>
              </a:ext>
            </a:extLst>
          </p:cNvPr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5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E7DE67E-0464-A540-ADF5-02A2A9F1AA99}"/>
              </a:ext>
            </a:extLst>
          </p:cNvPr>
          <p:cNvSpPr/>
          <p:nvPr/>
        </p:nvSpPr>
        <p:spPr>
          <a:xfrm>
            <a:off x="633077" y="126936"/>
            <a:ext cx="1620957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研究成果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157E9F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60FD337-4F9C-6840-A92E-9A0FDE3B4DD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267546" y="126937"/>
            <a:ext cx="7456369" cy="310795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1965B56-7343-7544-9964-B2876605731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4278085" y="3331029"/>
            <a:ext cx="7445830" cy="3526971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C3FB582-564D-D647-8A40-1DA20C5D71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1733" y="3427171"/>
            <a:ext cx="7120655" cy="333468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85B66C6-88FF-DD42-AAB5-3A58AE6461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26075" y="181666"/>
            <a:ext cx="7075365" cy="303893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0421F9C-74E8-5A48-8DB9-B0F3E7307F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548" y="1559052"/>
            <a:ext cx="4071049" cy="5013554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AB0DDBDB-6720-8943-8170-B92EC221C68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2294" y="1462909"/>
            <a:ext cx="4177888" cy="5268155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54551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9020267" y="4843479"/>
            <a:ext cx="28007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000" b="1" dirty="0">
                <a:solidFill>
                  <a:srgbClr val="157E9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李铭潍  彭仁超  李太清</a:t>
            </a:r>
          </a:p>
        </p:txBody>
      </p:sp>
      <p:grpSp>
        <p:nvGrpSpPr>
          <p:cNvPr id="201" name="组合 1"/>
          <p:cNvGrpSpPr/>
          <p:nvPr/>
        </p:nvGrpSpPr>
        <p:grpSpPr bwMode="auto">
          <a:xfrm>
            <a:off x="10203209" y="-781973"/>
            <a:ext cx="2441455" cy="3223791"/>
            <a:chOff x="0" y="-1"/>
            <a:chExt cx="2175714" cy="2871210"/>
          </a:xfrm>
          <a:solidFill>
            <a:srgbClr val="157E9F"/>
          </a:solidFill>
        </p:grpSpPr>
        <p:sp>
          <p:nvSpPr>
            <p:cNvPr id="202" name="矩形 13"/>
            <p:cNvSpPr>
              <a:spLocks noChangeArrowheads="1"/>
            </p:cNvSpPr>
            <p:nvPr/>
          </p:nvSpPr>
          <p:spPr bwMode="auto">
            <a:xfrm rot="2727610">
              <a:off x="-391510" y="1232685"/>
              <a:ext cx="2871210" cy="4058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2A2E37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03" name="TextBox 14"/>
            <p:cNvSpPr>
              <a:spLocks noChangeArrowheads="1"/>
            </p:cNvSpPr>
            <p:nvPr/>
          </p:nvSpPr>
          <p:spPr bwMode="auto">
            <a:xfrm rot="2748894">
              <a:off x="456130" y="1223184"/>
              <a:ext cx="1016798" cy="3291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2021·06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04" name="直接连接符 15"/>
            <p:cNvSpPr>
              <a:spLocks noChangeShapeType="1"/>
            </p:cNvSpPr>
            <p:nvPr/>
          </p:nvSpPr>
          <p:spPr bwMode="auto">
            <a:xfrm>
              <a:off x="0" y="609418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" name="直接连接符 16"/>
            <p:cNvSpPr>
              <a:spLocks noChangeShapeType="1"/>
            </p:cNvSpPr>
            <p:nvPr/>
          </p:nvSpPr>
          <p:spPr bwMode="auto">
            <a:xfrm>
              <a:off x="159490" y="328427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731385" y="2637155"/>
            <a:ext cx="5185410" cy="983615"/>
            <a:chOff x="7442" y="4083"/>
            <a:chExt cx="8166" cy="1549"/>
          </a:xfrm>
        </p:grpSpPr>
        <p:sp>
          <p:nvSpPr>
            <p:cNvPr id="15" name="矩形 14"/>
            <p:cNvSpPr/>
            <p:nvPr/>
          </p:nvSpPr>
          <p:spPr>
            <a:xfrm>
              <a:off x="8714" y="4252"/>
              <a:ext cx="5622" cy="121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4400" b="1" dirty="0">
                  <a:solidFill>
                    <a:srgbClr val="157E9F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敬请批评指正</a:t>
              </a:r>
              <a:endParaRPr kumimoji="1" lang="en-US" altLang="zh-CN" sz="4400" b="1" dirty="0">
                <a:solidFill>
                  <a:srgbClr val="157E9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7442" y="4083"/>
              <a:ext cx="8166" cy="1549"/>
              <a:chOff x="7442" y="4083"/>
              <a:chExt cx="8166" cy="1549"/>
            </a:xfrm>
          </p:grpSpPr>
          <p:cxnSp>
            <p:nvCxnSpPr>
              <p:cNvPr id="69" name="直接连接符 68"/>
              <p:cNvCxnSpPr/>
              <p:nvPr/>
            </p:nvCxnSpPr>
            <p:spPr>
              <a:xfrm>
                <a:off x="7442" y="4083"/>
                <a:ext cx="8166" cy="0"/>
              </a:xfrm>
              <a:prstGeom prst="line">
                <a:avLst/>
              </a:prstGeom>
              <a:ln>
                <a:solidFill>
                  <a:srgbClr val="157E9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/>
              <p:cNvCxnSpPr/>
              <p:nvPr/>
            </p:nvCxnSpPr>
            <p:spPr>
              <a:xfrm>
                <a:off x="7442" y="5632"/>
                <a:ext cx="8166" cy="0"/>
              </a:xfrm>
              <a:prstGeom prst="line">
                <a:avLst/>
              </a:prstGeom>
              <a:ln>
                <a:solidFill>
                  <a:srgbClr val="157E9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" name="图片 1" descr="图片1_副本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956" y="1879282"/>
            <a:ext cx="2491105" cy="249999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161532" y="4843479"/>
            <a:ext cx="30059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000" b="1" dirty="0">
                <a:solidFill>
                  <a:srgbClr val="157E9F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电子信息与电气工程学部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3033486" cy="6858000"/>
          </a:xfrm>
          <a:prstGeom prst="rect">
            <a:avLst/>
          </a:prstGeom>
          <a:solidFill>
            <a:srgbClr val="157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矩形 126"/>
          <p:cNvSpPr/>
          <p:nvPr/>
        </p:nvSpPr>
        <p:spPr>
          <a:xfrm>
            <a:off x="556260" y="2171700"/>
            <a:ext cx="1920875" cy="110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66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目录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4134004" y="507004"/>
            <a:ext cx="4705105" cy="828000"/>
            <a:chOff x="7313" y="2318"/>
            <a:chExt cx="7409" cy="1304"/>
          </a:xfrm>
        </p:grpSpPr>
        <p:sp>
          <p:nvSpPr>
            <p:cNvPr id="69" name="文本框 68"/>
            <p:cNvSpPr txBox="1"/>
            <p:nvPr/>
          </p:nvSpPr>
          <p:spPr>
            <a:xfrm>
              <a:off x="8669" y="2318"/>
              <a:ext cx="6053" cy="10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dirty="0">
                  <a:solidFill>
                    <a:srgbClr val="157E9F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   研究背景与意义</a:t>
              </a: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7313" y="2318"/>
              <a:ext cx="1304" cy="1304"/>
              <a:chOff x="7313" y="2318"/>
              <a:chExt cx="1304" cy="1304"/>
            </a:xfrm>
          </p:grpSpPr>
          <p:sp>
            <p:nvSpPr>
              <p:cNvPr id="129" name="文本框 128"/>
              <p:cNvSpPr txBox="1"/>
              <p:nvPr/>
            </p:nvSpPr>
            <p:spPr>
              <a:xfrm>
                <a:off x="7313" y="2412"/>
                <a:ext cx="1304" cy="11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rgbClr val="157E9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</a:p>
            </p:txBody>
          </p:sp>
          <p:sp>
            <p:nvSpPr>
              <p:cNvPr id="130" name="矩形 129"/>
              <p:cNvSpPr/>
              <p:nvPr/>
            </p:nvSpPr>
            <p:spPr>
              <a:xfrm>
                <a:off x="7313" y="2318"/>
                <a:ext cx="1304" cy="1304"/>
              </a:xfrm>
              <a:prstGeom prst="rect">
                <a:avLst/>
              </a:prstGeom>
              <a:noFill/>
              <a:ln>
                <a:solidFill>
                  <a:srgbClr val="157E9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4134004" y="2924200"/>
            <a:ext cx="5936615" cy="828000"/>
            <a:chOff x="12480" y="2271"/>
            <a:chExt cx="9349" cy="1304"/>
          </a:xfrm>
        </p:grpSpPr>
        <p:sp>
          <p:nvSpPr>
            <p:cNvPr id="70" name="文本框 69"/>
            <p:cNvSpPr txBox="1"/>
            <p:nvPr/>
          </p:nvSpPr>
          <p:spPr>
            <a:xfrm>
              <a:off x="13812" y="2271"/>
              <a:ext cx="8017" cy="10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dirty="0">
                  <a:solidFill>
                    <a:srgbClr val="157E9F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   研究的主要内容</a:t>
              </a: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12480" y="2271"/>
              <a:ext cx="1318" cy="1304"/>
              <a:chOff x="12480" y="2271"/>
              <a:chExt cx="1318" cy="1304"/>
            </a:xfrm>
          </p:grpSpPr>
          <p:sp>
            <p:nvSpPr>
              <p:cNvPr id="131" name="文本框 130"/>
              <p:cNvSpPr txBox="1"/>
              <p:nvPr/>
            </p:nvSpPr>
            <p:spPr>
              <a:xfrm>
                <a:off x="12494" y="2451"/>
                <a:ext cx="1304" cy="11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rgbClr val="157E9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</a:p>
            </p:txBody>
          </p:sp>
          <p:sp>
            <p:nvSpPr>
              <p:cNvPr id="132" name="矩形 131"/>
              <p:cNvSpPr/>
              <p:nvPr/>
            </p:nvSpPr>
            <p:spPr>
              <a:xfrm>
                <a:off x="12480" y="2271"/>
                <a:ext cx="1304" cy="1304"/>
              </a:xfrm>
              <a:prstGeom prst="rect">
                <a:avLst/>
              </a:prstGeom>
              <a:noFill/>
              <a:ln>
                <a:solidFill>
                  <a:srgbClr val="157E9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7" name="文本占位符 16"/>
          <p:cNvSpPr>
            <a:spLocks noGrp="1"/>
          </p:cNvSpPr>
          <p:nvPr>
            <p:ph type="body" sz="quarter" idx="12"/>
          </p:nvPr>
        </p:nvSpPr>
        <p:spPr>
          <a:xfrm>
            <a:off x="419100" y="3430270"/>
            <a:ext cx="2195195" cy="95186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3600" dirty="0">
                <a:solidFill>
                  <a:schemeClr val="bg1"/>
                </a:solidFill>
              </a:rPr>
              <a:t>CONTENTS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A44C431B-A962-4BE5-B3F8-942A5BE1C2FE}"/>
              </a:ext>
            </a:extLst>
          </p:cNvPr>
          <p:cNvGrpSpPr/>
          <p:nvPr/>
        </p:nvGrpSpPr>
        <p:grpSpPr>
          <a:xfrm>
            <a:off x="4134004" y="1748057"/>
            <a:ext cx="5980430" cy="828000"/>
            <a:chOff x="12480" y="2271"/>
            <a:chExt cx="9418" cy="1304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6846DD6-878A-4B4D-8300-FC5B1F3385F9}"/>
                </a:ext>
              </a:extLst>
            </p:cNvPr>
            <p:cNvSpPr txBox="1"/>
            <p:nvPr/>
          </p:nvSpPr>
          <p:spPr>
            <a:xfrm>
              <a:off x="13881" y="2271"/>
              <a:ext cx="8017" cy="10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dirty="0">
                  <a:solidFill>
                    <a:srgbClr val="157E9F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   研究目标</a:t>
              </a: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EC914AB1-7DBC-40B6-A8B0-EC3D2B25B336}"/>
                </a:ext>
              </a:extLst>
            </p:cNvPr>
            <p:cNvGrpSpPr/>
            <p:nvPr/>
          </p:nvGrpSpPr>
          <p:grpSpPr>
            <a:xfrm>
              <a:off x="12480" y="2271"/>
              <a:ext cx="1304" cy="1304"/>
              <a:chOff x="12480" y="2271"/>
              <a:chExt cx="1304" cy="1304"/>
            </a:xfrm>
          </p:grpSpPr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A981098C-E367-4119-92AA-0381C1608BDE}"/>
                  </a:ext>
                </a:extLst>
              </p:cNvPr>
              <p:cNvSpPr txBox="1"/>
              <p:nvPr/>
            </p:nvSpPr>
            <p:spPr>
              <a:xfrm>
                <a:off x="12480" y="2366"/>
                <a:ext cx="1304" cy="11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rgbClr val="157E9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5DD5A009-0ACB-4571-8A5A-1AA572CBC4A3}"/>
                  </a:ext>
                </a:extLst>
              </p:cNvPr>
              <p:cNvSpPr/>
              <p:nvPr/>
            </p:nvSpPr>
            <p:spPr>
              <a:xfrm>
                <a:off x="12480" y="2271"/>
                <a:ext cx="1304" cy="1304"/>
              </a:xfrm>
              <a:prstGeom prst="rect">
                <a:avLst/>
              </a:prstGeom>
              <a:noFill/>
              <a:ln>
                <a:solidFill>
                  <a:srgbClr val="157E9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65F0561A-350A-014C-AF4F-14C5FB6BBD0E}"/>
              </a:ext>
            </a:extLst>
          </p:cNvPr>
          <p:cNvGrpSpPr/>
          <p:nvPr/>
        </p:nvGrpSpPr>
        <p:grpSpPr>
          <a:xfrm>
            <a:off x="4134004" y="4165662"/>
            <a:ext cx="5936615" cy="828000"/>
            <a:chOff x="12480" y="2271"/>
            <a:chExt cx="9349" cy="1304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BDB4298A-5A92-854F-8FB0-14EDA4E17E5D}"/>
                </a:ext>
              </a:extLst>
            </p:cNvPr>
            <p:cNvSpPr txBox="1"/>
            <p:nvPr/>
          </p:nvSpPr>
          <p:spPr>
            <a:xfrm>
              <a:off x="13812" y="2271"/>
              <a:ext cx="8017" cy="10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dirty="0">
                  <a:solidFill>
                    <a:srgbClr val="157E9F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   研究的方法与步骤</a:t>
              </a: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833CAE76-2BF8-AA4D-9863-4904D97AC883}"/>
                </a:ext>
              </a:extLst>
            </p:cNvPr>
            <p:cNvGrpSpPr/>
            <p:nvPr/>
          </p:nvGrpSpPr>
          <p:grpSpPr>
            <a:xfrm>
              <a:off x="12480" y="2271"/>
              <a:ext cx="1318" cy="1304"/>
              <a:chOff x="12480" y="2271"/>
              <a:chExt cx="1318" cy="1304"/>
            </a:xfrm>
          </p:grpSpPr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0178F893-9ECA-254F-B482-C0BA98C6D183}"/>
                  </a:ext>
                </a:extLst>
              </p:cNvPr>
              <p:cNvSpPr txBox="1"/>
              <p:nvPr/>
            </p:nvSpPr>
            <p:spPr>
              <a:xfrm>
                <a:off x="12494" y="2451"/>
                <a:ext cx="1304" cy="11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rgbClr val="157E9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</a:t>
                </a:r>
              </a:p>
            </p:txBody>
          </p: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4F1A6BD5-03A8-8943-842C-CB8C63D48F25}"/>
                  </a:ext>
                </a:extLst>
              </p:cNvPr>
              <p:cNvSpPr/>
              <p:nvPr/>
            </p:nvSpPr>
            <p:spPr>
              <a:xfrm>
                <a:off x="12480" y="2271"/>
                <a:ext cx="1304" cy="1304"/>
              </a:xfrm>
              <a:prstGeom prst="rect">
                <a:avLst/>
              </a:prstGeom>
              <a:noFill/>
              <a:ln>
                <a:solidFill>
                  <a:srgbClr val="157E9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DA77E005-CF52-3F41-A092-089B22F2C42B}"/>
              </a:ext>
            </a:extLst>
          </p:cNvPr>
          <p:cNvGrpSpPr/>
          <p:nvPr/>
        </p:nvGrpSpPr>
        <p:grpSpPr>
          <a:xfrm>
            <a:off x="4134004" y="5411937"/>
            <a:ext cx="5936615" cy="828000"/>
            <a:chOff x="12480" y="2271"/>
            <a:chExt cx="9349" cy="1304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F7EC8CB-6BFC-6547-B17A-8279645FF204}"/>
                </a:ext>
              </a:extLst>
            </p:cNvPr>
            <p:cNvSpPr txBox="1"/>
            <p:nvPr/>
          </p:nvSpPr>
          <p:spPr>
            <a:xfrm>
              <a:off x="13812" y="2271"/>
              <a:ext cx="8017" cy="10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b="1" dirty="0">
                  <a:solidFill>
                    <a:srgbClr val="157E9F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   研究的成果与反思</a:t>
              </a:r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0EDCD6D-47B3-014E-8AD8-ECF4DA813594}"/>
                </a:ext>
              </a:extLst>
            </p:cNvPr>
            <p:cNvGrpSpPr/>
            <p:nvPr/>
          </p:nvGrpSpPr>
          <p:grpSpPr>
            <a:xfrm>
              <a:off x="12480" y="2271"/>
              <a:ext cx="1318" cy="1304"/>
              <a:chOff x="12480" y="2271"/>
              <a:chExt cx="1318" cy="1304"/>
            </a:xfrm>
          </p:grpSpPr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6AB7C799-EBA4-8246-91E1-02C05C4226A7}"/>
                  </a:ext>
                </a:extLst>
              </p:cNvPr>
              <p:cNvSpPr txBox="1"/>
              <p:nvPr/>
            </p:nvSpPr>
            <p:spPr>
              <a:xfrm>
                <a:off x="12494" y="2451"/>
                <a:ext cx="1304" cy="11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>
                    <a:solidFill>
                      <a:srgbClr val="157E9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</a:t>
                </a:r>
              </a:p>
            </p:txBody>
          </p:sp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D39044B9-0B7A-A84A-ADA7-8FA06B1BDDD0}"/>
                  </a:ext>
                </a:extLst>
              </p:cNvPr>
              <p:cNvSpPr/>
              <p:nvPr/>
            </p:nvSpPr>
            <p:spPr>
              <a:xfrm>
                <a:off x="12480" y="2271"/>
                <a:ext cx="1304" cy="1304"/>
              </a:xfrm>
              <a:prstGeom prst="rect">
                <a:avLst/>
              </a:prstGeom>
              <a:noFill/>
              <a:ln>
                <a:solidFill>
                  <a:srgbClr val="157E9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69145" y="1227919"/>
            <a:ext cx="8998856" cy="4476196"/>
          </a:xfrm>
          <a:prstGeom prst="rect">
            <a:avLst/>
          </a:prstGeom>
          <a:solidFill>
            <a:srgbClr val="157E9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文本框 199"/>
          <p:cNvSpPr txBox="1"/>
          <p:nvPr/>
        </p:nvSpPr>
        <p:spPr>
          <a:xfrm>
            <a:off x="2569210" y="2736850"/>
            <a:ext cx="4573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1</a:t>
            </a:r>
            <a:r>
              <a:rPr lang="zh-CN" altLang="en-US" sz="40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研究背景与意义</a:t>
            </a:r>
          </a:p>
        </p:txBody>
      </p:sp>
      <p:grpSp>
        <p:nvGrpSpPr>
          <p:cNvPr id="201" name="组合 200"/>
          <p:cNvGrpSpPr/>
          <p:nvPr/>
        </p:nvGrpSpPr>
        <p:grpSpPr>
          <a:xfrm>
            <a:off x="7228116" y="2324903"/>
            <a:ext cx="3081236" cy="3107841"/>
            <a:chOff x="-8677773" y="-3051174"/>
            <a:chExt cx="6986830" cy="7046911"/>
          </a:xfrm>
          <a:solidFill>
            <a:schemeClr val="bg1"/>
          </a:solidFill>
        </p:grpSpPr>
        <p:sp>
          <p:nvSpPr>
            <p:cNvPr id="202" name="Rectangle 42"/>
            <p:cNvSpPr>
              <a:spLocks noChangeArrowheads="1"/>
            </p:cNvSpPr>
            <p:nvPr/>
          </p:nvSpPr>
          <p:spPr bwMode="auto">
            <a:xfrm>
              <a:off x="-8677773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Rectangle 43"/>
            <p:cNvSpPr>
              <a:spLocks noChangeArrowheads="1"/>
            </p:cNvSpPr>
            <p:nvPr/>
          </p:nvSpPr>
          <p:spPr bwMode="auto">
            <a:xfrm>
              <a:off x="-8592044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Rectangle 44"/>
            <p:cNvSpPr>
              <a:spLocks noChangeArrowheads="1"/>
            </p:cNvSpPr>
            <p:nvPr/>
          </p:nvSpPr>
          <p:spPr bwMode="auto">
            <a:xfrm>
              <a:off x="-8417414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Rectangle 45"/>
            <p:cNvSpPr>
              <a:spLocks noChangeArrowheads="1"/>
            </p:cNvSpPr>
            <p:nvPr/>
          </p:nvSpPr>
          <p:spPr bwMode="auto">
            <a:xfrm>
              <a:off x="-8331685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Rectangle 46"/>
            <p:cNvSpPr>
              <a:spLocks noChangeArrowheads="1"/>
            </p:cNvSpPr>
            <p:nvPr/>
          </p:nvSpPr>
          <p:spPr bwMode="auto">
            <a:xfrm>
              <a:off x="-8506317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Rectangle 47"/>
            <p:cNvSpPr>
              <a:spLocks noChangeArrowheads="1"/>
            </p:cNvSpPr>
            <p:nvPr/>
          </p:nvSpPr>
          <p:spPr bwMode="auto">
            <a:xfrm>
              <a:off x="-8331685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Rectangle 48"/>
            <p:cNvSpPr>
              <a:spLocks noChangeArrowheads="1"/>
            </p:cNvSpPr>
            <p:nvPr/>
          </p:nvSpPr>
          <p:spPr bwMode="auto">
            <a:xfrm>
              <a:off x="-8677773" y="6699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Rectangle 49"/>
            <p:cNvSpPr>
              <a:spLocks noChangeArrowheads="1"/>
            </p:cNvSpPr>
            <p:nvPr/>
          </p:nvSpPr>
          <p:spPr bwMode="auto">
            <a:xfrm>
              <a:off x="-8506317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Rectangle 50"/>
            <p:cNvSpPr>
              <a:spLocks noChangeArrowheads="1"/>
            </p:cNvSpPr>
            <p:nvPr/>
          </p:nvSpPr>
          <p:spPr bwMode="auto">
            <a:xfrm>
              <a:off x="-8245958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Rectangle 51"/>
            <p:cNvSpPr>
              <a:spLocks noChangeArrowheads="1"/>
            </p:cNvSpPr>
            <p:nvPr/>
          </p:nvSpPr>
          <p:spPr bwMode="auto">
            <a:xfrm>
              <a:off x="-8677773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Rectangle 52"/>
            <p:cNvSpPr>
              <a:spLocks noChangeArrowheads="1"/>
            </p:cNvSpPr>
            <p:nvPr/>
          </p:nvSpPr>
          <p:spPr bwMode="auto">
            <a:xfrm>
              <a:off x="-8592044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Rectangle 53"/>
            <p:cNvSpPr>
              <a:spLocks noChangeArrowheads="1"/>
            </p:cNvSpPr>
            <p:nvPr/>
          </p:nvSpPr>
          <p:spPr bwMode="auto">
            <a:xfrm>
              <a:off x="-8417414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Rectangle 54"/>
            <p:cNvSpPr>
              <a:spLocks noChangeArrowheads="1"/>
            </p:cNvSpPr>
            <p:nvPr/>
          </p:nvSpPr>
          <p:spPr bwMode="auto">
            <a:xfrm>
              <a:off x="-8245958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Rectangle 55"/>
            <p:cNvSpPr>
              <a:spLocks noChangeArrowheads="1"/>
            </p:cNvSpPr>
            <p:nvPr/>
          </p:nvSpPr>
          <p:spPr bwMode="auto">
            <a:xfrm>
              <a:off x="-8592044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Rectangle 56"/>
            <p:cNvSpPr>
              <a:spLocks noChangeArrowheads="1"/>
            </p:cNvSpPr>
            <p:nvPr/>
          </p:nvSpPr>
          <p:spPr bwMode="auto">
            <a:xfrm>
              <a:off x="-8506317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Rectangle 57"/>
            <p:cNvSpPr>
              <a:spLocks noChangeArrowheads="1"/>
            </p:cNvSpPr>
            <p:nvPr/>
          </p:nvSpPr>
          <p:spPr bwMode="auto">
            <a:xfrm>
              <a:off x="-8245958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Rectangle 58"/>
            <p:cNvSpPr>
              <a:spLocks noChangeArrowheads="1"/>
            </p:cNvSpPr>
            <p:nvPr/>
          </p:nvSpPr>
          <p:spPr bwMode="auto">
            <a:xfrm>
              <a:off x="-8677773" y="9398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Rectangle 59"/>
            <p:cNvSpPr>
              <a:spLocks noChangeArrowheads="1"/>
            </p:cNvSpPr>
            <p:nvPr/>
          </p:nvSpPr>
          <p:spPr bwMode="auto">
            <a:xfrm>
              <a:off x="-8506317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Rectangle 60"/>
            <p:cNvSpPr>
              <a:spLocks noChangeArrowheads="1"/>
            </p:cNvSpPr>
            <p:nvPr/>
          </p:nvSpPr>
          <p:spPr bwMode="auto">
            <a:xfrm>
              <a:off x="-8677773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Rectangle 61"/>
            <p:cNvSpPr>
              <a:spLocks noChangeArrowheads="1"/>
            </p:cNvSpPr>
            <p:nvPr/>
          </p:nvSpPr>
          <p:spPr bwMode="auto">
            <a:xfrm>
              <a:off x="-8592044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Rectangle 62"/>
            <p:cNvSpPr>
              <a:spLocks noChangeArrowheads="1"/>
            </p:cNvSpPr>
            <p:nvPr/>
          </p:nvSpPr>
          <p:spPr bwMode="auto">
            <a:xfrm>
              <a:off x="-8417414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Rectangle 63"/>
            <p:cNvSpPr>
              <a:spLocks noChangeArrowheads="1"/>
            </p:cNvSpPr>
            <p:nvPr/>
          </p:nvSpPr>
          <p:spPr bwMode="auto">
            <a:xfrm>
              <a:off x="-8331685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Rectangle 64"/>
            <p:cNvSpPr>
              <a:spLocks noChangeArrowheads="1"/>
            </p:cNvSpPr>
            <p:nvPr/>
          </p:nvSpPr>
          <p:spPr bwMode="auto">
            <a:xfrm>
              <a:off x="-8677773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Rectangle 65"/>
            <p:cNvSpPr>
              <a:spLocks noChangeArrowheads="1"/>
            </p:cNvSpPr>
            <p:nvPr/>
          </p:nvSpPr>
          <p:spPr bwMode="auto">
            <a:xfrm>
              <a:off x="-8506317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Rectangle 66"/>
            <p:cNvSpPr>
              <a:spLocks noChangeArrowheads="1"/>
            </p:cNvSpPr>
            <p:nvPr/>
          </p:nvSpPr>
          <p:spPr bwMode="auto">
            <a:xfrm>
              <a:off x="-8245958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Rectangle 67"/>
            <p:cNvSpPr>
              <a:spLocks noChangeArrowheads="1"/>
            </p:cNvSpPr>
            <p:nvPr/>
          </p:nvSpPr>
          <p:spPr bwMode="auto">
            <a:xfrm>
              <a:off x="-8592044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Rectangle 68"/>
            <p:cNvSpPr>
              <a:spLocks noChangeArrowheads="1"/>
            </p:cNvSpPr>
            <p:nvPr/>
          </p:nvSpPr>
          <p:spPr bwMode="auto">
            <a:xfrm>
              <a:off x="-8417414" y="1206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Rectangle 69"/>
            <p:cNvSpPr>
              <a:spLocks noChangeArrowheads="1"/>
            </p:cNvSpPr>
            <p:nvPr/>
          </p:nvSpPr>
          <p:spPr bwMode="auto">
            <a:xfrm>
              <a:off x="-8592044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Rectangle 70"/>
            <p:cNvSpPr>
              <a:spLocks noChangeArrowheads="1"/>
            </p:cNvSpPr>
            <p:nvPr/>
          </p:nvSpPr>
          <p:spPr bwMode="auto">
            <a:xfrm>
              <a:off x="-8245958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Rectangle 71"/>
            <p:cNvSpPr>
              <a:spLocks noChangeArrowheads="1"/>
            </p:cNvSpPr>
            <p:nvPr/>
          </p:nvSpPr>
          <p:spPr bwMode="auto">
            <a:xfrm>
              <a:off x="-8677773" y="13843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Rectangle 72"/>
            <p:cNvSpPr>
              <a:spLocks noChangeArrowheads="1"/>
            </p:cNvSpPr>
            <p:nvPr/>
          </p:nvSpPr>
          <p:spPr bwMode="auto">
            <a:xfrm>
              <a:off x="-8506317" y="13843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Rectangle 73"/>
            <p:cNvSpPr>
              <a:spLocks noChangeArrowheads="1"/>
            </p:cNvSpPr>
            <p:nvPr/>
          </p:nvSpPr>
          <p:spPr bwMode="auto">
            <a:xfrm>
              <a:off x="-8417414" y="13843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Rectangle 74"/>
            <p:cNvSpPr>
              <a:spLocks noChangeArrowheads="1"/>
            </p:cNvSpPr>
            <p:nvPr/>
          </p:nvSpPr>
          <p:spPr bwMode="auto">
            <a:xfrm>
              <a:off x="-8245958" y="13843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Rectangle 75"/>
            <p:cNvSpPr>
              <a:spLocks noChangeArrowheads="1"/>
            </p:cNvSpPr>
            <p:nvPr/>
          </p:nvSpPr>
          <p:spPr bwMode="auto">
            <a:xfrm>
              <a:off x="-8677773" y="147320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Rectangle 76"/>
            <p:cNvSpPr>
              <a:spLocks noChangeArrowheads="1"/>
            </p:cNvSpPr>
            <p:nvPr/>
          </p:nvSpPr>
          <p:spPr bwMode="auto">
            <a:xfrm>
              <a:off x="-8592044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Rectangle 77"/>
            <p:cNvSpPr>
              <a:spLocks noChangeArrowheads="1"/>
            </p:cNvSpPr>
            <p:nvPr/>
          </p:nvSpPr>
          <p:spPr bwMode="auto">
            <a:xfrm>
              <a:off x="-8677773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Rectangle 78"/>
            <p:cNvSpPr>
              <a:spLocks noChangeArrowheads="1"/>
            </p:cNvSpPr>
            <p:nvPr/>
          </p:nvSpPr>
          <p:spPr bwMode="auto">
            <a:xfrm>
              <a:off x="-8506317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Rectangle 79"/>
            <p:cNvSpPr>
              <a:spLocks noChangeArrowheads="1"/>
            </p:cNvSpPr>
            <p:nvPr/>
          </p:nvSpPr>
          <p:spPr bwMode="auto">
            <a:xfrm>
              <a:off x="-8331685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Rectangle 80"/>
            <p:cNvSpPr>
              <a:spLocks noChangeArrowheads="1"/>
            </p:cNvSpPr>
            <p:nvPr/>
          </p:nvSpPr>
          <p:spPr bwMode="auto">
            <a:xfrm>
              <a:off x="-8245958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Rectangle 81"/>
            <p:cNvSpPr>
              <a:spLocks noChangeArrowheads="1"/>
            </p:cNvSpPr>
            <p:nvPr/>
          </p:nvSpPr>
          <p:spPr bwMode="auto">
            <a:xfrm>
              <a:off x="-8592044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Rectangle 82"/>
            <p:cNvSpPr>
              <a:spLocks noChangeArrowheads="1"/>
            </p:cNvSpPr>
            <p:nvPr/>
          </p:nvSpPr>
          <p:spPr bwMode="auto">
            <a:xfrm>
              <a:off x="-8331685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Rectangle 83"/>
            <p:cNvSpPr>
              <a:spLocks noChangeArrowheads="1"/>
            </p:cNvSpPr>
            <p:nvPr/>
          </p:nvSpPr>
          <p:spPr bwMode="auto">
            <a:xfrm>
              <a:off x="-8592044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Rectangle 84"/>
            <p:cNvSpPr>
              <a:spLocks noChangeArrowheads="1"/>
            </p:cNvSpPr>
            <p:nvPr/>
          </p:nvSpPr>
          <p:spPr bwMode="auto">
            <a:xfrm>
              <a:off x="-8417414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Rectangle 85"/>
            <p:cNvSpPr>
              <a:spLocks noChangeArrowheads="1"/>
            </p:cNvSpPr>
            <p:nvPr/>
          </p:nvSpPr>
          <p:spPr bwMode="auto">
            <a:xfrm>
              <a:off x="-8417414" y="18303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Rectangle 86"/>
            <p:cNvSpPr>
              <a:spLocks noChangeArrowheads="1"/>
            </p:cNvSpPr>
            <p:nvPr/>
          </p:nvSpPr>
          <p:spPr bwMode="auto">
            <a:xfrm>
              <a:off x="-8245958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Rectangle 87"/>
            <p:cNvSpPr>
              <a:spLocks noChangeArrowheads="1"/>
            </p:cNvSpPr>
            <p:nvPr/>
          </p:nvSpPr>
          <p:spPr bwMode="auto">
            <a:xfrm>
              <a:off x="-8677773" y="19224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Rectangle 88"/>
            <p:cNvSpPr>
              <a:spLocks noChangeArrowheads="1"/>
            </p:cNvSpPr>
            <p:nvPr/>
          </p:nvSpPr>
          <p:spPr bwMode="auto">
            <a:xfrm>
              <a:off x="-8592044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Rectangle 89"/>
            <p:cNvSpPr>
              <a:spLocks noChangeArrowheads="1"/>
            </p:cNvSpPr>
            <p:nvPr/>
          </p:nvSpPr>
          <p:spPr bwMode="auto">
            <a:xfrm>
              <a:off x="-8417414" y="19224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Rectangle 90"/>
            <p:cNvSpPr>
              <a:spLocks noChangeArrowheads="1"/>
            </p:cNvSpPr>
            <p:nvPr/>
          </p:nvSpPr>
          <p:spPr bwMode="auto">
            <a:xfrm>
              <a:off x="-8245958" y="2011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Rectangle 91"/>
            <p:cNvSpPr>
              <a:spLocks noChangeArrowheads="1"/>
            </p:cNvSpPr>
            <p:nvPr/>
          </p:nvSpPr>
          <p:spPr bwMode="auto">
            <a:xfrm>
              <a:off x="-8677773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Rectangle 92"/>
            <p:cNvSpPr>
              <a:spLocks noChangeArrowheads="1"/>
            </p:cNvSpPr>
            <p:nvPr/>
          </p:nvSpPr>
          <p:spPr bwMode="auto">
            <a:xfrm>
              <a:off x="-8506317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Rectangle 93"/>
            <p:cNvSpPr>
              <a:spLocks noChangeArrowheads="1"/>
            </p:cNvSpPr>
            <p:nvPr/>
          </p:nvSpPr>
          <p:spPr bwMode="auto">
            <a:xfrm>
              <a:off x="-8245958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Rectangle 94"/>
            <p:cNvSpPr>
              <a:spLocks noChangeArrowheads="1"/>
            </p:cNvSpPr>
            <p:nvPr/>
          </p:nvSpPr>
          <p:spPr bwMode="auto">
            <a:xfrm>
              <a:off x="-8677773" y="2189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Rectangle 95"/>
            <p:cNvSpPr>
              <a:spLocks noChangeArrowheads="1"/>
            </p:cNvSpPr>
            <p:nvPr/>
          </p:nvSpPr>
          <p:spPr bwMode="auto">
            <a:xfrm>
              <a:off x="-8506317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Rectangle 96"/>
            <p:cNvSpPr>
              <a:spLocks noChangeArrowheads="1"/>
            </p:cNvSpPr>
            <p:nvPr/>
          </p:nvSpPr>
          <p:spPr bwMode="auto">
            <a:xfrm>
              <a:off x="-8331685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Rectangle 97"/>
            <p:cNvSpPr>
              <a:spLocks noChangeArrowheads="1"/>
            </p:cNvSpPr>
            <p:nvPr/>
          </p:nvSpPr>
          <p:spPr bwMode="auto">
            <a:xfrm>
              <a:off x="-8592044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Rectangle 98"/>
            <p:cNvSpPr>
              <a:spLocks noChangeArrowheads="1"/>
            </p:cNvSpPr>
            <p:nvPr/>
          </p:nvSpPr>
          <p:spPr bwMode="auto">
            <a:xfrm>
              <a:off x="-8417414" y="22780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Rectangle 99"/>
            <p:cNvSpPr>
              <a:spLocks noChangeArrowheads="1"/>
            </p:cNvSpPr>
            <p:nvPr/>
          </p:nvSpPr>
          <p:spPr bwMode="auto">
            <a:xfrm>
              <a:off x="-8245958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Rectangle 100"/>
            <p:cNvSpPr>
              <a:spLocks noChangeArrowheads="1"/>
            </p:cNvSpPr>
            <p:nvPr/>
          </p:nvSpPr>
          <p:spPr bwMode="auto">
            <a:xfrm>
              <a:off x="-8506317" y="23669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Rectangle 101"/>
            <p:cNvSpPr>
              <a:spLocks noChangeArrowheads="1"/>
            </p:cNvSpPr>
            <p:nvPr/>
          </p:nvSpPr>
          <p:spPr bwMode="auto">
            <a:xfrm>
              <a:off x="-8153880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Rectangle 102"/>
            <p:cNvSpPr>
              <a:spLocks noChangeArrowheads="1"/>
            </p:cNvSpPr>
            <p:nvPr/>
          </p:nvSpPr>
          <p:spPr bwMode="auto">
            <a:xfrm>
              <a:off x="-8068151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Rectangle 103"/>
            <p:cNvSpPr>
              <a:spLocks noChangeArrowheads="1"/>
            </p:cNvSpPr>
            <p:nvPr/>
          </p:nvSpPr>
          <p:spPr bwMode="auto">
            <a:xfrm>
              <a:off x="-7893521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Rectangle 104"/>
            <p:cNvSpPr>
              <a:spLocks noChangeArrowheads="1"/>
            </p:cNvSpPr>
            <p:nvPr/>
          </p:nvSpPr>
          <p:spPr bwMode="auto">
            <a:xfrm>
              <a:off x="-7807792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Rectangle 105"/>
            <p:cNvSpPr>
              <a:spLocks noChangeArrowheads="1"/>
            </p:cNvSpPr>
            <p:nvPr/>
          </p:nvSpPr>
          <p:spPr bwMode="auto">
            <a:xfrm>
              <a:off x="-7718889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Rectangle 106"/>
            <p:cNvSpPr>
              <a:spLocks noChangeArrowheads="1"/>
            </p:cNvSpPr>
            <p:nvPr/>
          </p:nvSpPr>
          <p:spPr bwMode="auto">
            <a:xfrm>
              <a:off x="-8153880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Rectangle 107"/>
            <p:cNvSpPr>
              <a:spLocks noChangeArrowheads="1"/>
            </p:cNvSpPr>
            <p:nvPr/>
          </p:nvSpPr>
          <p:spPr bwMode="auto">
            <a:xfrm>
              <a:off x="-7979248" y="579438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Rectangle 108"/>
            <p:cNvSpPr>
              <a:spLocks noChangeArrowheads="1"/>
            </p:cNvSpPr>
            <p:nvPr/>
          </p:nvSpPr>
          <p:spPr bwMode="auto">
            <a:xfrm>
              <a:off x="-7807792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Rectangle 109"/>
            <p:cNvSpPr>
              <a:spLocks noChangeArrowheads="1"/>
            </p:cNvSpPr>
            <p:nvPr/>
          </p:nvSpPr>
          <p:spPr bwMode="auto">
            <a:xfrm>
              <a:off x="-8153880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Rectangle 110"/>
            <p:cNvSpPr>
              <a:spLocks noChangeArrowheads="1"/>
            </p:cNvSpPr>
            <p:nvPr/>
          </p:nvSpPr>
          <p:spPr bwMode="auto">
            <a:xfrm>
              <a:off x="-8068151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Rectangle 111"/>
            <p:cNvSpPr>
              <a:spLocks noChangeArrowheads="1"/>
            </p:cNvSpPr>
            <p:nvPr/>
          </p:nvSpPr>
          <p:spPr bwMode="auto">
            <a:xfrm>
              <a:off x="-7718889" y="6699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Rectangle 112"/>
            <p:cNvSpPr>
              <a:spLocks noChangeArrowheads="1"/>
            </p:cNvSpPr>
            <p:nvPr/>
          </p:nvSpPr>
          <p:spPr bwMode="auto">
            <a:xfrm>
              <a:off x="-7893521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Rectangle 113"/>
            <p:cNvSpPr>
              <a:spLocks noChangeArrowheads="1"/>
            </p:cNvSpPr>
            <p:nvPr/>
          </p:nvSpPr>
          <p:spPr bwMode="auto">
            <a:xfrm>
              <a:off x="-7807792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Rectangle 114"/>
            <p:cNvSpPr>
              <a:spLocks noChangeArrowheads="1"/>
            </p:cNvSpPr>
            <p:nvPr/>
          </p:nvSpPr>
          <p:spPr bwMode="auto">
            <a:xfrm>
              <a:off x="-7718889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Rectangle 115"/>
            <p:cNvSpPr>
              <a:spLocks noChangeArrowheads="1"/>
            </p:cNvSpPr>
            <p:nvPr/>
          </p:nvSpPr>
          <p:spPr bwMode="auto">
            <a:xfrm>
              <a:off x="-8068151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Rectangle 116"/>
            <p:cNvSpPr>
              <a:spLocks noChangeArrowheads="1"/>
            </p:cNvSpPr>
            <p:nvPr/>
          </p:nvSpPr>
          <p:spPr bwMode="auto">
            <a:xfrm>
              <a:off x="-7979248" y="84772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Rectangle 117"/>
            <p:cNvSpPr>
              <a:spLocks noChangeArrowheads="1"/>
            </p:cNvSpPr>
            <p:nvPr/>
          </p:nvSpPr>
          <p:spPr bwMode="auto">
            <a:xfrm>
              <a:off x="-7718889" y="84772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Rectangle 118"/>
            <p:cNvSpPr>
              <a:spLocks noChangeArrowheads="1"/>
            </p:cNvSpPr>
            <p:nvPr/>
          </p:nvSpPr>
          <p:spPr bwMode="auto">
            <a:xfrm>
              <a:off x="-8153880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Rectangle 119"/>
            <p:cNvSpPr>
              <a:spLocks noChangeArrowheads="1"/>
            </p:cNvSpPr>
            <p:nvPr/>
          </p:nvSpPr>
          <p:spPr bwMode="auto">
            <a:xfrm>
              <a:off x="-7979248" y="9398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Rectangle 120"/>
            <p:cNvSpPr>
              <a:spLocks noChangeArrowheads="1"/>
            </p:cNvSpPr>
            <p:nvPr/>
          </p:nvSpPr>
          <p:spPr bwMode="auto">
            <a:xfrm>
              <a:off x="-7893521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Rectangle 121"/>
            <p:cNvSpPr>
              <a:spLocks noChangeArrowheads="1"/>
            </p:cNvSpPr>
            <p:nvPr/>
          </p:nvSpPr>
          <p:spPr bwMode="auto">
            <a:xfrm>
              <a:off x="-7807792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Rectangle 122"/>
            <p:cNvSpPr>
              <a:spLocks noChangeArrowheads="1"/>
            </p:cNvSpPr>
            <p:nvPr/>
          </p:nvSpPr>
          <p:spPr bwMode="auto">
            <a:xfrm>
              <a:off x="-8153880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Rectangle 123"/>
            <p:cNvSpPr>
              <a:spLocks noChangeArrowheads="1"/>
            </p:cNvSpPr>
            <p:nvPr/>
          </p:nvSpPr>
          <p:spPr bwMode="auto">
            <a:xfrm>
              <a:off x="-7807792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Rectangle 124"/>
            <p:cNvSpPr>
              <a:spLocks noChangeArrowheads="1"/>
            </p:cNvSpPr>
            <p:nvPr/>
          </p:nvSpPr>
          <p:spPr bwMode="auto">
            <a:xfrm>
              <a:off x="-7718889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Rectangle 125"/>
            <p:cNvSpPr>
              <a:spLocks noChangeArrowheads="1"/>
            </p:cNvSpPr>
            <p:nvPr/>
          </p:nvSpPr>
          <p:spPr bwMode="auto">
            <a:xfrm>
              <a:off x="-8153880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Rectangle 126"/>
            <p:cNvSpPr>
              <a:spLocks noChangeArrowheads="1"/>
            </p:cNvSpPr>
            <p:nvPr/>
          </p:nvSpPr>
          <p:spPr bwMode="auto">
            <a:xfrm>
              <a:off x="-7979248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Rectangle 127"/>
            <p:cNvSpPr>
              <a:spLocks noChangeArrowheads="1"/>
            </p:cNvSpPr>
            <p:nvPr/>
          </p:nvSpPr>
          <p:spPr bwMode="auto">
            <a:xfrm>
              <a:off x="-7718889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Rectangle 128"/>
            <p:cNvSpPr>
              <a:spLocks noChangeArrowheads="1"/>
            </p:cNvSpPr>
            <p:nvPr/>
          </p:nvSpPr>
          <p:spPr bwMode="auto">
            <a:xfrm>
              <a:off x="-8068151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Rectangle 129"/>
            <p:cNvSpPr>
              <a:spLocks noChangeArrowheads="1"/>
            </p:cNvSpPr>
            <p:nvPr/>
          </p:nvSpPr>
          <p:spPr bwMode="auto">
            <a:xfrm>
              <a:off x="-7893521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Rectangle 130"/>
            <p:cNvSpPr>
              <a:spLocks noChangeArrowheads="1"/>
            </p:cNvSpPr>
            <p:nvPr/>
          </p:nvSpPr>
          <p:spPr bwMode="auto">
            <a:xfrm>
              <a:off x="-7807792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Rectangle 131"/>
            <p:cNvSpPr>
              <a:spLocks noChangeArrowheads="1"/>
            </p:cNvSpPr>
            <p:nvPr/>
          </p:nvSpPr>
          <p:spPr bwMode="auto">
            <a:xfrm>
              <a:off x="-7718889" y="1206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Rectangle 132"/>
            <p:cNvSpPr>
              <a:spLocks noChangeArrowheads="1"/>
            </p:cNvSpPr>
            <p:nvPr/>
          </p:nvSpPr>
          <p:spPr bwMode="auto">
            <a:xfrm>
              <a:off x="-8068151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Rectangle 133"/>
            <p:cNvSpPr>
              <a:spLocks noChangeArrowheads="1"/>
            </p:cNvSpPr>
            <p:nvPr/>
          </p:nvSpPr>
          <p:spPr bwMode="auto">
            <a:xfrm>
              <a:off x="-7979248" y="12954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Rectangle 134"/>
            <p:cNvSpPr>
              <a:spLocks noChangeArrowheads="1"/>
            </p:cNvSpPr>
            <p:nvPr/>
          </p:nvSpPr>
          <p:spPr bwMode="auto">
            <a:xfrm>
              <a:off x="-7718889" y="12954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Rectangle 135"/>
            <p:cNvSpPr>
              <a:spLocks noChangeArrowheads="1"/>
            </p:cNvSpPr>
            <p:nvPr/>
          </p:nvSpPr>
          <p:spPr bwMode="auto">
            <a:xfrm>
              <a:off x="-8153880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Rectangle 136"/>
            <p:cNvSpPr>
              <a:spLocks noChangeArrowheads="1"/>
            </p:cNvSpPr>
            <p:nvPr/>
          </p:nvSpPr>
          <p:spPr bwMode="auto">
            <a:xfrm>
              <a:off x="-7979248" y="147320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Rectangle 137"/>
            <p:cNvSpPr>
              <a:spLocks noChangeArrowheads="1"/>
            </p:cNvSpPr>
            <p:nvPr/>
          </p:nvSpPr>
          <p:spPr bwMode="auto">
            <a:xfrm>
              <a:off x="-7893521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Rectangle 138"/>
            <p:cNvSpPr>
              <a:spLocks noChangeArrowheads="1"/>
            </p:cNvSpPr>
            <p:nvPr/>
          </p:nvSpPr>
          <p:spPr bwMode="auto">
            <a:xfrm>
              <a:off x="-7979248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Rectangle 139"/>
            <p:cNvSpPr>
              <a:spLocks noChangeArrowheads="1"/>
            </p:cNvSpPr>
            <p:nvPr/>
          </p:nvSpPr>
          <p:spPr bwMode="auto">
            <a:xfrm>
              <a:off x="-7718889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Rectangle 140"/>
            <p:cNvSpPr>
              <a:spLocks noChangeArrowheads="1"/>
            </p:cNvSpPr>
            <p:nvPr/>
          </p:nvSpPr>
          <p:spPr bwMode="auto">
            <a:xfrm>
              <a:off x="-8068151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Rectangle 141"/>
            <p:cNvSpPr>
              <a:spLocks noChangeArrowheads="1"/>
            </p:cNvSpPr>
            <p:nvPr/>
          </p:nvSpPr>
          <p:spPr bwMode="auto">
            <a:xfrm>
              <a:off x="-7893521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Rectangle 142"/>
            <p:cNvSpPr>
              <a:spLocks noChangeArrowheads="1"/>
            </p:cNvSpPr>
            <p:nvPr/>
          </p:nvSpPr>
          <p:spPr bwMode="auto">
            <a:xfrm>
              <a:off x="-7807792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Rectangle 143"/>
            <p:cNvSpPr>
              <a:spLocks noChangeArrowheads="1"/>
            </p:cNvSpPr>
            <p:nvPr/>
          </p:nvSpPr>
          <p:spPr bwMode="auto">
            <a:xfrm>
              <a:off x="-8153880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Rectangle 144"/>
            <p:cNvSpPr>
              <a:spLocks noChangeArrowheads="1"/>
            </p:cNvSpPr>
            <p:nvPr/>
          </p:nvSpPr>
          <p:spPr bwMode="auto">
            <a:xfrm>
              <a:off x="-8068151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Rectangle 145"/>
            <p:cNvSpPr>
              <a:spLocks noChangeArrowheads="1"/>
            </p:cNvSpPr>
            <p:nvPr/>
          </p:nvSpPr>
          <p:spPr bwMode="auto">
            <a:xfrm>
              <a:off x="-7979248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Rectangle 146"/>
            <p:cNvSpPr>
              <a:spLocks noChangeArrowheads="1"/>
            </p:cNvSpPr>
            <p:nvPr/>
          </p:nvSpPr>
          <p:spPr bwMode="auto">
            <a:xfrm>
              <a:off x="-7718889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Rectangle 147"/>
            <p:cNvSpPr>
              <a:spLocks noChangeArrowheads="1"/>
            </p:cNvSpPr>
            <p:nvPr/>
          </p:nvSpPr>
          <p:spPr bwMode="auto">
            <a:xfrm>
              <a:off x="-7979248" y="18303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Rectangle 148"/>
            <p:cNvSpPr>
              <a:spLocks noChangeArrowheads="1"/>
            </p:cNvSpPr>
            <p:nvPr/>
          </p:nvSpPr>
          <p:spPr bwMode="auto">
            <a:xfrm>
              <a:off x="-7893521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Rectangle 149"/>
            <p:cNvSpPr>
              <a:spLocks noChangeArrowheads="1"/>
            </p:cNvSpPr>
            <p:nvPr/>
          </p:nvSpPr>
          <p:spPr bwMode="auto">
            <a:xfrm>
              <a:off x="-7807792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Rectangle 150"/>
            <p:cNvSpPr>
              <a:spLocks noChangeArrowheads="1"/>
            </p:cNvSpPr>
            <p:nvPr/>
          </p:nvSpPr>
          <p:spPr bwMode="auto">
            <a:xfrm>
              <a:off x="-8068151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Rectangle 151"/>
            <p:cNvSpPr>
              <a:spLocks noChangeArrowheads="1"/>
            </p:cNvSpPr>
            <p:nvPr/>
          </p:nvSpPr>
          <p:spPr bwMode="auto">
            <a:xfrm>
              <a:off x="-7893521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Rectangle 152"/>
            <p:cNvSpPr>
              <a:spLocks noChangeArrowheads="1"/>
            </p:cNvSpPr>
            <p:nvPr/>
          </p:nvSpPr>
          <p:spPr bwMode="auto">
            <a:xfrm>
              <a:off x="-7979248" y="20113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53"/>
            <p:cNvSpPr>
              <a:spLocks noChangeArrowheads="1"/>
            </p:cNvSpPr>
            <p:nvPr/>
          </p:nvSpPr>
          <p:spPr bwMode="auto">
            <a:xfrm>
              <a:off x="-7807792" y="2011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Rectangle 154"/>
            <p:cNvSpPr>
              <a:spLocks noChangeArrowheads="1"/>
            </p:cNvSpPr>
            <p:nvPr/>
          </p:nvSpPr>
          <p:spPr bwMode="auto">
            <a:xfrm>
              <a:off x="-8153880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Rectangle 155"/>
            <p:cNvSpPr>
              <a:spLocks noChangeArrowheads="1"/>
            </p:cNvSpPr>
            <p:nvPr/>
          </p:nvSpPr>
          <p:spPr bwMode="auto">
            <a:xfrm>
              <a:off x="-7979248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Rectangle 156"/>
            <p:cNvSpPr>
              <a:spLocks noChangeArrowheads="1"/>
            </p:cNvSpPr>
            <p:nvPr/>
          </p:nvSpPr>
          <p:spPr bwMode="auto">
            <a:xfrm>
              <a:off x="-7718889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Rectangle 157"/>
            <p:cNvSpPr>
              <a:spLocks noChangeArrowheads="1"/>
            </p:cNvSpPr>
            <p:nvPr/>
          </p:nvSpPr>
          <p:spPr bwMode="auto">
            <a:xfrm>
              <a:off x="-8153880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Rectangle 158"/>
            <p:cNvSpPr>
              <a:spLocks noChangeArrowheads="1"/>
            </p:cNvSpPr>
            <p:nvPr/>
          </p:nvSpPr>
          <p:spPr bwMode="auto">
            <a:xfrm>
              <a:off x="-7979248" y="2189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Rectangle 159"/>
            <p:cNvSpPr>
              <a:spLocks noChangeArrowheads="1"/>
            </p:cNvSpPr>
            <p:nvPr/>
          </p:nvSpPr>
          <p:spPr bwMode="auto">
            <a:xfrm>
              <a:off x="-7807792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Rectangle 160"/>
            <p:cNvSpPr>
              <a:spLocks noChangeArrowheads="1"/>
            </p:cNvSpPr>
            <p:nvPr/>
          </p:nvSpPr>
          <p:spPr bwMode="auto">
            <a:xfrm>
              <a:off x="-8068151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Rectangle 161"/>
            <p:cNvSpPr>
              <a:spLocks noChangeArrowheads="1"/>
            </p:cNvSpPr>
            <p:nvPr/>
          </p:nvSpPr>
          <p:spPr bwMode="auto">
            <a:xfrm>
              <a:off x="-7893521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Rectangle 162"/>
            <p:cNvSpPr>
              <a:spLocks noChangeArrowheads="1"/>
            </p:cNvSpPr>
            <p:nvPr/>
          </p:nvSpPr>
          <p:spPr bwMode="auto">
            <a:xfrm>
              <a:off x="-7718889" y="22780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Rectangle 163"/>
            <p:cNvSpPr>
              <a:spLocks noChangeArrowheads="1"/>
            </p:cNvSpPr>
            <p:nvPr/>
          </p:nvSpPr>
          <p:spPr bwMode="auto">
            <a:xfrm>
              <a:off x="-8153880" y="23669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Rectangle 164"/>
            <p:cNvSpPr>
              <a:spLocks noChangeArrowheads="1"/>
            </p:cNvSpPr>
            <p:nvPr/>
          </p:nvSpPr>
          <p:spPr bwMode="auto">
            <a:xfrm>
              <a:off x="-7979248" y="23669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Rectangle 165"/>
            <p:cNvSpPr>
              <a:spLocks noChangeArrowheads="1"/>
            </p:cNvSpPr>
            <p:nvPr/>
          </p:nvSpPr>
          <p:spPr bwMode="auto">
            <a:xfrm>
              <a:off x="-7718889" y="23669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Rectangle 166"/>
            <p:cNvSpPr>
              <a:spLocks noChangeArrowheads="1"/>
            </p:cNvSpPr>
            <p:nvPr/>
          </p:nvSpPr>
          <p:spPr bwMode="auto">
            <a:xfrm>
              <a:off x="-8245958" y="24526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Rectangle 167"/>
            <p:cNvSpPr>
              <a:spLocks noChangeArrowheads="1"/>
            </p:cNvSpPr>
            <p:nvPr/>
          </p:nvSpPr>
          <p:spPr bwMode="auto">
            <a:xfrm>
              <a:off x="-8677773" y="25352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Rectangle 168"/>
            <p:cNvSpPr>
              <a:spLocks noChangeArrowheads="1"/>
            </p:cNvSpPr>
            <p:nvPr/>
          </p:nvSpPr>
          <p:spPr bwMode="auto">
            <a:xfrm>
              <a:off x="-8331685" y="25352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Rectangle 169"/>
            <p:cNvSpPr>
              <a:spLocks noChangeArrowheads="1"/>
            </p:cNvSpPr>
            <p:nvPr/>
          </p:nvSpPr>
          <p:spPr bwMode="auto">
            <a:xfrm>
              <a:off x="-7718889" y="25352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Rectangle 170"/>
            <p:cNvSpPr>
              <a:spLocks noChangeArrowheads="1"/>
            </p:cNvSpPr>
            <p:nvPr/>
          </p:nvSpPr>
          <p:spPr bwMode="auto">
            <a:xfrm>
              <a:off x="-8245958" y="26146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Rectangle 171"/>
            <p:cNvSpPr>
              <a:spLocks noChangeArrowheads="1"/>
            </p:cNvSpPr>
            <p:nvPr/>
          </p:nvSpPr>
          <p:spPr bwMode="auto">
            <a:xfrm>
              <a:off x="-8417414" y="261461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Rectangle 172"/>
            <p:cNvSpPr>
              <a:spLocks noChangeArrowheads="1"/>
            </p:cNvSpPr>
            <p:nvPr/>
          </p:nvSpPr>
          <p:spPr bwMode="auto">
            <a:xfrm>
              <a:off x="-7807792" y="26146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Rectangle 173"/>
            <p:cNvSpPr>
              <a:spLocks noChangeArrowheads="1"/>
            </p:cNvSpPr>
            <p:nvPr/>
          </p:nvSpPr>
          <p:spPr bwMode="auto">
            <a:xfrm>
              <a:off x="-8677773" y="2693987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Rectangle 174"/>
            <p:cNvSpPr>
              <a:spLocks noChangeArrowheads="1"/>
            </p:cNvSpPr>
            <p:nvPr/>
          </p:nvSpPr>
          <p:spPr bwMode="auto">
            <a:xfrm>
              <a:off x="-8068151" y="2693987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Rectangle 175"/>
            <p:cNvSpPr>
              <a:spLocks noChangeArrowheads="1"/>
            </p:cNvSpPr>
            <p:nvPr/>
          </p:nvSpPr>
          <p:spPr bwMode="auto">
            <a:xfrm>
              <a:off x="-7893521" y="2693987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Rectangle 176"/>
            <p:cNvSpPr>
              <a:spLocks noChangeArrowheads="1"/>
            </p:cNvSpPr>
            <p:nvPr/>
          </p:nvSpPr>
          <p:spPr bwMode="auto">
            <a:xfrm>
              <a:off x="-7718889" y="2693987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Rectangle 177"/>
            <p:cNvSpPr>
              <a:spLocks noChangeArrowheads="1"/>
            </p:cNvSpPr>
            <p:nvPr/>
          </p:nvSpPr>
          <p:spPr bwMode="auto">
            <a:xfrm>
              <a:off x="-8417414" y="27749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Rectangle 178"/>
            <p:cNvSpPr>
              <a:spLocks noChangeArrowheads="1"/>
            </p:cNvSpPr>
            <p:nvPr/>
          </p:nvSpPr>
          <p:spPr bwMode="auto">
            <a:xfrm>
              <a:off x="-8592044" y="277495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Rectangle 179"/>
            <p:cNvSpPr>
              <a:spLocks noChangeArrowheads="1"/>
            </p:cNvSpPr>
            <p:nvPr/>
          </p:nvSpPr>
          <p:spPr bwMode="auto">
            <a:xfrm>
              <a:off x="-7979248" y="27749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Rectangle 180"/>
            <p:cNvSpPr>
              <a:spLocks noChangeArrowheads="1"/>
            </p:cNvSpPr>
            <p:nvPr/>
          </p:nvSpPr>
          <p:spPr bwMode="auto">
            <a:xfrm>
              <a:off x="-8068151" y="2854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Rectangle 181"/>
            <p:cNvSpPr>
              <a:spLocks noChangeArrowheads="1"/>
            </p:cNvSpPr>
            <p:nvPr/>
          </p:nvSpPr>
          <p:spPr bwMode="auto">
            <a:xfrm>
              <a:off x="-7718889" y="2854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82"/>
            <p:cNvSpPr>
              <a:spLocks noChangeArrowheads="1"/>
            </p:cNvSpPr>
            <p:nvPr/>
          </p:nvSpPr>
          <p:spPr bwMode="auto">
            <a:xfrm>
              <a:off x="-8417414" y="293687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Rectangle 183"/>
            <p:cNvSpPr>
              <a:spLocks noChangeArrowheads="1"/>
            </p:cNvSpPr>
            <p:nvPr/>
          </p:nvSpPr>
          <p:spPr bwMode="auto">
            <a:xfrm>
              <a:off x="-8153880" y="293687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Rectangle 184"/>
            <p:cNvSpPr>
              <a:spLocks noChangeArrowheads="1"/>
            </p:cNvSpPr>
            <p:nvPr/>
          </p:nvSpPr>
          <p:spPr bwMode="auto">
            <a:xfrm>
              <a:off x="-7718889" y="293687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Rectangle 185"/>
            <p:cNvSpPr>
              <a:spLocks noChangeArrowheads="1"/>
            </p:cNvSpPr>
            <p:nvPr/>
          </p:nvSpPr>
          <p:spPr bwMode="auto">
            <a:xfrm>
              <a:off x="-8068151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Rectangle 186"/>
            <p:cNvSpPr>
              <a:spLocks noChangeArrowheads="1"/>
            </p:cNvSpPr>
            <p:nvPr/>
          </p:nvSpPr>
          <p:spPr bwMode="auto">
            <a:xfrm>
              <a:off x="-8506317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Rectangle 187"/>
            <p:cNvSpPr>
              <a:spLocks noChangeArrowheads="1"/>
            </p:cNvSpPr>
            <p:nvPr/>
          </p:nvSpPr>
          <p:spPr bwMode="auto">
            <a:xfrm>
              <a:off x="-8506317" y="32480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188"/>
            <p:cNvSpPr>
              <a:spLocks noChangeArrowheads="1"/>
            </p:cNvSpPr>
            <p:nvPr/>
          </p:nvSpPr>
          <p:spPr bwMode="auto">
            <a:xfrm>
              <a:off x="-8506317" y="347345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Rectangle 189"/>
            <p:cNvSpPr>
              <a:spLocks noChangeArrowheads="1"/>
            </p:cNvSpPr>
            <p:nvPr/>
          </p:nvSpPr>
          <p:spPr bwMode="auto">
            <a:xfrm>
              <a:off x="-8592044" y="36258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Rectangle 190"/>
            <p:cNvSpPr>
              <a:spLocks noChangeArrowheads="1"/>
            </p:cNvSpPr>
            <p:nvPr/>
          </p:nvSpPr>
          <p:spPr bwMode="auto">
            <a:xfrm>
              <a:off x="-7718889" y="362585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Rectangle 191"/>
            <p:cNvSpPr>
              <a:spLocks noChangeArrowheads="1"/>
            </p:cNvSpPr>
            <p:nvPr/>
          </p:nvSpPr>
          <p:spPr bwMode="auto">
            <a:xfrm>
              <a:off x="-8331685" y="347345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Rectangle 192"/>
            <p:cNvSpPr>
              <a:spLocks noChangeArrowheads="1"/>
            </p:cNvSpPr>
            <p:nvPr/>
          </p:nvSpPr>
          <p:spPr bwMode="auto">
            <a:xfrm>
              <a:off x="-8331685" y="372745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Rectangle 193"/>
            <p:cNvSpPr>
              <a:spLocks noChangeArrowheads="1"/>
            </p:cNvSpPr>
            <p:nvPr/>
          </p:nvSpPr>
          <p:spPr bwMode="auto">
            <a:xfrm>
              <a:off x="-7979248" y="37274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Rectangle 194"/>
            <p:cNvSpPr>
              <a:spLocks noChangeArrowheads="1"/>
            </p:cNvSpPr>
            <p:nvPr/>
          </p:nvSpPr>
          <p:spPr bwMode="auto">
            <a:xfrm>
              <a:off x="-8068151" y="39449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Rectangle 195"/>
            <p:cNvSpPr>
              <a:spLocks noChangeArrowheads="1"/>
            </p:cNvSpPr>
            <p:nvPr/>
          </p:nvSpPr>
          <p:spPr bwMode="auto">
            <a:xfrm>
              <a:off x="-8245958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Rectangle 196"/>
            <p:cNvSpPr>
              <a:spLocks noChangeArrowheads="1"/>
            </p:cNvSpPr>
            <p:nvPr/>
          </p:nvSpPr>
          <p:spPr bwMode="auto">
            <a:xfrm>
              <a:off x="-8677773" y="3092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Rectangle 197"/>
            <p:cNvSpPr>
              <a:spLocks noChangeArrowheads="1"/>
            </p:cNvSpPr>
            <p:nvPr/>
          </p:nvSpPr>
          <p:spPr bwMode="auto">
            <a:xfrm>
              <a:off x="-7718889" y="3092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Rectangle 198"/>
            <p:cNvSpPr>
              <a:spLocks noChangeArrowheads="1"/>
            </p:cNvSpPr>
            <p:nvPr/>
          </p:nvSpPr>
          <p:spPr bwMode="auto">
            <a:xfrm>
              <a:off x="-8068151" y="31718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Rectangle 199"/>
            <p:cNvSpPr>
              <a:spLocks noChangeArrowheads="1"/>
            </p:cNvSpPr>
            <p:nvPr/>
          </p:nvSpPr>
          <p:spPr bwMode="auto">
            <a:xfrm>
              <a:off x="-8068151" y="36258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Rectangle 200"/>
            <p:cNvSpPr>
              <a:spLocks noChangeArrowheads="1"/>
            </p:cNvSpPr>
            <p:nvPr/>
          </p:nvSpPr>
          <p:spPr bwMode="auto">
            <a:xfrm>
              <a:off x="-8417414" y="3171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Rectangle 201"/>
            <p:cNvSpPr>
              <a:spLocks noChangeArrowheads="1"/>
            </p:cNvSpPr>
            <p:nvPr/>
          </p:nvSpPr>
          <p:spPr bwMode="auto">
            <a:xfrm>
              <a:off x="-8677773" y="32480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Rectangle 202"/>
            <p:cNvSpPr>
              <a:spLocks noChangeArrowheads="1"/>
            </p:cNvSpPr>
            <p:nvPr/>
          </p:nvSpPr>
          <p:spPr bwMode="auto">
            <a:xfrm>
              <a:off x="-8677773" y="3362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03"/>
            <p:cNvSpPr>
              <a:spLocks noChangeArrowheads="1"/>
            </p:cNvSpPr>
            <p:nvPr/>
          </p:nvSpPr>
          <p:spPr bwMode="auto">
            <a:xfrm>
              <a:off x="-8677773" y="3473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Rectangle 204"/>
            <p:cNvSpPr>
              <a:spLocks noChangeArrowheads="1"/>
            </p:cNvSpPr>
            <p:nvPr/>
          </p:nvSpPr>
          <p:spPr bwMode="auto">
            <a:xfrm>
              <a:off x="-8245958" y="32480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Rectangle 205"/>
            <p:cNvSpPr>
              <a:spLocks noChangeArrowheads="1"/>
            </p:cNvSpPr>
            <p:nvPr/>
          </p:nvSpPr>
          <p:spPr bwMode="auto">
            <a:xfrm>
              <a:off x="-7718888" y="32480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06"/>
            <p:cNvSpPr/>
            <p:nvPr/>
          </p:nvSpPr>
          <p:spPr bwMode="auto">
            <a:xfrm>
              <a:off x="-7639510" y="490538"/>
              <a:ext cx="244484" cy="557213"/>
            </a:xfrm>
            <a:custGeom>
              <a:avLst/>
              <a:gdLst>
                <a:gd name="T0" fmla="*/ 0 w 154"/>
                <a:gd name="T1" fmla="*/ 0 h 351"/>
                <a:gd name="T2" fmla="*/ 0 w 154"/>
                <a:gd name="T3" fmla="*/ 32 h 351"/>
                <a:gd name="T4" fmla="*/ 154 w 154"/>
                <a:gd name="T5" fmla="*/ 351 h 351"/>
                <a:gd name="T6" fmla="*/ 154 w 154"/>
                <a:gd name="T7" fmla="*/ 335 h 351"/>
                <a:gd name="T8" fmla="*/ 0 w 154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351">
                  <a:moveTo>
                    <a:pt x="0" y="0"/>
                  </a:moveTo>
                  <a:lnTo>
                    <a:pt x="0" y="32"/>
                  </a:lnTo>
                  <a:lnTo>
                    <a:pt x="154" y="351"/>
                  </a:lnTo>
                  <a:lnTo>
                    <a:pt x="154" y="33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07"/>
            <p:cNvSpPr/>
            <p:nvPr/>
          </p:nvSpPr>
          <p:spPr bwMode="auto">
            <a:xfrm>
              <a:off x="-7528382" y="806450"/>
              <a:ext cx="76203" cy="187324"/>
            </a:xfrm>
            <a:custGeom>
              <a:avLst/>
              <a:gdLst>
                <a:gd name="T0" fmla="*/ 48 w 48"/>
                <a:gd name="T1" fmla="*/ 100 h 118"/>
                <a:gd name="T2" fmla="*/ 48 w 48"/>
                <a:gd name="T3" fmla="*/ 118 h 118"/>
                <a:gd name="T4" fmla="*/ 0 w 48"/>
                <a:gd name="T5" fmla="*/ 24 h 118"/>
                <a:gd name="T6" fmla="*/ 0 w 48"/>
                <a:gd name="T7" fmla="*/ 0 h 118"/>
                <a:gd name="T8" fmla="*/ 48 w 48"/>
                <a:gd name="T9" fmla="*/ 10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18">
                  <a:moveTo>
                    <a:pt x="48" y="100"/>
                  </a:moveTo>
                  <a:lnTo>
                    <a:pt x="48" y="118"/>
                  </a:lnTo>
                  <a:lnTo>
                    <a:pt x="0" y="24"/>
                  </a:lnTo>
                  <a:lnTo>
                    <a:pt x="0" y="0"/>
                  </a:lnTo>
                  <a:lnTo>
                    <a:pt x="48" y="1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68" name="Group 409"/>
            <p:cNvGrpSpPr/>
            <p:nvPr/>
          </p:nvGrpSpPr>
          <p:grpSpPr bwMode="auto">
            <a:xfrm>
              <a:off x="-7639510" y="-3051174"/>
              <a:ext cx="3211625" cy="6216650"/>
              <a:chOff x="2459" y="-335"/>
              <a:chExt cx="2023" cy="3916"/>
            </a:xfrm>
            <a:grpFill/>
          </p:grpSpPr>
          <p:sp>
            <p:nvSpPr>
              <p:cNvPr id="1566" name="Freeform 209"/>
              <p:cNvSpPr/>
              <p:nvPr/>
            </p:nvSpPr>
            <p:spPr bwMode="auto">
              <a:xfrm>
                <a:off x="2593" y="2225"/>
                <a:ext cx="20" cy="56"/>
              </a:xfrm>
              <a:custGeom>
                <a:avLst/>
                <a:gdLst>
                  <a:gd name="T0" fmla="*/ 20 w 20"/>
                  <a:gd name="T1" fmla="*/ 40 h 56"/>
                  <a:gd name="T2" fmla="*/ 20 w 20"/>
                  <a:gd name="T3" fmla="*/ 56 h 56"/>
                  <a:gd name="T4" fmla="*/ 0 w 20"/>
                  <a:gd name="T5" fmla="*/ 18 h 56"/>
                  <a:gd name="T6" fmla="*/ 0 w 20"/>
                  <a:gd name="T7" fmla="*/ 0 h 56"/>
                  <a:gd name="T8" fmla="*/ 20 w 20"/>
                  <a:gd name="T9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6">
                    <a:moveTo>
                      <a:pt x="20" y="40"/>
                    </a:moveTo>
                    <a:lnTo>
                      <a:pt x="20" y="5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7" name="Freeform 210"/>
              <p:cNvSpPr/>
              <p:nvPr/>
            </p:nvSpPr>
            <p:spPr bwMode="auto">
              <a:xfrm>
                <a:off x="2459" y="2009"/>
                <a:ext cx="154" cy="306"/>
              </a:xfrm>
              <a:custGeom>
                <a:avLst/>
                <a:gdLst>
                  <a:gd name="T0" fmla="*/ 0 w 154"/>
                  <a:gd name="T1" fmla="*/ 0 h 306"/>
                  <a:gd name="T2" fmla="*/ 0 w 154"/>
                  <a:gd name="T3" fmla="*/ 32 h 306"/>
                  <a:gd name="T4" fmla="*/ 154 w 154"/>
                  <a:gd name="T5" fmla="*/ 306 h 306"/>
                  <a:gd name="T6" fmla="*/ 154 w 154"/>
                  <a:gd name="T7" fmla="*/ 290 h 306"/>
                  <a:gd name="T8" fmla="*/ 0 w 154"/>
                  <a:gd name="T9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6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6"/>
                    </a:lnTo>
                    <a:lnTo>
                      <a:pt x="154" y="2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8" name="Freeform 211"/>
              <p:cNvSpPr/>
              <p:nvPr/>
            </p:nvSpPr>
            <p:spPr bwMode="auto">
              <a:xfrm>
                <a:off x="2459" y="2065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9" name="Freeform 212"/>
              <p:cNvSpPr/>
              <p:nvPr/>
            </p:nvSpPr>
            <p:spPr bwMode="auto">
              <a:xfrm>
                <a:off x="2541" y="2209"/>
                <a:ext cx="24" cy="64"/>
              </a:xfrm>
              <a:custGeom>
                <a:avLst/>
                <a:gdLst>
                  <a:gd name="T0" fmla="*/ 24 w 24"/>
                  <a:gd name="T1" fmla="*/ 44 h 64"/>
                  <a:gd name="T2" fmla="*/ 24 w 24"/>
                  <a:gd name="T3" fmla="*/ 64 h 64"/>
                  <a:gd name="T4" fmla="*/ 0 w 24"/>
                  <a:gd name="T5" fmla="*/ 24 h 64"/>
                  <a:gd name="T6" fmla="*/ 0 w 24"/>
                  <a:gd name="T7" fmla="*/ 0 h 64"/>
                  <a:gd name="T8" fmla="*/ 24 w 24"/>
                  <a:gd name="T9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44"/>
                    </a:moveTo>
                    <a:lnTo>
                      <a:pt x="24" y="6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4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0" name="Freeform 213"/>
              <p:cNvSpPr/>
              <p:nvPr/>
            </p:nvSpPr>
            <p:spPr bwMode="auto">
              <a:xfrm>
                <a:off x="2579" y="2279"/>
                <a:ext cx="10" cy="36"/>
              </a:xfrm>
              <a:custGeom>
                <a:avLst/>
                <a:gdLst>
                  <a:gd name="T0" fmla="*/ 0 w 10"/>
                  <a:gd name="T1" fmla="*/ 0 h 36"/>
                  <a:gd name="T2" fmla="*/ 10 w 10"/>
                  <a:gd name="T3" fmla="*/ 18 h 36"/>
                  <a:gd name="T4" fmla="*/ 10 w 10"/>
                  <a:gd name="T5" fmla="*/ 36 h 36"/>
                  <a:gd name="T6" fmla="*/ 0 w 10"/>
                  <a:gd name="T7" fmla="*/ 20 h 36"/>
                  <a:gd name="T8" fmla="*/ 0 w 1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6">
                    <a:moveTo>
                      <a:pt x="0" y="0"/>
                    </a:moveTo>
                    <a:lnTo>
                      <a:pt x="10" y="18"/>
                    </a:lnTo>
                    <a:lnTo>
                      <a:pt x="10" y="36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1" name="Freeform 214"/>
              <p:cNvSpPr/>
              <p:nvPr/>
            </p:nvSpPr>
            <p:spPr bwMode="auto">
              <a:xfrm>
                <a:off x="2605" y="2323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2" name="Freeform 215"/>
              <p:cNvSpPr/>
              <p:nvPr/>
            </p:nvSpPr>
            <p:spPr bwMode="auto">
              <a:xfrm>
                <a:off x="2459" y="2121"/>
                <a:ext cx="34" cy="86"/>
              </a:xfrm>
              <a:custGeom>
                <a:avLst/>
                <a:gdLst>
                  <a:gd name="T0" fmla="*/ 0 w 34"/>
                  <a:gd name="T1" fmla="*/ 0 h 86"/>
                  <a:gd name="T2" fmla="*/ 34 w 34"/>
                  <a:gd name="T3" fmla="*/ 58 h 86"/>
                  <a:gd name="T4" fmla="*/ 34 w 34"/>
                  <a:gd name="T5" fmla="*/ 86 h 86"/>
                  <a:gd name="T6" fmla="*/ 0 w 34"/>
                  <a:gd name="T7" fmla="*/ 32 h 86"/>
                  <a:gd name="T8" fmla="*/ 0 w 34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0" y="0"/>
                    </a:moveTo>
                    <a:lnTo>
                      <a:pt x="34" y="58"/>
                    </a:lnTo>
                    <a:lnTo>
                      <a:pt x="34" y="8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3" name="Freeform 216"/>
              <p:cNvSpPr/>
              <p:nvPr/>
            </p:nvSpPr>
            <p:spPr bwMode="auto">
              <a:xfrm>
                <a:off x="2509" y="2205"/>
                <a:ext cx="104" cy="186"/>
              </a:xfrm>
              <a:custGeom>
                <a:avLst/>
                <a:gdLst>
                  <a:gd name="T0" fmla="*/ 104 w 104"/>
                  <a:gd name="T1" fmla="*/ 170 h 186"/>
                  <a:gd name="T2" fmla="*/ 104 w 104"/>
                  <a:gd name="T3" fmla="*/ 186 h 186"/>
                  <a:gd name="T4" fmla="*/ 0 w 104"/>
                  <a:gd name="T5" fmla="*/ 26 h 186"/>
                  <a:gd name="T6" fmla="*/ 0 w 104"/>
                  <a:gd name="T7" fmla="*/ 0 h 186"/>
                  <a:gd name="T8" fmla="*/ 104 w 104"/>
                  <a:gd name="T9" fmla="*/ 17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86">
                    <a:moveTo>
                      <a:pt x="104" y="170"/>
                    </a:moveTo>
                    <a:lnTo>
                      <a:pt x="104" y="186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04" y="17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4" name="Freeform 217"/>
              <p:cNvSpPr/>
              <p:nvPr/>
            </p:nvSpPr>
            <p:spPr bwMode="auto">
              <a:xfrm>
                <a:off x="2459" y="2181"/>
                <a:ext cx="58" cy="114"/>
              </a:xfrm>
              <a:custGeom>
                <a:avLst/>
                <a:gdLst>
                  <a:gd name="T0" fmla="*/ 0 w 58"/>
                  <a:gd name="T1" fmla="*/ 0 h 114"/>
                  <a:gd name="T2" fmla="*/ 58 w 58"/>
                  <a:gd name="T3" fmla="*/ 88 h 114"/>
                  <a:gd name="T4" fmla="*/ 58 w 58"/>
                  <a:gd name="T5" fmla="*/ 114 h 114"/>
                  <a:gd name="T6" fmla="*/ 0 w 58"/>
                  <a:gd name="T7" fmla="*/ 32 h 114"/>
                  <a:gd name="T8" fmla="*/ 0 w 58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4">
                    <a:moveTo>
                      <a:pt x="0" y="0"/>
                    </a:moveTo>
                    <a:lnTo>
                      <a:pt x="58" y="88"/>
                    </a:lnTo>
                    <a:lnTo>
                      <a:pt x="58" y="11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5" name="Freeform 218"/>
              <p:cNvSpPr/>
              <p:nvPr/>
            </p:nvSpPr>
            <p:spPr bwMode="auto">
              <a:xfrm>
                <a:off x="2575" y="2357"/>
                <a:ext cx="38" cy="72"/>
              </a:xfrm>
              <a:custGeom>
                <a:avLst/>
                <a:gdLst>
                  <a:gd name="T0" fmla="*/ 38 w 38"/>
                  <a:gd name="T1" fmla="*/ 56 h 72"/>
                  <a:gd name="T2" fmla="*/ 38 w 38"/>
                  <a:gd name="T3" fmla="*/ 72 h 72"/>
                  <a:gd name="T4" fmla="*/ 0 w 38"/>
                  <a:gd name="T5" fmla="*/ 20 h 72"/>
                  <a:gd name="T6" fmla="*/ 0 w 38"/>
                  <a:gd name="T7" fmla="*/ 0 h 72"/>
                  <a:gd name="T8" fmla="*/ 38 w 38"/>
                  <a:gd name="T9" fmla="*/ 5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72">
                    <a:moveTo>
                      <a:pt x="38" y="56"/>
                    </a:moveTo>
                    <a:lnTo>
                      <a:pt x="38" y="7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38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6" name="Freeform 219"/>
              <p:cNvSpPr/>
              <p:nvPr/>
            </p:nvSpPr>
            <p:spPr bwMode="auto">
              <a:xfrm>
                <a:off x="2459" y="2235"/>
                <a:ext cx="16" cy="52"/>
              </a:xfrm>
              <a:custGeom>
                <a:avLst/>
                <a:gdLst>
                  <a:gd name="T0" fmla="*/ 0 w 16"/>
                  <a:gd name="T1" fmla="*/ 0 h 52"/>
                  <a:gd name="T2" fmla="*/ 16 w 16"/>
                  <a:gd name="T3" fmla="*/ 24 h 52"/>
                  <a:gd name="T4" fmla="*/ 16 w 16"/>
                  <a:gd name="T5" fmla="*/ 52 h 52"/>
                  <a:gd name="T6" fmla="*/ 0 w 16"/>
                  <a:gd name="T7" fmla="*/ 30 h 52"/>
                  <a:gd name="T8" fmla="*/ 0 w 1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2">
                    <a:moveTo>
                      <a:pt x="0" y="0"/>
                    </a:moveTo>
                    <a:lnTo>
                      <a:pt x="16" y="24"/>
                    </a:lnTo>
                    <a:lnTo>
                      <a:pt x="16" y="5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7" name="Freeform 220"/>
              <p:cNvSpPr/>
              <p:nvPr/>
            </p:nvSpPr>
            <p:spPr bwMode="auto">
              <a:xfrm>
                <a:off x="2491" y="2279"/>
                <a:ext cx="56" cy="102"/>
              </a:xfrm>
              <a:custGeom>
                <a:avLst/>
                <a:gdLst>
                  <a:gd name="T0" fmla="*/ 56 w 56"/>
                  <a:gd name="T1" fmla="*/ 80 h 102"/>
                  <a:gd name="T2" fmla="*/ 56 w 56"/>
                  <a:gd name="T3" fmla="*/ 102 h 102"/>
                  <a:gd name="T4" fmla="*/ 0 w 56"/>
                  <a:gd name="T5" fmla="*/ 28 h 102"/>
                  <a:gd name="T6" fmla="*/ 0 w 56"/>
                  <a:gd name="T7" fmla="*/ 0 h 102"/>
                  <a:gd name="T8" fmla="*/ 56 w 56"/>
                  <a:gd name="T9" fmla="*/ 8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2">
                    <a:moveTo>
                      <a:pt x="56" y="80"/>
                    </a:moveTo>
                    <a:lnTo>
                      <a:pt x="56" y="10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8" name="Freeform 221"/>
              <p:cNvSpPr/>
              <p:nvPr/>
            </p:nvSpPr>
            <p:spPr bwMode="auto">
              <a:xfrm>
                <a:off x="2563" y="2379"/>
                <a:ext cx="8" cy="34"/>
              </a:xfrm>
              <a:custGeom>
                <a:avLst/>
                <a:gdLst>
                  <a:gd name="T0" fmla="*/ 8 w 8"/>
                  <a:gd name="T1" fmla="*/ 14 h 34"/>
                  <a:gd name="T2" fmla="*/ 8 w 8"/>
                  <a:gd name="T3" fmla="*/ 34 h 34"/>
                  <a:gd name="T4" fmla="*/ 0 w 8"/>
                  <a:gd name="T5" fmla="*/ 22 h 34"/>
                  <a:gd name="T6" fmla="*/ 0 w 8"/>
                  <a:gd name="T7" fmla="*/ 0 h 34"/>
                  <a:gd name="T8" fmla="*/ 8 w 8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4">
                    <a:moveTo>
                      <a:pt x="8" y="14"/>
                    </a:moveTo>
                    <a:lnTo>
                      <a:pt x="8" y="34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9" name="Freeform 222"/>
              <p:cNvSpPr/>
              <p:nvPr/>
            </p:nvSpPr>
            <p:spPr bwMode="auto">
              <a:xfrm>
                <a:off x="2587" y="2413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20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0" name="Freeform 223"/>
              <p:cNvSpPr/>
              <p:nvPr/>
            </p:nvSpPr>
            <p:spPr bwMode="auto">
              <a:xfrm>
                <a:off x="2459" y="2291"/>
                <a:ext cx="48" cy="88"/>
              </a:xfrm>
              <a:custGeom>
                <a:avLst/>
                <a:gdLst>
                  <a:gd name="T0" fmla="*/ 0 w 48"/>
                  <a:gd name="T1" fmla="*/ 0 h 88"/>
                  <a:gd name="T2" fmla="*/ 48 w 48"/>
                  <a:gd name="T3" fmla="*/ 62 h 88"/>
                  <a:gd name="T4" fmla="*/ 48 w 48"/>
                  <a:gd name="T5" fmla="*/ 88 h 88"/>
                  <a:gd name="T6" fmla="*/ 0 w 48"/>
                  <a:gd name="T7" fmla="*/ 30 h 88"/>
                  <a:gd name="T8" fmla="*/ 0 w 48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8">
                    <a:moveTo>
                      <a:pt x="0" y="0"/>
                    </a:moveTo>
                    <a:lnTo>
                      <a:pt x="48" y="62"/>
                    </a:lnTo>
                    <a:lnTo>
                      <a:pt x="48" y="8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1" name="Freeform 224"/>
              <p:cNvSpPr/>
              <p:nvPr/>
            </p:nvSpPr>
            <p:spPr bwMode="auto">
              <a:xfrm>
                <a:off x="2523" y="2371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6 h 38"/>
                  <a:gd name="T4" fmla="*/ 0 w 10"/>
                  <a:gd name="T5" fmla="*/ 0 h 38"/>
                  <a:gd name="T6" fmla="*/ 10 w 10"/>
                  <a:gd name="T7" fmla="*/ 14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6"/>
                    </a:lnTo>
                    <a:lnTo>
                      <a:pt x="0" y="0"/>
                    </a:lnTo>
                    <a:lnTo>
                      <a:pt x="10" y="14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2" name="Freeform 225"/>
              <p:cNvSpPr/>
              <p:nvPr/>
            </p:nvSpPr>
            <p:spPr bwMode="auto">
              <a:xfrm>
                <a:off x="2547" y="2403"/>
                <a:ext cx="32" cy="60"/>
              </a:xfrm>
              <a:custGeom>
                <a:avLst/>
                <a:gdLst>
                  <a:gd name="T0" fmla="*/ 32 w 32"/>
                  <a:gd name="T1" fmla="*/ 40 h 60"/>
                  <a:gd name="T2" fmla="*/ 32 w 32"/>
                  <a:gd name="T3" fmla="*/ 60 h 60"/>
                  <a:gd name="T4" fmla="*/ 0 w 32"/>
                  <a:gd name="T5" fmla="*/ 22 h 60"/>
                  <a:gd name="T6" fmla="*/ 0 w 32"/>
                  <a:gd name="T7" fmla="*/ 0 h 60"/>
                  <a:gd name="T8" fmla="*/ 32 w 32"/>
                  <a:gd name="T9" fmla="*/ 4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60">
                    <a:moveTo>
                      <a:pt x="32" y="40"/>
                    </a:moveTo>
                    <a:lnTo>
                      <a:pt x="32" y="6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3" name="Freeform 226"/>
              <p:cNvSpPr/>
              <p:nvPr/>
            </p:nvSpPr>
            <p:spPr bwMode="auto">
              <a:xfrm>
                <a:off x="2595" y="2463"/>
                <a:ext cx="18" cy="38"/>
              </a:xfrm>
              <a:custGeom>
                <a:avLst/>
                <a:gdLst>
                  <a:gd name="T0" fmla="*/ 18 w 18"/>
                  <a:gd name="T1" fmla="*/ 22 h 38"/>
                  <a:gd name="T2" fmla="*/ 18 w 18"/>
                  <a:gd name="T3" fmla="*/ 38 h 38"/>
                  <a:gd name="T4" fmla="*/ 0 w 18"/>
                  <a:gd name="T5" fmla="*/ 18 h 38"/>
                  <a:gd name="T6" fmla="*/ 0 w 18"/>
                  <a:gd name="T7" fmla="*/ 0 h 38"/>
                  <a:gd name="T8" fmla="*/ 18 w 18"/>
                  <a:gd name="T9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18" y="22"/>
                    </a:moveTo>
                    <a:lnTo>
                      <a:pt x="18" y="3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4" name="Freeform 227"/>
              <p:cNvSpPr/>
              <p:nvPr/>
            </p:nvSpPr>
            <p:spPr bwMode="auto">
              <a:xfrm>
                <a:off x="2595" y="2503"/>
                <a:ext cx="18" cy="36"/>
              </a:xfrm>
              <a:custGeom>
                <a:avLst/>
                <a:gdLst>
                  <a:gd name="T0" fmla="*/ 18 w 18"/>
                  <a:gd name="T1" fmla="*/ 20 h 36"/>
                  <a:gd name="T2" fmla="*/ 18 w 18"/>
                  <a:gd name="T3" fmla="*/ 36 h 36"/>
                  <a:gd name="T4" fmla="*/ 0 w 18"/>
                  <a:gd name="T5" fmla="*/ 16 h 36"/>
                  <a:gd name="T6" fmla="*/ 0 w 18"/>
                  <a:gd name="T7" fmla="*/ 0 h 36"/>
                  <a:gd name="T8" fmla="*/ 18 w 18"/>
                  <a:gd name="T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20"/>
                    </a:moveTo>
                    <a:lnTo>
                      <a:pt x="18" y="36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5" name="Freeform 228"/>
              <p:cNvSpPr/>
              <p:nvPr/>
            </p:nvSpPr>
            <p:spPr bwMode="auto">
              <a:xfrm>
                <a:off x="2459" y="2403"/>
                <a:ext cx="50" cy="80"/>
              </a:xfrm>
              <a:custGeom>
                <a:avLst/>
                <a:gdLst>
                  <a:gd name="T0" fmla="*/ 0 w 50"/>
                  <a:gd name="T1" fmla="*/ 0 h 80"/>
                  <a:gd name="T2" fmla="*/ 50 w 50"/>
                  <a:gd name="T3" fmla="*/ 54 h 80"/>
                  <a:gd name="T4" fmla="*/ 50 w 50"/>
                  <a:gd name="T5" fmla="*/ 80 h 80"/>
                  <a:gd name="T6" fmla="*/ 0 w 50"/>
                  <a:gd name="T7" fmla="*/ 32 h 80"/>
                  <a:gd name="T8" fmla="*/ 0 w 50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80">
                    <a:moveTo>
                      <a:pt x="0" y="0"/>
                    </a:moveTo>
                    <a:lnTo>
                      <a:pt x="50" y="54"/>
                    </a:lnTo>
                    <a:lnTo>
                      <a:pt x="50" y="8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6" name="Freeform 229"/>
              <p:cNvSpPr/>
              <p:nvPr/>
            </p:nvSpPr>
            <p:spPr bwMode="auto">
              <a:xfrm>
                <a:off x="2525" y="2471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6 h 38"/>
                  <a:gd name="T4" fmla="*/ 14 w 14"/>
                  <a:gd name="T5" fmla="*/ 38 h 38"/>
                  <a:gd name="T6" fmla="*/ 0 w 14"/>
                  <a:gd name="T7" fmla="*/ 26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6"/>
                    </a:lnTo>
                    <a:lnTo>
                      <a:pt x="14" y="38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7" name="Freeform 230"/>
              <p:cNvSpPr/>
              <p:nvPr/>
            </p:nvSpPr>
            <p:spPr bwMode="auto">
              <a:xfrm>
                <a:off x="2553" y="2501"/>
                <a:ext cx="60" cy="76"/>
              </a:xfrm>
              <a:custGeom>
                <a:avLst/>
                <a:gdLst>
                  <a:gd name="T0" fmla="*/ 60 w 60"/>
                  <a:gd name="T1" fmla="*/ 62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2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8" name="Freeform 231"/>
              <p:cNvSpPr/>
              <p:nvPr/>
            </p:nvSpPr>
            <p:spPr bwMode="auto">
              <a:xfrm>
                <a:off x="2459" y="2459"/>
                <a:ext cx="24" cy="50"/>
              </a:xfrm>
              <a:custGeom>
                <a:avLst/>
                <a:gdLst>
                  <a:gd name="T0" fmla="*/ 0 w 24"/>
                  <a:gd name="T1" fmla="*/ 0 h 50"/>
                  <a:gd name="T2" fmla="*/ 24 w 24"/>
                  <a:gd name="T3" fmla="*/ 22 h 50"/>
                  <a:gd name="T4" fmla="*/ 24 w 24"/>
                  <a:gd name="T5" fmla="*/ 50 h 50"/>
                  <a:gd name="T6" fmla="*/ 0 w 24"/>
                  <a:gd name="T7" fmla="*/ 32 h 50"/>
                  <a:gd name="T8" fmla="*/ 0 w 2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0" y="0"/>
                    </a:moveTo>
                    <a:lnTo>
                      <a:pt x="24" y="22"/>
                    </a:lnTo>
                    <a:lnTo>
                      <a:pt x="24" y="5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9" name="Freeform 232"/>
              <p:cNvSpPr/>
              <p:nvPr/>
            </p:nvSpPr>
            <p:spPr bwMode="auto">
              <a:xfrm>
                <a:off x="2597" y="2585"/>
                <a:ext cx="16" cy="30"/>
              </a:xfrm>
              <a:custGeom>
                <a:avLst/>
                <a:gdLst>
                  <a:gd name="T0" fmla="*/ 16 w 16"/>
                  <a:gd name="T1" fmla="*/ 14 h 30"/>
                  <a:gd name="T2" fmla="*/ 16 w 16"/>
                  <a:gd name="T3" fmla="*/ 30 h 30"/>
                  <a:gd name="T4" fmla="*/ 0 w 16"/>
                  <a:gd name="T5" fmla="*/ 18 h 30"/>
                  <a:gd name="T6" fmla="*/ 0 w 16"/>
                  <a:gd name="T7" fmla="*/ 0 h 30"/>
                  <a:gd name="T8" fmla="*/ 16 w 16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0">
                    <a:moveTo>
                      <a:pt x="16" y="14"/>
                    </a:moveTo>
                    <a:lnTo>
                      <a:pt x="16" y="3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6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0" name="Freeform 233"/>
              <p:cNvSpPr/>
              <p:nvPr/>
            </p:nvSpPr>
            <p:spPr bwMode="auto">
              <a:xfrm>
                <a:off x="2459" y="2515"/>
                <a:ext cx="58" cy="72"/>
              </a:xfrm>
              <a:custGeom>
                <a:avLst/>
                <a:gdLst>
                  <a:gd name="T0" fmla="*/ 0 w 58"/>
                  <a:gd name="T1" fmla="*/ 0 h 72"/>
                  <a:gd name="T2" fmla="*/ 58 w 58"/>
                  <a:gd name="T3" fmla="*/ 46 h 72"/>
                  <a:gd name="T4" fmla="*/ 58 w 58"/>
                  <a:gd name="T5" fmla="*/ 72 h 72"/>
                  <a:gd name="T6" fmla="*/ 0 w 58"/>
                  <a:gd name="T7" fmla="*/ 32 h 72"/>
                  <a:gd name="T8" fmla="*/ 0 w 58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0"/>
                    </a:moveTo>
                    <a:lnTo>
                      <a:pt x="58" y="46"/>
                    </a:lnTo>
                    <a:lnTo>
                      <a:pt x="58" y="7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1" name="Freeform 234"/>
              <p:cNvSpPr/>
              <p:nvPr/>
            </p:nvSpPr>
            <p:spPr bwMode="auto">
              <a:xfrm>
                <a:off x="2531" y="2573"/>
                <a:ext cx="18" cy="36"/>
              </a:xfrm>
              <a:custGeom>
                <a:avLst/>
                <a:gdLst>
                  <a:gd name="T0" fmla="*/ 18 w 18"/>
                  <a:gd name="T1" fmla="*/ 12 h 36"/>
                  <a:gd name="T2" fmla="*/ 18 w 18"/>
                  <a:gd name="T3" fmla="*/ 36 h 36"/>
                  <a:gd name="T4" fmla="*/ 2 w 18"/>
                  <a:gd name="T5" fmla="*/ 24 h 36"/>
                  <a:gd name="T6" fmla="*/ 2 w 18"/>
                  <a:gd name="T7" fmla="*/ 2 h 36"/>
                  <a:gd name="T8" fmla="*/ 0 w 18"/>
                  <a:gd name="T9" fmla="*/ 0 h 36"/>
                  <a:gd name="T10" fmla="*/ 18 w 18"/>
                  <a:gd name="T11" fmla="*/ 1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18" y="12"/>
                    </a:moveTo>
                    <a:lnTo>
                      <a:pt x="18" y="36"/>
                    </a:lnTo>
                    <a:lnTo>
                      <a:pt x="2" y="24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2" name="Freeform 235"/>
              <p:cNvSpPr/>
              <p:nvPr/>
            </p:nvSpPr>
            <p:spPr bwMode="auto">
              <a:xfrm>
                <a:off x="2565" y="2597"/>
                <a:ext cx="48" cy="55"/>
              </a:xfrm>
              <a:custGeom>
                <a:avLst/>
                <a:gdLst>
                  <a:gd name="T0" fmla="*/ 48 w 48"/>
                  <a:gd name="T1" fmla="*/ 39 h 55"/>
                  <a:gd name="T2" fmla="*/ 48 w 48"/>
                  <a:gd name="T3" fmla="*/ 55 h 55"/>
                  <a:gd name="T4" fmla="*/ 0 w 48"/>
                  <a:gd name="T5" fmla="*/ 22 h 55"/>
                  <a:gd name="T6" fmla="*/ 0 w 48"/>
                  <a:gd name="T7" fmla="*/ 0 h 55"/>
                  <a:gd name="T8" fmla="*/ 48 w 48"/>
                  <a:gd name="T9" fmla="*/ 3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5">
                    <a:moveTo>
                      <a:pt x="48" y="39"/>
                    </a:moveTo>
                    <a:lnTo>
                      <a:pt x="48" y="55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48" y="3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3" name="Freeform 236"/>
              <p:cNvSpPr/>
              <p:nvPr/>
            </p:nvSpPr>
            <p:spPr bwMode="auto">
              <a:xfrm>
                <a:off x="2459" y="2571"/>
                <a:ext cx="18" cy="42"/>
              </a:xfrm>
              <a:custGeom>
                <a:avLst/>
                <a:gdLst>
                  <a:gd name="T0" fmla="*/ 0 w 18"/>
                  <a:gd name="T1" fmla="*/ 0 h 42"/>
                  <a:gd name="T2" fmla="*/ 18 w 18"/>
                  <a:gd name="T3" fmla="*/ 12 h 42"/>
                  <a:gd name="T4" fmla="*/ 18 w 18"/>
                  <a:gd name="T5" fmla="*/ 42 h 42"/>
                  <a:gd name="T6" fmla="*/ 0 w 18"/>
                  <a:gd name="T7" fmla="*/ 32 h 42"/>
                  <a:gd name="T8" fmla="*/ 0 w 18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2">
                    <a:moveTo>
                      <a:pt x="0" y="0"/>
                    </a:moveTo>
                    <a:lnTo>
                      <a:pt x="18" y="12"/>
                    </a:lnTo>
                    <a:lnTo>
                      <a:pt x="18" y="4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4" name="Freeform 237"/>
              <p:cNvSpPr/>
              <p:nvPr/>
            </p:nvSpPr>
            <p:spPr bwMode="auto">
              <a:xfrm>
                <a:off x="2493" y="2593"/>
                <a:ext cx="16" cy="38"/>
              </a:xfrm>
              <a:custGeom>
                <a:avLst/>
                <a:gdLst>
                  <a:gd name="T0" fmla="*/ 16 w 16"/>
                  <a:gd name="T1" fmla="*/ 12 h 38"/>
                  <a:gd name="T2" fmla="*/ 16 w 16"/>
                  <a:gd name="T3" fmla="*/ 38 h 38"/>
                  <a:gd name="T4" fmla="*/ 0 w 16"/>
                  <a:gd name="T5" fmla="*/ 28 h 38"/>
                  <a:gd name="T6" fmla="*/ 0 w 16"/>
                  <a:gd name="T7" fmla="*/ 0 h 38"/>
                  <a:gd name="T8" fmla="*/ 16 w 16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8">
                    <a:moveTo>
                      <a:pt x="16" y="12"/>
                    </a:moveTo>
                    <a:lnTo>
                      <a:pt x="16" y="38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5" name="Freeform 238"/>
              <p:cNvSpPr/>
              <p:nvPr/>
            </p:nvSpPr>
            <p:spPr bwMode="auto">
              <a:xfrm>
                <a:off x="2525" y="2615"/>
                <a:ext cx="50" cy="53"/>
              </a:xfrm>
              <a:custGeom>
                <a:avLst/>
                <a:gdLst>
                  <a:gd name="T0" fmla="*/ 50 w 50"/>
                  <a:gd name="T1" fmla="*/ 33 h 53"/>
                  <a:gd name="T2" fmla="*/ 50 w 50"/>
                  <a:gd name="T3" fmla="*/ 53 h 53"/>
                  <a:gd name="T4" fmla="*/ 0 w 50"/>
                  <a:gd name="T5" fmla="*/ 25 h 53"/>
                  <a:gd name="T6" fmla="*/ 0 w 50"/>
                  <a:gd name="T7" fmla="*/ 0 h 53"/>
                  <a:gd name="T8" fmla="*/ 50 w 50"/>
                  <a:gd name="T9" fmla="*/ 3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3">
                    <a:moveTo>
                      <a:pt x="50" y="33"/>
                    </a:moveTo>
                    <a:lnTo>
                      <a:pt x="50" y="53"/>
                    </a:lnTo>
                    <a:lnTo>
                      <a:pt x="0" y="25"/>
                    </a:lnTo>
                    <a:lnTo>
                      <a:pt x="0" y="0"/>
                    </a:lnTo>
                    <a:lnTo>
                      <a:pt x="50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6" name="Freeform 239"/>
              <p:cNvSpPr/>
              <p:nvPr/>
            </p:nvSpPr>
            <p:spPr bwMode="auto">
              <a:xfrm>
                <a:off x="2459" y="2627"/>
                <a:ext cx="30" cy="45"/>
              </a:xfrm>
              <a:custGeom>
                <a:avLst/>
                <a:gdLst>
                  <a:gd name="T0" fmla="*/ 0 w 30"/>
                  <a:gd name="T1" fmla="*/ 0 h 45"/>
                  <a:gd name="T2" fmla="*/ 30 w 30"/>
                  <a:gd name="T3" fmla="*/ 17 h 45"/>
                  <a:gd name="T4" fmla="*/ 30 w 30"/>
                  <a:gd name="T5" fmla="*/ 45 h 45"/>
                  <a:gd name="T6" fmla="*/ 0 w 30"/>
                  <a:gd name="T7" fmla="*/ 33 h 45"/>
                  <a:gd name="T8" fmla="*/ 0 w 30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5">
                    <a:moveTo>
                      <a:pt x="0" y="0"/>
                    </a:moveTo>
                    <a:lnTo>
                      <a:pt x="30" y="17"/>
                    </a:lnTo>
                    <a:lnTo>
                      <a:pt x="30" y="45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7" name="Freeform 240"/>
              <p:cNvSpPr/>
              <p:nvPr/>
            </p:nvSpPr>
            <p:spPr bwMode="auto">
              <a:xfrm>
                <a:off x="2553" y="2678"/>
                <a:ext cx="60" cy="46"/>
              </a:xfrm>
              <a:custGeom>
                <a:avLst/>
                <a:gdLst>
                  <a:gd name="T0" fmla="*/ 60 w 60"/>
                  <a:gd name="T1" fmla="*/ 30 h 46"/>
                  <a:gd name="T2" fmla="*/ 60 w 60"/>
                  <a:gd name="T3" fmla="*/ 46 h 46"/>
                  <a:gd name="T4" fmla="*/ 0 w 60"/>
                  <a:gd name="T5" fmla="*/ 20 h 46"/>
                  <a:gd name="T6" fmla="*/ 0 w 60"/>
                  <a:gd name="T7" fmla="*/ 0 h 46"/>
                  <a:gd name="T8" fmla="*/ 60 w 60"/>
                  <a:gd name="T9" fmla="*/ 3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6">
                    <a:moveTo>
                      <a:pt x="60" y="30"/>
                    </a:moveTo>
                    <a:lnTo>
                      <a:pt x="60" y="46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60" y="3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8" name="Freeform 241"/>
              <p:cNvSpPr/>
              <p:nvPr/>
            </p:nvSpPr>
            <p:spPr bwMode="auto">
              <a:xfrm>
                <a:off x="2459" y="2684"/>
                <a:ext cx="58" cy="48"/>
              </a:xfrm>
              <a:custGeom>
                <a:avLst/>
                <a:gdLst>
                  <a:gd name="T0" fmla="*/ 0 w 58"/>
                  <a:gd name="T1" fmla="*/ 0 h 48"/>
                  <a:gd name="T2" fmla="*/ 58 w 58"/>
                  <a:gd name="T3" fmla="*/ 24 h 48"/>
                  <a:gd name="T4" fmla="*/ 58 w 58"/>
                  <a:gd name="T5" fmla="*/ 48 h 48"/>
                  <a:gd name="T6" fmla="*/ 0 w 58"/>
                  <a:gd name="T7" fmla="*/ 32 h 48"/>
                  <a:gd name="T8" fmla="*/ 0 w 58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8">
                    <a:moveTo>
                      <a:pt x="0" y="0"/>
                    </a:moveTo>
                    <a:lnTo>
                      <a:pt x="58" y="24"/>
                    </a:lnTo>
                    <a:lnTo>
                      <a:pt x="58" y="4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9" name="Freeform 242"/>
              <p:cNvSpPr/>
              <p:nvPr/>
            </p:nvSpPr>
            <p:spPr bwMode="auto">
              <a:xfrm>
                <a:off x="2533" y="2714"/>
                <a:ext cx="42" cy="36"/>
              </a:xfrm>
              <a:custGeom>
                <a:avLst/>
                <a:gdLst>
                  <a:gd name="T0" fmla="*/ 0 w 42"/>
                  <a:gd name="T1" fmla="*/ 0 h 36"/>
                  <a:gd name="T2" fmla="*/ 42 w 42"/>
                  <a:gd name="T3" fmla="*/ 16 h 36"/>
                  <a:gd name="T4" fmla="*/ 42 w 42"/>
                  <a:gd name="T5" fmla="*/ 36 h 36"/>
                  <a:gd name="T6" fmla="*/ 0 w 42"/>
                  <a:gd name="T7" fmla="*/ 24 h 36"/>
                  <a:gd name="T8" fmla="*/ 0 w 42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0" y="0"/>
                    </a:moveTo>
                    <a:lnTo>
                      <a:pt x="42" y="16"/>
                    </a:ln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0" name="Freeform 243"/>
              <p:cNvSpPr/>
              <p:nvPr/>
            </p:nvSpPr>
            <p:spPr bwMode="auto">
              <a:xfrm>
                <a:off x="2497" y="2750"/>
                <a:ext cx="36" cy="34"/>
              </a:xfrm>
              <a:custGeom>
                <a:avLst/>
                <a:gdLst>
                  <a:gd name="T0" fmla="*/ 36 w 36"/>
                  <a:gd name="T1" fmla="*/ 10 h 34"/>
                  <a:gd name="T2" fmla="*/ 36 w 36"/>
                  <a:gd name="T3" fmla="*/ 34 h 34"/>
                  <a:gd name="T4" fmla="*/ 0 w 36"/>
                  <a:gd name="T5" fmla="*/ 28 h 34"/>
                  <a:gd name="T6" fmla="*/ 0 w 36"/>
                  <a:gd name="T7" fmla="*/ 0 h 34"/>
                  <a:gd name="T8" fmla="*/ 36 w 36"/>
                  <a:gd name="T9" fmla="*/ 1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4">
                    <a:moveTo>
                      <a:pt x="36" y="10"/>
                    </a:moveTo>
                    <a:lnTo>
                      <a:pt x="36" y="34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1" name="Freeform 244"/>
              <p:cNvSpPr/>
              <p:nvPr/>
            </p:nvSpPr>
            <p:spPr bwMode="auto">
              <a:xfrm>
                <a:off x="2581" y="2772"/>
                <a:ext cx="32" cy="24"/>
              </a:xfrm>
              <a:custGeom>
                <a:avLst/>
                <a:gdLst>
                  <a:gd name="T0" fmla="*/ 32 w 32"/>
                  <a:gd name="T1" fmla="*/ 8 h 24"/>
                  <a:gd name="T2" fmla="*/ 32 w 32"/>
                  <a:gd name="T3" fmla="*/ 24 h 24"/>
                  <a:gd name="T4" fmla="*/ 0 w 32"/>
                  <a:gd name="T5" fmla="*/ 18 h 24"/>
                  <a:gd name="T6" fmla="*/ 0 w 32"/>
                  <a:gd name="T7" fmla="*/ 0 h 24"/>
                  <a:gd name="T8" fmla="*/ 10 w 32"/>
                  <a:gd name="T9" fmla="*/ 2 h 24"/>
                  <a:gd name="T10" fmla="*/ 32 w 32"/>
                  <a:gd name="T1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4">
                    <a:moveTo>
                      <a:pt x="32" y="8"/>
                    </a:moveTo>
                    <a:lnTo>
                      <a:pt x="3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0" y="2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2" name="Freeform 245"/>
              <p:cNvSpPr/>
              <p:nvPr/>
            </p:nvSpPr>
            <p:spPr bwMode="auto">
              <a:xfrm>
                <a:off x="2459" y="2798"/>
                <a:ext cx="54" cy="32"/>
              </a:xfrm>
              <a:custGeom>
                <a:avLst/>
                <a:gdLst>
                  <a:gd name="T0" fmla="*/ 0 w 54"/>
                  <a:gd name="T1" fmla="*/ 0 h 32"/>
                  <a:gd name="T2" fmla="*/ 54 w 54"/>
                  <a:gd name="T3" fmla="*/ 6 h 32"/>
                  <a:gd name="T4" fmla="*/ 54 w 54"/>
                  <a:gd name="T5" fmla="*/ 32 h 32"/>
                  <a:gd name="T6" fmla="*/ 0 w 54"/>
                  <a:gd name="T7" fmla="*/ 30 h 32"/>
                  <a:gd name="T8" fmla="*/ 0 w 54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32">
                    <a:moveTo>
                      <a:pt x="0" y="0"/>
                    </a:moveTo>
                    <a:lnTo>
                      <a:pt x="54" y="6"/>
                    </a:lnTo>
                    <a:lnTo>
                      <a:pt x="54" y="3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3" name="Freeform 246"/>
              <p:cNvSpPr/>
              <p:nvPr/>
            </p:nvSpPr>
            <p:spPr bwMode="auto">
              <a:xfrm>
                <a:off x="2529" y="2806"/>
                <a:ext cx="18" cy="26"/>
              </a:xfrm>
              <a:custGeom>
                <a:avLst/>
                <a:gdLst>
                  <a:gd name="T0" fmla="*/ 18 w 18"/>
                  <a:gd name="T1" fmla="*/ 4 h 26"/>
                  <a:gd name="T2" fmla="*/ 18 w 18"/>
                  <a:gd name="T3" fmla="*/ 26 h 26"/>
                  <a:gd name="T4" fmla="*/ 0 w 18"/>
                  <a:gd name="T5" fmla="*/ 26 h 26"/>
                  <a:gd name="T6" fmla="*/ 0 w 18"/>
                  <a:gd name="T7" fmla="*/ 0 h 26"/>
                  <a:gd name="T8" fmla="*/ 18 w 18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18" y="4"/>
                    </a:moveTo>
                    <a:lnTo>
                      <a:pt x="18" y="26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8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4" name="Freeform 247"/>
              <p:cNvSpPr/>
              <p:nvPr/>
            </p:nvSpPr>
            <p:spPr bwMode="auto">
              <a:xfrm>
                <a:off x="2563" y="2812"/>
                <a:ext cx="50" cy="22"/>
              </a:xfrm>
              <a:custGeom>
                <a:avLst/>
                <a:gdLst>
                  <a:gd name="T0" fmla="*/ 50 w 50"/>
                  <a:gd name="T1" fmla="*/ 6 h 22"/>
                  <a:gd name="T2" fmla="*/ 50 w 50"/>
                  <a:gd name="T3" fmla="*/ 22 h 22"/>
                  <a:gd name="T4" fmla="*/ 0 w 50"/>
                  <a:gd name="T5" fmla="*/ 20 h 22"/>
                  <a:gd name="T6" fmla="*/ 0 w 50"/>
                  <a:gd name="T7" fmla="*/ 0 h 22"/>
                  <a:gd name="T8" fmla="*/ 50 w 50"/>
                  <a:gd name="T9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50" y="6"/>
                    </a:moveTo>
                    <a:lnTo>
                      <a:pt x="50" y="2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5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5" name="Freeform 248"/>
              <p:cNvSpPr/>
              <p:nvPr/>
            </p:nvSpPr>
            <p:spPr bwMode="auto">
              <a:xfrm>
                <a:off x="2459" y="2854"/>
                <a:ext cx="24" cy="30"/>
              </a:xfrm>
              <a:custGeom>
                <a:avLst/>
                <a:gdLst>
                  <a:gd name="T0" fmla="*/ 0 w 24"/>
                  <a:gd name="T1" fmla="*/ 0 h 30"/>
                  <a:gd name="T2" fmla="*/ 24 w 24"/>
                  <a:gd name="T3" fmla="*/ 0 h 30"/>
                  <a:gd name="T4" fmla="*/ 24 w 24"/>
                  <a:gd name="T5" fmla="*/ 28 h 30"/>
                  <a:gd name="T6" fmla="*/ 0 w 24"/>
                  <a:gd name="T7" fmla="*/ 30 h 30"/>
                  <a:gd name="T8" fmla="*/ 0 w 24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0">
                    <a:moveTo>
                      <a:pt x="0" y="0"/>
                    </a:moveTo>
                    <a:lnTo>
                      <a:pt x="24" y="0"/>
                    </a:lnTo>
                    <a:lnTo>
                      <a:pt x="24" y="2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6" name="Freeform 249"/>
              <p:cNvSpPr/>
              <p:nvPr/>
            </p:nvSpPr>
            <p:spPr bwMode="auto">
              <a:xfrm>
                <a:off x="2547" y="2854"/>
                <a:ext cx="38" cy="22"/>
              </a:xfrm>
              <a:custGeom>
                <a:avLst/>
                <a:gdLst>
                  <a:gd name="T0" fmla="*/ 38 w 38"/>
                  <a:gd name="T1" fmla="*/ 2 h 22"/>
                  <a:gd name="T2" fmla="*/ 38 w 38"/>
                  <a:gd name="T3" fmla="*/ 20 h 22"/>
                  <a:gd name="T4" fmla="*/ 0 w 38"/>
                  <a:gd name="T5" fmla="*/ 22 h 22"/>
                  <a:gd name="T6" fmla="*/ 0 w 38"/>
                  <a:gd name="T7" fmla="*/ 0 h 22"/>
                  <a:gd name="T8" fmla="*/ 38 w 38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2">
                    <a:moveTo>
                      <a:pt x="38" y="2"/>
                    </a:moveTo>
                    <a:lnTo>
                      <a:pt x="38" y="2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8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7" name="Rectangle 250"/>
              <p:cNvSpPr>
                <a:spLocks noChangeArrowheads="1"/>
              </p:cNvSpPr>
              <p:nvPr/>
            </p:nvSpPr>
            <p:spPr bwMode="auto">
              <a:xfrm>
                <a:off x="2599" y="2856"/>
                <a:ext cx="14" cy="1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8" name="Freeform 251"/>
              <p:cNvSpPr/>
              <p:nvPr/>
            </p:nvSpPr>
            <p:spPr bwMode="auto">
              <a:xfrm>
                <a:off x="2459" y="2902"/>
                <a:ext cx="58" cy="38"/>
              </a:xfrm>
              <a:custGeom>
                <a:avLst/>
                <a:gdLst>
                  <a:gd name="T0" fmla="*/ 0 w 58"/>
                  <a:gd name="T1" fmla="*/ 8 h 38"/>
                  <a:gd name="T2" fmla="*/ 58 w 58"/>
                  <a:gd name="T3" fmla="*/ 0 h 38"/>
                  <a:gd name="T4" fmla="*/ 58 w 58"/>
                  <a:gd name="T5" fmla="*/ 26 h 38"/>
                  <a:gd name="T6" fmla="*/ 0 w 58"/>
                  <a:gd name="T7" fmla="*/ 38 h 38"/>
                  <a:gd name="T8" fmla="*/ 0 w 58"/>
                  <a:gd name="T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38">
                    <a:moveTo>
                      <a:pt x="0" y="8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3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9" name="Freeform 252"/>
              <p:cNvSpPr/>
              <p:nvPr/>
            </p:nvSpPr>
            <p:spPr bwMode="auto">
              <a:xfrm>
                <a:off x="2533" y="2900"/>
                <a:ext cx="14" cy="24"/>
              </a:xfrm>
              <a:custGeom>
                <a:avLst/>
                <a:gdLst>
                  <a:gd name="T0" fmla="*/ 14 w 14"/>
                  <a:gd name="T1" fmla="*/ 0 h 24"/>
                  <a:gd name="T2" fmla="*/ 14 w 14"/>
                  <a:gd name="T3" fmla="*/ 22 h 24"/>
                  <a:gd name="T4" fmla="*/ 0 w 14"/>
                  <a:gd name="T5" fmla="*/ 24 h 24"/>
                  <a:gd name="T6" fmla="*/ 0 w 14"/>
                  <a:gd name="T7" fmla="*/ 0 h 24"/>
                  <a:gd name="T8" fmla="*/ 14 w 14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4">
                    <a:moveTo>
                      <a:pt x="14" y="0"/>
                    </a:moveTo>
                    <a:lnTo>
                      <a:pt x="14" y="22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0" name="Freeform 253"/>
              <p:cNvSpPr/>
              <p:nvPr/>
            </p:nvSpPr>
            <p:spPr bwMode="auto">
              <a:xfrm>
                <a:off x="2503" y="2948"/>
                <a:ext cx="30" cy="32"/>
              </a:xfrm>
              <a:custGeom>
                <a:avLst/>
                <a:gdLst>
                  <a:gd name="T0" fmla="*/ 30 w 30"/>
                  <a:gd name="T1" fmla="*/ 0 h 32"/>
                  <a:gd name="T2" fmla="*/ 30 w 30"/>
                  <a:gd name="T3" fmla="*/ 22 h 32"/>
                  <a:gd name="T4" fmla="*/ 0 w 30"/>
                  <a:gd name="T5" fmla="*/ 32 h 32"/>
                  <a:gd name="T6" fmla="*/ 0 w 30"/>
                  <a:gd name="T7" fmla="*/ 6 h 32"/>
                  <a:gd name="T8" fmla="*/ 30 w 3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2">
                    <a:moveTo>
                      <a:pt x="30" y="0"/>
                    </a:moveTo>
                    <a:lnTo>
                      <a:pt x="30" y="22"/>
                    </a:lnTo>
                    <a:lnTo>
                      <a:pt x="0" y="32"/>
                    </a:lnTo>
                    <a:lnTo>
                      <a:pt x="0" y="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1" name="Freeform 254"/>
              <p:cNvSpPr/>
              <p:nvPr/>
            </p:nvSpPr>
            <p:spPr bwMode="auto">
              <a:xfrm>
                <a:off x="2547" y="2936"/>
                <a:ext cx="36" cy="30"/>
              </a:xfrm>
              <a:custGeom>
                <a:avLst/>
                <a:gdLst>
                  <a:gd name="T0" fmla="*/ 36 w 36"/>
                  <a:gd name="T1" fmla="*/ 0 h 30"/>
                  <a:gd name="T2" fmla="*/ 36 w 36"/>
                  <a:gd name="T3" fmla="*/ 20 h 30"/>
                  <a:gd name="T4" fmla="*/ 0 w 36"/>
                  <a:gd name="T5" fmla="*/ 30 h 30"/>
                  <a:gd name="T6" fmla="*/ 0 w 36"/>
                  <a:gd name="T7" fmla="*/ 8 h 30"/>
                  <a:gd name="T8" fmla="*/ 16 w 36"/>
                  <a:gd name="T9" fmla="*/ 4 h 30"/>
                  <a:gd name="T10" fmla="*/ 16 w 36"/>
                  <a:gd name="T11" fmla="*/ 4 h 30"/>
                  <a:gd name="T12" fmla="*/ 36 w 36"/>
                  <a:gd name="T13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30">
                    <a:moveTo>
                      <a:pt x="36" y="0"/>
                    </a:moveTo>
                    <a:lnTo>
                      <a:pt x="36" y="20"/>
                    </a:lnTo>
                    <a:lnTo>
                      <a:pt x="0" y="30"/>
                    </a:lnTo>
                    <a:lnTo>
                      <a:pt x="0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2" name="Freeform 255"/>
              <p:cNvSpPr/>
              <p:nvPr/>
            </p:nvSpPr>
            <p:spPr bwMode="auto">
              <a:xfrm>
                <a:off x="2597" y="2930"/>
                <a:ext cx="16" cy="20"/>
              </a:xfrm>
              <a:custGeom>
                <a:avLst/>
                <a:gdLst>
                  <a:gd name="T0" fmla="*/ 16 w 16"/>
                  <a:gd name="T1" fmla="*/ 0 h 20"/>
                  <a:gd name="T2" fmla="*/ 16 w 16"/>
                  <a:gd name="T3" fmla="*/ 16 h 20"/>
                  <a:gd name="T4" fmla="*/ 0 w 16"/>
                  <a:gd name="T5" fmla="*/ 20 h 20"/>
                  <a:gd name="T6" fmla="*/ 0 w 16"/>
                  <a:gd name="T7" fmla="*/ 4 h 20"/>
                  <a:gd name="T8" fmla="*/ 16 w 16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0">
                    <a:moveTo>
                      <a:pt x="16" y="0"/>
                    </a:moveTo>
                    <a:lnTo>
                      <a:pt x="16" y="16"/>
                    </a:lnTo>
                    <a:lnTo>
                      <a:pt x="0" y="20"/>
                    </a:lnTo>
                    <a:lnTo>
                      <a:pt x="0" y="4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3" name="Freeform 256"/>
              <p:cNvSpPr/>
              <p:nvPr/>
            </p:nvSpPr>
            <p:spPr bwMode="auto">
              <a:xfrm>
                <a:off x="2495" y="2986"/>
                <a:ext cx="66" cy="50"/>
              </a:xfrm>
              <a:custGeom>
                <a:avLst/>
                <a:gdLst>
                  <a:gd name="T0" fmla="*/ 66 w 66"/>
                  <a:gd name="T1" fmla="*/ 0 h 50"/>
                  <a:gd name="T2" fmla="*/ 66 w 66"/>
                  <a:gd name="T3" fmla="*/ 22 h 50"/>
                  <a:gd name="T4" fmla="*/ 0 w 66"/>
                  <a:gd name="T5" fmla="*/ 50 h 50"/>
                  <a:gd name="T6" fmla="*/ 0 w 66"/>
                  <a:gd name="T7" fmla="*/ 22 h 50"/>
                  <a:gd name="T8" fmla="*/ 66 w 66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50">
                    <a:moveTo>
                      <a:pt x="66" y="0"/>
                    </a:moveTo>
                    <a:lnTo>
                      <a:pt x="66" y="22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4" name="Freeform 257"/>
              <p:cNvSpPr/>
              <p:nvPr/>
            </p:nvSpPr>
            <p:spPr bwMode="auto">
              <a:xfrm>
                <a:off x="2575" y="2968"/>
                <a:ext cx="38" cy="32"/>
              </a:xfrm>
              <a:custGeom>
                <a:avLst/>
                <a:gdLst>
                  <a:gd name="T0" fmla="*/ 38 w 38"/>
                  <a:gd name="T1" fmla="*/ 0 h 32"/>
                  <a:gd name="T2" fmla="*/ 38 w 38"/>
                  <a:gd name="T3" fmla="*/ 16 h 32"/>
                  <a:gd name="T4" fmla="*/ 0 w 38"/>
                  <a:gd name="T5" fmla="*/ 32 h 32"/>
                  <a:gd name="T6" fmla="*/ 0 w 38"/>
                  <a:gd name="T7" fmla="*/ 14 h 32"/>
                  <a:gd name="T8" fmla="*/ 38 w 3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2">
                    <a:moveTo>
                      <a:pt x="38" y="0"/>
                    </a:moveTo>
                    <a:lnTo>
                      <a:pt x="3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5" name="Freeform 258"/>
              <p:cNvSpPr/>
              <p:nvPr/>
            </p:nvSpPr>
            <p:spPr bwMode="auto">
              <a:xfrm>
                <a:off x="2459" y="3050"/>
                <a:ext cx="58" cy="58"/>
              </a:xfrm>
              <a:custGeom>
                <a:avLst/>
                <a:gdLst>
                  <a:gd name="T0" fmla="*/ 0 w 58"/>
                  <a:gd name="T1" fmla="*/ 26 h 58"/>
                  <a:gd name="T2" fmla="*/ 58 w 58"/>
                  <a:gd name="T3" fmla="*/ 0 h 58"/>
                  <a:gd name="T4" fmla="*/ 58 w 58"/>
                  <a:gd name="T5" fmla="*/ 26 h 58"/>
                  <a:gd name="T6" fmla="*/ 0 w 58"/>
                  <a:gd name="T7" fmla="*/ 58 h 58"/>
                  <a:gd name="T8" fmla="*/ 0 w 58"/>
                  <a:gd name="T9" fmla="*/ 2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8">
                    <a:moveTo>
                      <a:pt x="0" y="26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58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6" name="Freeform 259"/>
              <p:cNvSpPr/>
              <p:nvPr/>
            </p:nvSpPr>
            <p:spPr bwMode="auto">
              <a:xfrm>
                <a:off x="2533" y="3024"/>
                <a:ext cx="48" cy="44"/>
              </a:xfrm>
              <a:custGeom>
                <a:avLst/>
                <a:gdLst>
                  <a:gd name="T0" fmla="*/ 0 w 48"/>
                  <a:gd name="T1" fmla="*/ 20 h 44"/>
                  <a:gd name="T2" fmla="*/ 48 w 48"/>
                  <a:gd name="T3" fmla="*/ 0 h 44"/>
                  <a:gd name="T4" fmla="*/ 48 w 48"/>
                  <a:gd name="T5" fmla="*/ 18 h 44"/>
                  <a:gd name="T6" fmla="*/ 0 w 48"/>
                  <a:gd name="T7" fmla="*/ 44 h 44"/>
                  <a:gd name="T8" fmla="*/ 0 w 48"/>
                  <a:gd name="T9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0" y="20"/>
                    </a:moveTo>
                    <a:lnTo>
                      <a:pt x="48" y="0"/>
                    </a:lnTo>
                    <a:lnTo>
                      <a:pt x="48" y="18"/>
                    </a:lnTo>
                    <a:lnTo>
                      <a:pt x="0" y="44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7" name="Freeform 260"/>
              <p:cNvSpPr/>
              <p:nvPr/>
            </p:nvSpPr>
            <p:spPr bwMode="auto">
              <a:xfrm>
                <a:off x="2499" y="3094"/>
                <a:ext cx="34" cy="44"/>
              </a:xfrm>
              <a:custGeom>
                <a:avLst/>
                <a:gdLst>
                  <a:gd name="T0" fmla="*/ 34 w 34"/>
                  <a:gd name="T1" fmla="*/ 0 h 44"/>
                  <a:gd name="T2" fmla="*/ 34 w 34"/>
                  <a:gd name="T3" fmla="*/ 24 h 44"/>
                  <a:gd name="T4" fmla="*/ 0 w 34"/>
                  <a:gd name="T5" fmla="*/ 44 h 44"/>
                  <a:gd name="T6" fmla="*/ 0 w 34"/>
                  <a:gd name="T7" fmla="*/ 18 h 44"/>
                  <a:gd name="T8" fmla="*/ 34 w 34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4">
                    <a:moveTo>
                      <a:pt x="34" y="0"/>
                    </a:moveTo>
                    <a:lnTo>
                      <a:pt x="34" y="24"/>
                    </a:lnTo>
                    <a:lnTo>
                      <a:pt x="0" y="44"/>
                    </a:lnTo>
                    <a:lnTo>
                      <a:pt x="0" y="18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8" name="Freeform 261"/>
              <p:cNvSpPr/>
              <p:nvPr/>
            </p:nvSpPr>
            <p:spPr bwMode="auto">
              <a:xfrm>
                <a:off x="2585" y="3050"/>
                <a:ext cx="28" cy="34"/>
              </a:xfrm>
              <a:custGeom>
                <a:avLst/>
                <a:gdLst>
                  <a:gd name="T0" fmla="*/ 28 w 28"/>
                  <a:gd name="T1" fmla="*/ 0 h 34"/>
                  <a:gd name="T2" fmla="*/ 28 w 28"/>
                  <a:gd name="T3" fmla="*/ 16 h 34"/>
                  <a:gd name="T4" fmla="*/ 0 w 28"/>
                  <a:gd name="T5" fmla="*/ 34 h 34"/>
                  <a:gd name="T6" fmla="*/ 0 w 28"/>
                  <a:gd name="T7" fmla="*/ 14 h 34"/>
                  <a:gd name="T8" fmla="*/ 28 w 2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4">
                    <a:moveTo>
                      <a:pt x="28" y="0"/>
                    </a:moveTo>
                    <a:lnTo>
                      <a:pt x="28" y="16"/>
                    </a:lnTo>
                    <a:lnTo>
                      <a:pt x="0" y="34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9" name="Freeform 262"/>
              <p:cNvSpPr/>
              <p:nvPr/>
            </p:nvSpPr>
            <p:spPr bwMode="auto">
              <a:xfrm>
                <a:off x="2459" y="3160"/>
                <a:ext cx="40" cy="54"/>
              </a:xfrm>
              <a:custGeom>
                <a:avLst/>
                <a:gdLst>
                  <a:gd name="T0" fmla="*/ 0 w 40"/>
                  <a:gd name="T1" fmla="*/ 24 h 54"/>
                  <a:gd name="T2" fmla="*/ 40 w 40"/>
                  <a:gd name="T3" fmla="*/ 0 h 54"/>
                  <a:gd name="T4" fmla="*/ 40 w 40"/>
                  <a:gd name="T5" fmla="*/ 28 h 54"/>
                  <a:gd name="T6" fmla="*/ 0 w 40"/>
                  <a:gd name="T7" fmla="*/ 54 h 54"/>
                  <a:gd name="T8" fmla="*/ 0 w 40"/>
                  <a:gd name="T9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4">
                    <a:moveTo>
                      <a:pt x="0" y="24"/>
                    </a:moveTo>
                    <a:lnTo>
                      <a:pt x="40" y="0"/>
                    </a:lnTo>
                    <a:lnTo>
                      <a:pt x="40" y="28"/>
                    </a:lnTo>
                    <a:lnTo>
                      <a:pt x="0" y="5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0" name="Freeform 263"/>
              <p:cNvSpPr/>
              <p:nvPr/>
            </p:nvSpPr>
            <p:spPr bwMode="auto">
              <a:xfrm>
                <a:off x="2563" y="3094"/>
                <a:ext cx="50" cy="50"/>
              </a:xfrm>
              <a:custGeom>
                <a:avLst/>
                <a:gdLst>
                  <a:gd name="T0" fmla="*/ 50 w 50"/>
                  <a:gd name="T1" fmla="*/ 0 h 50"/>
                  <a:gd name="T2" fmla="*/ 50 w 50"/>
                  <a:gd name="T3" fmla="*/ 16 h 50"/>
                  <a:gd name="T4" fmla="*/ 0 w 50"/>
                  <a:gd name="T5" fmla="*/ 50 h 50"/>
                  <a:gd name="T6" fmla="*/ 0 w 50"/>
                  <a:gd name="T7" fmla="*/ 28 h 50"/>
                  <a:gd name="T8" fmla="*/ 50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50" y="0"/>
                    </a:moveTo>
                    <a:lnTo>
                      <a:pt x="50" y="16"/>
                    </a:lnTo>
                    <a:lnTo>
                      <a:pt x="0" y="50"/>
                    </a:lnTo>
                    <a:lnTo>
                      <a:pt x="0" y="2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1" name="Freeform 264"/>
              <p:cNvSpPr/>
              <p:nvPr/>
            </p:nvSpPr>
            <p:spPr bwMode="auto">
              <a:xfrm>
                <a:off x="2495" y="3156"/>
                <a:ext cx="84" cy="82"/>
              </a:xfrm>
              <a:custGeom>
                <a:avLst/>
                <a:gdLst>
                  <a:gd name="T0" fmla="*/ 0 w 84"/>
                  <a:gd name="T1" fmla="*/ 54 h 82"/>
                  <a:gd name="T2" fmla="*/ 84 w 84"/>
                  <a:gd name="T3" fmla="*/ 0 h 82"/>
                  <a:gd name="T4" fmla="*/ 84 w 84"/>
                  <a:gd name="T5" fmla="*/ 18 h 82"/>
                  <a:gd name="T6" fmla="*/ 0 w 84"/>
                  <a:gd name="T7" fmla="*/ 82 h 82"/>
                  <a:gd name="T8" fmla="*/ 0 w 84"/>
                  <a:gd name="T9" fmla="*/ 54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82">
                    <a:moveTo>
                      <a:pt x="0" y="54"/>
                    </a:moveTo>
                    <a:lnTo>
                      <a:pt x="84" y="0"/>
                    </a:lnTo>
                    <a:lnTo>
                      <a:pt x="84" y="18"/>
                    </a:lnTo>
                    <a:lnTo>
                      <a:pt x="0" y="82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2" name="Freeform 265"/>
              <p:cNvSpPr/>
              <p:nvPr/>
            </p:nvSpPr>
            <p:spPr bwMode="auto">
              <a:xfrm>
                <a:off x="2593" y="3132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3" name="Freeform 266"/>
              <p:cNvSpPr/>
              <p:nvPr/>
            </p:nvSpPr>
            <p:spPr bwMode="auto">
              <a:xfrm>
                <a:off x="2459" y="3242"/>
                <a:ext cx="58" cy="75"/>
              </a:xfrm>
              <a:custGeom>
                <a:avLst/>
                <a:gdLst>
                  <a:gd name="T0" fmla="*/ 0 w 58"/>
                  <a:gd name="T1" fmla="*/ 42 h 75"/>
                  <a:gd name="T2" fmla="*/ 58 w 58"/>
                  <a:gd name="T3" fmla="*/ 0 h 75"/>
                  <a:gd name="T4" fmla="*/ 58 w 58"/>
                  <a:gd name="T5" fmla="*/ 26 h 75"/>
                  <a:gd name="T6" fmla="*/ 0 w 58"/>
                  <a:gd name="T7" fmla="*/ 75 h 75"/>
                  <a:gd name="T8" fmla="*/ 0 w 58"/>
                  <a:gd name="T9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5">
                    <a:moveTo>
                      <a:pt x="0" y="42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75"/>
                    </a:lnTo>
                    <a:lnTo>
                      <a:pt x="0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4" name="Freeform 267"/>
              <p:cNvSpPr/>
              <p:nvPr/>
            </p:nvSpPr>
            <p:spPr bwMode="auto">
              <a:xfrm>
                <a:off x="2565" y="3174"/>
                <a:ext cx="48" cy="54"/>
              </a:xfrm>
              <a:custGeom>
                <a:avLst/>
                <a:gdLst>
                  <a:gd name="T0" fmla="*/ 48 w 48"/>
                  <a:gd name="T1" fmla="*/ 0 h 54"/>
                  <a:gd name="T2" fmla="*/ 48 w 48"/>
                  <a:gd name="T3" fmla="*/ 16 h 54"/>
                  <a:gd name="T4" fmla="*/ 0 w 48"/>
                  <a:gd name="T5" fmla="*/ 54 h 54"/>
                  <a:gd name="T6" fmla="*/ 0 w 48"/>
                  <a:gd name="T7" fmla="*/ 34 h 54"/>
                  <a:gd name="T8" fmla="*/ 48 w 48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0"/>
                    </a:moveTo>
                    <a:lnTo>
                      <a:pt x="48" y="16"/>
                    </a:lnTo>
                    <a:lnTo>
                      <a:pt x="0" y="54"/>
                    </a:lnTo>
                    <a:lnTo>
                      <a:pt x="0" y="34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5" name="Freeform 268"/>
              <p:cNvSpPr/>
              <p:nvPr/>
            </p:nvSpPr>
            <p:spPr bwMode="auto">
              <a:xfrm>
                <a:off x="2505" y="3252"/>
                <a:ext cx="58" cy="73"/>
              </a:xfrm>
              <a:custGeom>
                <a:avLst/>
                <a:gdLst>
                  <a:gd name="T0" fmla="*/ 58 w 58"/>
                  <a:gd name="T1" fmla="*/ 0 h 73"/>
                  <a:gd name="T2" fmla="*/ 58 w 58"/>
                  <a:gd name="T3" fmla="*/ 22 h 73"/>
                  <a:gd name="T4" fmla="*/ 0 w 58"/>
                  <a:gd name="T5" fmla="*/ 73 h 73"/>
                  <a:gd name="T6" fmla="*/ 0 w 58"/>
                  <a:gd name="T7" fmla="*/ 46 h 73"/>
                  <a:gd name="T8" fmla="*/ 58 w 58"/>
                  <a:gd name="T9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3">
                    <a:moveTo>
                      <a:pt x="58" y="0"/>
                    </a:moveTo>
                    <a:lnTo>
                      <a:pt x="58" y="22"/>
                    </a:lnTo>
                    <a:lnTo>
                      <a:pt x="0" y="73"/>
                    </a:lnTo>
                    <a:lnTo>
                      <a:pt x="0" y="46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6" name="Freeform 269"/>
              <p:cNvSpPr/>
              <p:nvPr/>
            </p:nvSpPr>
            <p:spPr bwMode="auto">
              <a:xfrm>
                <a:off x="2577" y="3214"/>
                <a:ext cx="36" cy="46"/>
              </a:xfrm>
              <a:custGeom>
                <a:avLst/>
                <a:gdLst>
                  <a:gd name="T0" fmla="*/ 36 w 36"/>
                  <a:gd name="T1" fmla="*/ 0 h 46"/>
                  <a:gd name="T2" fmla="*/ 36 w 36"/>
                  <a:gd name="T3" fmla="*/ 16 h 46"/>
                  <a:gd name="T4" fmla="*/ 0 w 36"/>
                  <a:gd name="T5" fmla="*/ 46 h 46"/>
                  <a:gd name="T6" fmla="*/ 0 w 36"/>
                  <a:gd name="T7" fmla="*/ 28 h 46"/>
                  <a:gd name="T8" fmla="*/ 36 w 36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6">
                    <a:moveTo>
                      <a:pt x="36" y="0"/>
                    </a:moveTo>
                    <a:lnTo>
                      <a:pt x="36" y="16"/>
                    </a:lnTo>
                    <a:lnTo>
                      <a:pt x="0" y="46"/>
                    </a:lnTo>
                    <a:lnTo>
                      <a:pt x="0" y="28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7" name="Freeform 270"/>
              <p:cNvSpPr/>
              <p:nvPr/>
            </p:nvSpPr>
            <p:spPr bwMode="auto">
              <a:xfrm>
                <a:off x="2459" y="3371"/>
                <a:ext cx="16" cy="46"/>
              </a:xfrm>
              <a:custGeom>
                <a:avLst/>
                <a:gdLst>
                  <a:gd name="T0" fmla="*/ 0 w 16"/>
                  <a:gd name="T1" fmla="*/ 14 h 46"/>
                  <a:gd name="T2" fmla="*/ 16 w 16"/>
                  <a:gd name="T3" fmla="*/ 0 h 46"/>
                  <a:gd name="T4" fmla="*/ 16 w 16"/>
                  <a:gd name="T5" fmla="*/ 30 h 46"/>
                  <a:gd name="T6" fmla="*/ 0 w 16"/>
                  <a:gd name="T7" fmla="*/ 46 h 46"/>
                  <a:gd name="T8" fmla="*/ 0 w 16"/>
                  <a:gd name="T9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6">
                    <a:moveTo>
                      <a:pt x="0" y="14"/>
                    </a:moveTo>
                    <a:lnTo>
                      <a:pt x="16" y="0"/>
                    </a:lnTo>
                    <a:lnTo>
                      <a:pt x="16" y="30"/>
                    </a:lnTo>
                    <a:lnTo>
                      <a:pt x="0" y="4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8" name="Freeform 271"/>
              <p:cNvSpPr/>
              <p:nvPr/>
            </p:nvSpPr>
            <p:spPr bwMode="auto">
              <a:xfrm>
                <a:off x="2491" y="3313"/>
                <a:ext cx="54" cy="72"/>
              </a:xfrm>
              <a:custGeom>
                <a:avLst/>
                <a:gdLst>
                  <a:gd name="T0" fmla="*/ 0 w 54"/>
                  <a:gd name="T1" fmla="*/ 44 h 72"/>
                  <a:gd name="T2" fmla="*/ 54 w 54"/>
                  <a:gd name="T3" fmla="*/ 0 h 72"/>
                  <a:gd name="T4" fmla="*/ 54 w 54"/>
                  <a:gd name="T5" fmla="*/ 22 h 72"/>
                  <a:gd name="T6" fmla="*/ 0 w 54"/>
                  <a:gd name="T7" fmla="*/ 72 h 72"/>
                  <a:gd name="T8" fmla="*/ 0 w 54"/>
                  <a:gd name="T9" fmla="*/ 44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0" y="44"/>
                    </a:moveTo>
                    <a:lnTo>
                      <a:pt x="54" y="0"/>
                    </a:lnTo>
                    <a:lnTo>
                      <a:pt x="54" y="22"/>
                    </a:lnTo>
                    <a:lnTo>
                      <a:pt x="0" y="72"/>
                    </a:lnTo>
                    <a:lnTo>
                      <a:pt x="0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9" name="Freeform 272"/>
              <p:cNvSpPr/>
              <p:nvPr/>
            </p:nvSpPr>
            <p:spPr bwMode="auto">
              <a:xfrm>
                <a:off x="2561" y="3254"/>
                <a:ext cx="52" cy="67"/>
              </a:xfrm>
              <a:custGeom>
                <a:avLst/>
                <a:gdLst>
                  <a:gd name="T0" fmla="*/ 52 w 52"/>
                  <a:gd name="T1" fmla="*/ 0 h 67"/>
                  <a:gd name="T2" fmla="*/ 52 w 52"/>
                  <a:gd name="T3" fmla="*/ 16 h 67"/>
                  <a:gd name="T4" fmla="*/ 0 w 52"/>
                  <a:gd name="T5" fmla="*/ 67 h 67"/>
                  <a:gd name="T6" fmla="*/ 0 w 52"/>
                  <a:gd name="T7" fmla="*/ 44 h 67"/>
                  <a:gd name="T8" fmla="*/ 52 w 52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7">
                    <a:moveTo>
                      <a:pt x="52" y="0"/>
                    </a:moveTo>
                    <a:lnTo>
                      <a:pt x="52" y="16"/>
                    </a:lnTo>
                    <a:lnTo>
                      <a:pt x="0" y="67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0" name="Freeform 273"/>
              <p:cNvSpPr/>
              <p:nvPr/>
            </p:nvSpPr>
            <p:spPr bwMode="auto">
              <a:xfrm>
                <a:off x="2459" y="3403"/>
                <a:ext cx="36" cy="66"/>
              </a:xfrm>
              <a:custGeom>
                <a:avLst/>
                <a:gdLst>
                  <a:gd name="T0" fmla="*/ 0 w 36"/>
                  <a:gd name="T1" fmla="*/ 34 h 66"/>
                  <a:gd name="T2" fmla="*/ 36 w 36"/>
                  <a:gd name="T3" fmla="*/ 0 h 66"/>
                  <a:gd name="T4" fmla="*/ 36 w 36"/>
                  <a:gd name="T5" fmla="*/ 28 h 66"/>
                  <a:gd name="T6" fmla="*/ 0 w 36"/>
                  <a:gd name="T7" fmla="*/ 66 h 66"/>
                  <a:gd name="T8" fmla="*/ 0 w 36"/>
                  <a:gd name="T9" fmla="*/ 3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66">
                    <a:moveTo>
                      <a:pt x="0" y="34"/>
                    </a:moveTo>
                    <a:lnTo>
                      <a:pt x="36" y="0"/>
                    </a:lnTo>
                    <a:lnTo>
                      <a:pt x="36" y="28"/>
                    </a:lnTo>
                    <a:lnTo>
                      <a:pt x="0" y="66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1" name="Freeform 274"/>
              <p:cNvSpPr/>
              <p:nvPr/>
            </p:nvSpPr>
            <p:spPr bwMode="auto">
              <a:xfrm>
                <a:off x="2541" y="3337"/>
                <a:ext cx="30" cy="48"/>
              </a:xfrm>
              <a:custGeom>
                <a:avLst/>
                <a:gdLst>
                  <a:gd name="T0" fmla="*/ 30 w 30"/>
                  <a:gd name="T1" fmla="*/ 0 h 48"/>
                  <a:gd name="T2" fmla="*/ 30 w 30"/>
                  <a:gd name="T3" fmla="*/ 20 h 48"/>
                  <a:gd name="T4" fmla="*/ 0 w 30"/>
                  <a:gd name="T5" fmla="*/ 48 h 48"/>
                  <a:gd name="T6" fmla="*/ 0 w 30"/>
                  <a:gd name="T7" fmla="*/ 26 h 48"/>
                  <a:gd name="T8" fmla="*/ 30 w 30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8">
                    <a:moveTo>
                      <a:pt x="30" y="0"/>
                    </a:moveTo>
                    <a:lnTo>
                      <a:pt x="30" y="20"/>
                    </a:lnTo>
                    <a:lnTo>
                      <a:pt x="0" y="48"/>
                    </a:lnTo>
                    <a:lnTo>
                      <a:pt x="0" y="2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2" name="Freeform 275"/>
              <p:cNvSpPr/>
              <p:nvPr/>
            </p:nvSpPr>
            <p:spPr bwMode="auto">
              <a:xfrm>
                <a:off x="2585" y="3298"/>
                <a:ext cx="28" cy="43"/>
              </a:xfrm>
              <a:custGeom>
                <a:avLst/>
                <a:gdLst>
                  <a:gd name="T0" fmla="*/ 28 w 28"/>
                  <a:gd name="T1" fmla="*/ 0 h 43"/>
                  <a:gd name="T2" fmla="*/ 28 w 28"/>
                  <a:gd name="T3" fmla="*/ 15 h 43"/>
                  <a:gd name="T4" fmla="*/ 0 w 28"/>
                  <a:gd name="T5" fmla="*/ 43 h 43"/>
                  <a:gd name="T6" fmla="*/ 0 w 28"/>
                  <a:gd name="T7" fmla="*/ 25 h 43"/>
                  <a:gd name="T8" fmla="*/ 28 w 28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3">
                    <a:moveTo>
                      <a:pt x="28" y="0"/>
                    </a:moveTo>
                    <a:lnTo>
                      <a:pt x="28" y="15"/>
                    </a:lnTo>
                    <a:lnTo>
                      <a:pt x="0" y="43"/>
                    </a:lnTo>
                    <a:lnTo>
                      <a:pt x="0" y="25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3" name="Freeform 276"/>
              <p:cNvSpPr/>
              <p:nvPr/>
            </p:nvSpPr>
            <p:spPr bwMode="auto">
              <a:xfrm>
                <a:off x="2459" y="3461"/>
                <a:ext cx="26" cy="56"/>
              </a:xfrm>
              <a:custGeom>
                <a:avLst/>
                <a:gdLst>
                  <a:gd name="T0" fmla="*/ 0 w 26"/>
                  <a:gd name="T1" fmla="*/ 26 h 56"/>
                  <a:gd name="T2" fmla="*/ 26 w 26"/>
                  <a:gd name="T3" fmla="*/ 0 h 56"/>
                  <a:gd name="T4" fmla="*/ 26 w 26"/>
                  <a:gd name="T5" fmla="*/ 28 h 56"/>
                  <a:gd name="T6" fmla="*/ 0 w 26"/>
                  <a:gd name="T7" fmla="*/ 56 h 56"/>
                  <a:gd name="T8" fmla="*/ 0 w 26"/>
                  <a:gd name="T9" fmla="*/ 2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6">
                    <a:moveTo>
                      <a:pt x="0" y="26"/>
                    </a:moveTo>
                    <a:lnTo>
                      <a:pt x="26" y="0"/>
                    </a:lnTo>
                    <a:lnTo>
                      <a:pt x="26" y="28"/>
                    </a:lnTo>
                    <a:lnTo>
                      <a:pt x="0" y="5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4" name="Freeform 277"/>
              <p:cNvSpPr/>
              <p:nvPr/>
            </p:nvSpPr>
            <p:spPr bwMode="auto">
              <a:xfrm>
                <a:off x="2501" y="3389"/>
                <a:ext cx="56" cy="84"/>
              </a:xfrm>
              <a:custGeom>
                <a:avLst/>
                <a:gdLst>
                  <a:gd name="T0" fmla="*/ 56 w 56"/>
                  <a:gd name="T1" fmla="*/ 0 h 84"/>
                  <a:gd name="T2" fmla="*/ 56 w 56"/>
                  <a:gd name="T3" fmla="*/ 22 h 84"/>
                  <a:gd name="T4" fmla="*/ 0 w 56"/>
                  <a:gd name="T5" fmla="*/ 84 h 84"/>
                  <a:gd name="T6" fmla="*/ 0 w 56"/>
                  <a:gd name="T7" fmla="*/ 56 h 84"/>
                  <a:gd name="T8" fmla="*/ 56 w 56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84">
                    <a:moveTo>
                      <a:pt x="56" y="0"/>
                    </a:moveTo>
                    <a:lnTo>
                      <a:pt x="56" y="22"/>
                    </a:lnTo>
                    <a:lnTo>
                      <a:pt x="0" y="84"/>
                    </a:lnTo>
                    <a:lnTo>
                      <a:pt x="0" y="56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5" name="Freeform 278"/>
              <p:cNvSpPr/>
              <p:nvPr/>
            </p:nvSpPr>
            <p:spPr bwMode="auto">
              <a:xfrm>
                <a:off x="2573" y="3337"/>
                <a:ext cx="40" cy="58"/>
              </a:xfrm>
              <a:custGeom>
                <a:avLst/>
                <a:gdLst>
                  <a:gd name="T0" fmla="*/ 40 w 40"/>
                  <a:gd name="T1" fmla="*/ 0 h 58"/>
                  <a:gd name="T2" fmla="*/ 40 w 40"/>
                  <a:gd name="T3" fmla="*/ 16 h 58"/>
                  <a:gd name="T4" fmla="*/ 0 w 40"/>
                  <a:gd name="T5" fmla="*/ 58 h 58"/>
                  <a:gd name="T6" fmla="*/ 0 w 40"/>
                  <a:gd name="T7" fmla="*/ 38 h 58"/>
                  <a:gd name="T8" fmla="*/ 40 w 40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8">
                    <a:moveTo>
                      <a:pt x="40" y="0"/>
                    </a:moveTo>
                    <a:lnTo>
                      <a:pt x="40" y="16"/>
                    </a:lnTo>
                    <a:lnTo>
                      <a:pt x="0" y="58"/>
                    </a:lnTo>
                    <a:lnTo>
                      <a:pt x="0" y="3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6" name="Freeform 279"/>
              <p:cNvSpPr/>
              <p:nvPr/>
            </p:nvSpPr>
            <p:spPr bwMode="auto">
              <a:xfrm>
                <a:off x="2601" y="3379"/>
                <a:ext cx="12" cy="28"/>
              </a:xfrm>
              <a:custGeom>
                <a:avLst/>
                <a:gdLst>
                  <a:gd name="T0" fmla="*/ 12 w 12"/>
                  <a:gd name="T1" fmla="*/ 0 h 28"/>
                  <a:gd name="T2" fmla="*/ 12 w 12"/>
                  <a:gd name="T3" fmla="*/ 16 h 28"/>
                  <a:gd name="T4" fmla="*/ 0 w 12"/>
                  <a:gd name="T5" fmla="*/ 28 h 28"/>
                  <a:gd name="T6" fmla="*/ 0 w 12"/>
                  <a:gd name="T7" fmla="*/ 12 h 28"/>
                  <a:gd name="T8" fmla="*/ 1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12" y="0"/>
                    </a:moveTo>
                    <a:lnTo>
                      <a:pt x="12" y="16"/>
                    </a:lnTo>
                    <a:lnTo>
                      <a:pt x="0" y="28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7" name="Freeform 280"/>
              <p:cNvSpPr/>
              <p:nvPr/>
            </p:nvSpPr>
            <p:spPr bwMode="auto">
              <a:xfrm>
                <a:off x="2489" y="3529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26 h 52"/>
                  <a:gd name="T4" fmla="*/ 0 w 22"/>
                  <a:gd name="T5" fmla="*/ 52 h 52"/>
                  <a:gd name="T6" fmla="*/ 0 w 22"/>
                  <a:gd name="T7" fmla="*/ 24 h 52"/>
                  <a:gd name="T8" fmla="*/ 22 w 22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26"/>
                    </a:lnTo>
                    <a:lnTo>
                      <a:pt x="0" y="52"/>
                    </a:lnTo>
                    <a:lnTo>
                      <a:pt x="0" y="24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8" name="Freeform 281"/>
              <p:cNvSpPr/>
              <p:nvPr/>
            </p:nvSpPr>
            <p:spPr bwMode="auto">
              <a:xfrm>
                <a:off x="2527" y="3419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4 h 118"/>
                  <a:gd name="T4" fmla="*/ 0 w 86"/>
                  <a:gd name="T5" fmla="*/ 118 h 118"/>
                  <a:gd name="T6" fmla="*/ 0 w 86"/>
                  <a:gd name="T7" fmla="*/ 92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4"/>
                    </a:lnTo>
                    <a:lnTo>
                      <a:pt x="0" y="118"/>
                    </a:lnTo>
                    <a:lnTo>
                      <a:pt x="0" y="92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9" name="Freeform 282"/>
              <p:cNvSpPr/>
              <p:nvPr/>
            </p:nvSpPr>
            <p:spPr bwMode="auto">
              <a:xfrm>
                <a:off x="2561" y="3461"/>
                <a:ext cx="52" cy="78"/>
              </a:xfrm>
              <a:custGeom>
                <a:avLst/>
                <a:gdLst>
                  <a:gd name="T0" fmla="*/ 52 w 52"/>
                  <a:gd name="T1" fmla="*/ 0 h 78"/>
                  <a:gd name="T2" fmla="*/ 52 w 52"/>
                  <a:gd name="T3" fmla="*/ 14 h 78"/>
                  <a:gd name="T4" fmla="*/ 0 w 52"/>
                  <a:gd name="T5" fmla="*/ 78 h 78"/>
                  <a:gd name="T6" fmla="*/ 0 w 52"/>
                  <a:gd name="T7" fmla="*/ 58 h 78"/>
                  <a:gd name="T8" fmla="*/ 52 w 5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78">
                    <a:moveTo>
                      <a:pt x="52" y="0"/>
                    </a:moveTo>
                    <a:lnTo>
                      <a:pt x="52" y="14"/>
                    </a:lnTo>
                    <a:lnTo>
                      <a:pt x="0" y="78"/>
                    </a:lnTo>
                    <a:lnTo>
                      <a:pt x="0" y="58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0" name="Rectangle 283"/>
              <p:cNvSpPr>
                <a:spLocks noChangeArrowheads="1"/>
              </p:cNvSpPr>
              <p:nvPr/>
            </p:nvSpPr>
            <p:spPr bwMode="auto">
              <a:xfrm>
                <a:off x="2563" y="294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1" name="Rectangle 284"/>
              <p:cNvSpPr>
                <a:spLocks noChangeArrowheads="1"/>
              </p:cNvSpPr>
              <p:nvPr/>
            </p:nvSpPr>
            <p:spPr bwMode="auto">
              <a:xfrm>
                <a:off x="3511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2" name="Rectangle 285"/>
              <p:cNvSpPr>
                <a:spLocks noChangeArrowheads="1"/>
              </p:cNvSpPr>
              <p:nvPr/>
            </p:nvSpPr>
            <p:spPr bwMode="auto">
              <a:xfrm>
                <a:off x="3613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3" name="Rectangle 286"/>
              <p:cNvSpPr>
                <a:spLocks noChangeArrowheads="1"/>
              </p:cNvSpPr>
              <p:nvPr/>
            </p:nvSpPr>
            <p:spPr bwMode="auto">
              <a:xfrm>
                <a:off x="3713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4" name="Rectangle 287"/>
              <p:cNvSpPr>
                <a:spLocks noChangeArrowheads="1"/>
              </p:cNvSpPr>
              <p:nvPr/>
            </p:nvSpPr>
            <p:spPr bwMode="auto">
              <a:xfrm>
                <a:off x="3815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5" name="Rectangle 288"/>
              <p:cNvSpPr>
                <a:spLocks noChangeArrowheads="1"/>
              </p:cNvSpPr>
              <p:nvPr/>
            </p:nvSpPr>
            <p:spPr bwMode="auto">
              <a:xfrm>
                <a:off x="3918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6" name="Rectangle 289"/>
              <p:cNvSpPr>
                <a:spLocks noChangeArrowheads="1"/>
              </p:cNvSpPr>
              <p:nvPr/>
            </p:nvSpPr>
            <p:spPr bwMode="auto">
              <a:xfrm>
                <a:off x="3511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7" name="Rectangle 290"/>
              <p:cNvSpPr>
                <a:spLocks noChangeArrowheads="1"/>
              </p:cNvSpPr>
              <p:nvPr/>
            </p:nvSpPr>
            <p:spPr bwMode="auto">
              <a:xfrm>
                <a:off x="3613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8" name="Rectangle 291"/>
              <p:cNvSpPr>
                <a:spLocks noChangeArrowheads="1"/>
              </p:cNvSpPr>
              <p:nvPr/>
            </p:nvSpPr>
            <p:spPr bwMode="auto">
              <a:xfrm>
                <a:off x="3713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9" name="Rectangle 292"/>
              <p:cNvSpPr>
                <a:spLocks noChangeArrowheads="1"/>
              </p:cNvSpPr>
              <p:nvPr/>
            </p:nvSpPr>
            <p:spPr bwMode="auto">
              <a:xfrm>
                <a:off x="3815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0" name="Rectangle 293"/>
              <p:cNvSpPr>
                <a:spLocks noChangeArrowheads="1"/>
              </p:cNvSpPr>
              <p:nvPr/>
            </p:nvSpPr>
            <p:spPr bwMode="auto">
              <a:xfrm>
                <a:off x="3511" y="-131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1" name="Rectangle 294"/>
              <p:cNvSpPr>
                <a:spLocks noChangeArrowheads="1"/>
              </p:cNvSpPr>
              <p:nvPr/>
            </p:nvSpPr>
            <p:spPr bwMode="auto">
              <a:xfrm>
                <a:off x="3713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2" name="Rectangle 295"/>
              <p:cNvSpPr>
                <a:spLocks noChangeArrowheads="1"/>
              </p:cNvSpPr>
              <p:nvPr/>
            </p:nvSpPr>
            <p:spPr bwMode="auto">
              <a:xfrm>
                <a:off x="3815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3" name="Rectangle 296"/>
              <p:cNvSpPr>
                <a:spLocks noChangeArrowheads="1"/>
              </p:cNvSpPr>
              <p:nvPr/>
            </p:nvSpPr>
            <p:spPr bwMode="auto">
              <a:xfrm>
                <a:off x="3918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4" name="Rectangle 297"/>
              <p:cNvSpPr>
                <a:spLocks noChangeArrowheads="1"/>
              </p:cNvSpPr>
              <p:nvPr/>
            </p:nvSpPr>
            <p:spPr bwMode="auto">
              <a:xfrm>
                <a:off x="3511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5" name="Rectangle 298"/>
              <p:cNvSpPr>
                <a:spLocks noChangeArrowheads="1"/>
              </p:cNvSpPr>
              <p:nvPr/>
            </p:nvSpPr>
            <p:spPr bwMode="auto">
              <a:xfrm>
                <a:off x="3613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6" name="Rectangle 299"/>
              <p:cNvSpPr>
                <a:spLocks noChangeArrowheads="1"/>
              </p:cNvSpPr>
              <p:nvPr/>
            </p:nvSpPr>
            <p:spPr bwMode="auto">
              <a:xfrm>
                <a:off x="3713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7" name="Rectangle 300"/>
              <p:cNvSpPr>
                <a:spLocks noChangeArrowheads="1"/>
              </p:cNvSpPr>
              <p:nvPr/>
            </p:nvSpPr>
            <p:spPr bwMode="auto">
              <a:xfrm>
                <a:off x="3815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8" name="Rectangle 301"/>
              <p:cNvSpPr>
                <a:spLocks noChangeArrowheads="1"/>
              </p:cNvSpPr>
              <p:nvPr/>
            </p:nvSpPr>
            <p:spPr bwMode="auto">
              <a:xfrm>
                <a:off x="3918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9" name="Rectangle 302"/>
              <p:cNvSpPr>
                <a:spLocks noChangeArrowheads="1"/>
              </p:cNvSpPr>
              <p:nvPr/>
            </p:nvSpPr>
            <p:spPr bwMode="auto">
              <a:xfrm>
                <a:off x="3511" y="74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0" name="Rectangle 303"/>
              <p:cNvSpPr>
                <a:spLocks noChangeArrowheads="1"/>
              </p:cNvSpPr>
              <p:nvPr/>
            </p:nvSpPr>
            <p:spPr bwMode="auto">
              <a:xfrm>
                <a:off x="3613" y="74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1" name="Rectangle 304"/>
              <p:cNvSpPr>
                <a:spLocks noChangeArrowheads="1"/>
              </p:cNvSpPr>
              <p:nvPr/>
            </p:nvSpPr>
            <p:spPr bwMode="auto">
              <a:xfrm>
                <a:off x="3713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2" name="Rectangle 305"/>
              <p:cNvSpPr>
                <a:spLocks noChangeArrowheads="1"/>
              </p:cNvSpPr>
              <p:nvPr/>
            </p:nvSpPr>
            <p:spPr bwMode="auto">
              <a:xfrm>
                <a:off x="3815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3" name="Rectangle 306"/>
              <p:cNvSpPr>
                <a:spLocks noChangeArrowheads="1"/>
              </p:cNvSpPr>
              <p:nvPr/>
            </p:nvSpPr>
            <p:spPr bwMode="auto">
              <a:xfrm>
                <a:off x="3918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4" name="Rectangle 307"/>
              <p:cNvSpPr>
                <a:spLocks noChangeArrowheads="1"/>
              </p:cNvSpPr>
              <p:nvPr/>
            </p:nvSpPr>
            <p:spPr bwMode="auto">
              <a:xfrm>
                <a:off x="3511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5" name="Rectangle 308"/>
              <p:cNvSpPr>
                <a:spLocks noChangeArrowheads="1"/>
              </p:cNvSpPr>
              <p:nvPr/>
            </p:nvSpPr>
            <p:spPr bwMode="auto">
              <a:xfrm>
                <a:off x="3613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6" name="Rectangle 309"/>
              <p:cNvSpPr>
                <a:spLocks noChangeArrowheads="1"/>
              </p:cNvSpPr>
              <p:nvPr/>
            </p:nvSpPr>
            <p:spPr bwMode="auto">
              <a:xfrm>
                <a:off x="3713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7" name="Rectangle 310"/>
              <p:cNvSpPr>
                <a:spLocks noChangeArrowheads="1"/>
              </p:cNvSpPr>
              <p:nvPr/>
            </p:nvSpPr>
            <p:spPr bwMode="auto">
              <a:xfrm>
                <a:off x="3918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8" name="Rectangle 311"/>
              <p:cNvSpPr>
                <a:spLocks noChangeArrowheads="1"/>
              </p:cNvSpPr>
              <p:nvPr/>
            </p:nvSpPr>
            <p:spPr bwMode="auto">
              <a:xfrm>
                <a:off x="3511" y="2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9" name="Rectangle 312"/>
              <p:cNvSpPr>
                <a:spLocks noChangeArrowheads="1"/>
              </p:cNvSpPr>
              <p:nvPr/>
            </p:nvSpPr>
            <p:spPr bwMode="auto">
              <a:xfrm>
                <a:off x="3713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0" name="Rectangle 313"/>
              <p:cNvSpPr>
                <a:spLocks noChangeArrowheads="1"/>
              </p:cNvSpPr>
              <p:nvPr/>
            </p:nvSpPr>
            <p:spPr bwMode="auto">
              <a:xfrm>
                <a:off x="3815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1" name="Rectangle 314"/>
              <p:cNvSpPr>
                <a:spLocks noChangeArrowheads="1"/>
              </p:cNvSpPr>
              <p:nvPr/>
            </p:nvSpPr>
            <p:spPr bwMode="auto">
              <a:xfrm>
                <a:off x="3918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2" name="Rectangle 315"/>
              <p:cNvSpPr>
                <a:spLocks noChangeArrowheads="1"/>
              </p:cNvSpPr>
              <p:nvPr/>
            </p:nvSpPr>
            <p:spPr bwMode="auto">
              <a:xfrm>
                <a:off x="3511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3" name="Rectangle 316"/>
              <p:cNvSpPr>
                <a:spLocks noChangeArrowheads="1"/>
              </p:cNvSpPr>
              <p:nvPr/>
            </p:nvSpPr>
            <p:spPr bwMode="auto">
              <a:xfrm>
                <a:off x="3613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4" name="Rectangle 317"/>
              <p:cNvSpPr>
                <a:spLocks noChangeArrowheads="1"/>
              </p:cNvSpPr>
              <p:nvPr/>
            </p:nvSpPr>
            <p:spPr bwMode="auto">
              <a:xfrm>
                <a:off x="3713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5" name="Rectangle 318"/>
              <p:cNvSpPr>
                <a:spLocks noChangeArrowheads="1"/>
              </p:cNvSpPr>
              <p:nvPr/>
            </p:nvSpPr>
            <p:spPr bwMode="auto">
              <a:xfrm>
                <a:off x="3815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6" name="Rectangle 319"/>
              <p:cNvSpPr>
                <a:spLocks noChangeArrowheads="1"/>
              </p:cNvSpPr>
              <p:nvPr/>
            </p:nvSpPr>
            <p:spPr bwMode="auto">
              <a:xfrm>
                <a:off x="3918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7" name="Rectangle 320"/>
              <p:cNvSpPr>
                <a:spLocks noChangeArrowheads="1"/>
              </p:cNvSpPr>
              <p:nvPr/>
            </p:nvSpPr>
            <p:spPr bwMode="auto">
              <a:xfrm>
                <a:off x="3511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8" name="Rectangle 321"/>
              <p:cNvSpPr>
                <a:spLocks noChangeArrowheads="1"/>
              </p:cNvSpPr>
              <p:nvPr/>
            </p:nvSpPr>
            <p:spPr bwMode="auto">
              <a:xfrm>
                <a:off x="3613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9" name="Rectangle 322"/>
              <p:cNvSpPr>
                <a:spLocks noChangeArrowheads="1"/>
              </p:cNvSpPr>
              <p:nvPr/>
            </p:nvSpPr>
            <p:spPr bwMode="auto">
              <a:xfrm>
                <a:off x="3713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0" name="Rectangle 323"/>
              <p:cNvSpPr>
                <a:spLocks noChangeArrowheads="1"/>
              </p:cNvSpPr>
              <p:nvPr/>
            </p:nvSpPr>
            <p:spPr bwMode="auto">
              <a:xfrm>
                <a:off x="3815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1" name="Rectangle 324"/>
              <p:cNvSpPr>
                <a:spLocks noChangeArrowheads="1"/>
              </p:cNvSpPr>
              <p:nvPr/>
            </p:nvSpPr>
            <p:spPr bwMode="auto">
              <a:xfrm>
                <a:off x="3918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2" name="Rectangle 325"/>
              <p:cNvSpPr>
                <a:spLocks noChangeArrowheads="1"/>
              </p:cNvSpPr>
              <p:nvPr/>
            </p:nvSpPr>
            <p:spPr bwMode="auto">
              <a:xfrm>
                <a:off x="3511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3" name="Rectangle 326"/>
              <p:cNvSpPr>
                <a:spLocks noChangeArrowheads="1"/>
              </p:cNvSpPr>
              <p:nvPr/>
            </p:nvSpPr>
            <p:spPr bwMode="auto">
              <a:xfrm>
                <a:off x="3613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4" name="Rectangle 327"/>
              <p:cNvSpPr>
                <a:spLocks noChangeArrowheads="1"/>
              </p:cNvSpPr>
              <p:nvPr/>
            </p:nvSpPr>
            <p:spPr bwMode="auto">
              <a:xfrm>
                <a:off x="3815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5" name="Rectangle 328"/>
              <p:cNvSpPr>
                <a:spLocks noChangeArrowheads="1"/>
              </p:cNvSpPr>
              <p:nvPr/>
            </p:nvSpPr>
            <p:spPr bwMode="auto">
              <a:xfrm>
                <a:off x="3918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6" name="Rectangle 329"/>
              <p:cNvSpPr>
                <a:spLocks noChangeArrowheads="1"/>
              </p:cNvSpPr>
              <p:nvPr/>
            </p:nvSpPr>
            <p:spPr bwMode="auto">
              <a:xfrm>
                <a:off x="3511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7" name="Rectangle 330"/>
              <p:cNvSpPr>
                <a:spLocks noChangeArrowheads="1"/>
              </p:cNvSpPr>
              <p:nvPr/>
            </p:nvSpPr>
            <p:spPr bwMode="auto">
              <a:xfrm>
                <a:off x="3613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8" name="Rectangle 331"/>
              <p:cNvSpPr>
                <a:spLocks noChangeArrowheads="1"/>
              </p:cNvSpPr>
              <p:nvPr/>
            </p:nvSpPr>
            <p:spPr bwMode="auto">
              <a:xfrm>
                <a:off x="3713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9" name="Rectangle 332"/>
              <p:cNvSpPr>
                <a:spLocks noChangeArrowheads="1"/>
              </p:cNvSpPr>
              <p:nvPr/>
            </p:nvSpPr>
            <p:spPr bwMode="auto">
              <a:xfrm>
                <a:off x="3815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0" name="Rectangle 333"/>
              <p:cNvSpPr>
                <a:spLocks noChangeArrowheads="1"/>
              </p:cNvSpPr>
              <p:nvPr/>
            </p:nvSpPr>
            <p:spPr bwMode="auto">
              <a:xfrm>
                <a:off x="3918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1" name="Rectangle 334"/>
              <p:cNvSpPr>
                <a:spLocks noChangeArrowheads="1"/>
              </p:cNvSpPr>
              <p:nvPr/>
            </p:nvSpPr>
            <p:spPr bwMode="auto">
              <a:xfrm>
                <a:off x="3511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2" name="Rectangle 335"/>
              <p:cNvSpPr>
                <a:spLocks noChangeArrowheads="1"/>
              </p:cNvSpPr>
              <p:nvPr/>
            </p:nvSpPr>
            <p:spPr bwMode="auto">
              <a:xfrm>
                <a:off x="3613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3" name="Rectangle 336"/>
              <p:cNvSpPr>
                <a:spLocks noChangeArrowheads="1"/>
              </p:cNvSpPr>
              <p:nvPr/>
            </p:nvSpPr>
            <p:spPr bwMode="auto">
              <a:xfrm>
                <a:off x="3713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4" name="Rectangle 337"/>
              <p:cNvSpPr>
                <a:spLocks noChangeArrowheads="1"/>
              </p:cNvSpPr>
              <p:nvPr/>
            </p:nvSpPr>
            <p:spPr bwMode="auto">
              <a:xfrm>
                <a:off x="3815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5" name="Rectangle 338"/>
              <p:cNvSpPr>
                <a:spLocks noChangeArrowheads="1"/>
              </p:cNvSpPr>
              <p:nvPr/>
            </p:nvSpPr>
            <p:spPr bwMode="auto">
              <a:xfrm>
                <a:off x="3511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6" name="Rectangle 339"/>
              <p:cNvSpPr>
                <a:spLocks noChangeArrowheads="1"/>
              </p:cNvSpPr>
              <p:nvPr/>
            </p:nvSpPr>
            <p:spPr bwMode="auto">
              <a:xfrm>
                <a:off x="3613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7" name="Rectangle 340"/>
              <p:cNvSpPr>
                <a:spLocks noChangeArrowheads="1"/>
              </p:cNvSpPr>
              <p:nvPr/>
            </p:nvSpPr>
            <p:spPr bwMode="auto">
              <a:xfrm>
                <a:off x="3815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8" name="Rectangle 341"/>
              <p:cNvSpPr>
                <a:spLocks noChangeArrowheads="1"/>
              </p:cNvSpPr>
              <p:nvPr/>
            </p:nvSpPr>
            <p:spPr bwMode="auto">
              <a:xfrm>
                <a:off x="3918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9" name="Rectangle 342"/>
              <p:cNvSpPr>
                <a:spLocks noChangeArrowheads="1"/>
              </p:cNvSpPr>
              <p:nvPr/>
            </p:nvSpPr>
            <p:spPr bwMode="auto">
              <a:xfrm>
                <a:off x="3511" y="99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0" name="Rectangle 343"/>
              <p:cNvSpPr>
                <a:spLocks noChangeArrowheads="1"/>
              </p:cNvSpPr>
              <p:nvPr/>
            </p:nvSpPr>
            <p:spPr bwMode="auto">
              <a:xfrm>
                <a:off x="3713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1" name="Rectangle 344"/>
              <p:cNvSpPr>
                <a:spLocks noChangeArrowheads="1"/>
              </p:cNvSpPr>
              <p:nvPr/>
            </p:nvSpPr>
            <p:spPr bwMode="auto">
              <a:xfrm>
                <a:off x="3815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2" name="Rectangle 345"/>
              <p:cNvSpPr>
                <a:spLocks noChangeArrowheads="1"/>
              </p:cNvSpPr>
              <p:nvPr/>
            </p:nvSpPr>
            <p:spPr bwMode="auto">
              <a:xfrm>
                <a:off x="3918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3" name="Rectangle 346"/>
              <p:cNvSpPr>
                <a:spLocks noChangeArrowheads="1"/>
              </p:cNvSpPr>
              <p:nvPr/>
            </p:nvSpPr>
            <p:spPr bwMode="auto">
              <a:xfrm>
                <a:off x="4018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4" name="Rectangle 347"/>
              <p:cNvSpPr>
                <a:spLocks noChangeArrowheads="1"/>
              </p:cNvSpPr>
              <p:nvPr/>
            </p:nvSpPr>
            <p:spPr bwMode="auto">
              <a:xfrm>
                <a:off x="4120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5" name="Rectangle 348"/>
              <p:cNvSpPr>
                <a:spLocks noChangeArrowheads="1"/>
              </p:cNvSpPr>
              <p:nvPr/>
            </p:nvSpPr>
            <p:spPr bwMode="auto">
              <a:xfrm>
                <a:off x="4222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6" name="Rectangle 349"/>
              <p:cNvSpPr>
                <a:spLocks noChangeArrowheads="1"/>
              </p:cNvSpPr>
              <p:nvPr/>
            </p:nvSpPr>
            <p:spPr bwMode="auto">
              <a:xfrm>
                <a:off x="4324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7" name="Rectangle 350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8" name="Rectangle 351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9" name="Rectangle 352"/>
              <p:cNvSpPr>
                <a:spLocks noChangeArrowheads="1"/>
              </p:cNvSpPr>
              <p:nvPr/>
            </p:nvSpPr>
            <p:spPr bwMode="auto">
              <a:xfrm>
                <a:off x="4018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0" name="Rectangle 353"/>
              <p:cNvSpPr>
                <a:spLocks noChangeArrowheads="1"/>
              </p:cNvSpPr>
              <p:nvPr/>
            </p:nvSpPr>
            <p:spPr bwMode="auto">
              <a:xfrm>
                <a:off x="4120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1" name="Rectangle 354"/>
              <p:cNvSpPr>
                <a:spLocks noChangeArrowheads="1"/>
              </p:cNvSpPr>
              <p:nvPr/>
            </p:nvSpPr>
            <p:spPr bwMode="auto">
              <a:xfrm>
                <a:off x="4222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2" name="Rectangle 355"/>
              <p:cNvSpPr>
                <a:spLocks noChangeArrowheads="1"/>
              </p:cNvSpPr>
              <p:nvPr/>
            </p:nvSpPr>
            <p:spPr bwMode="auto">
              <a:xfrm>
                <a:off x="4324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3" name="Rectangle 356"/>
              <p:cNvSpPr>
                <a:spLocks noChangeArrowheads="1"/>
              </p:cNvSpPr>
              <p:nvPr/>
            </p:nvSpPr>
            <p:spPr bwMode="auto">
              <a:xfrm>
                <a:off x="4426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4" name="Rectangle 357"/>
              <p:cNvSpPr>
                <a:spLocks noChangeArrowheads="1"/>
              </p:cNvSpPr>
              <p:nvPr/>
            </p:nvSpPr>
            <p:spPr bwMode="auto">
              <a:xfrm>
                <a:off x="4120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5" name="Rectangle 358"/>
              <p:cNvSpPr>
                <a:spLocks noChangeArrowheads="1"/>
              </p:cNvSpPr>
              <p:nvPr/>
            </p:nvSpPr>
            <p:spPr bwMode="auto">
              <a:xfrm>
                <a:off x="4222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6" name="Rectangle 359"/>
              <p:cNvSpPr>
                <a:spLocks noChangeArrowheads="1"/>
              </p:cNvSpPr>
              <p:nvPr/>
            </p:nvSpPr>
            <p:spPr bwMode="auto">
              <a:xfrm>
                <a:off x="4426" y="-131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7" name="Rectangle 360"/>
              <p:cNvSpPr>
                <a:spLocks noChangeArrowheads="1"/>
              </p:cNvSpPr>
              <p:nvPr/>
            </p:nvSpPr>
            <p:spPr bwMode="auto">
              <a:xfrm>
                <a:off x="4018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8" name="Rectangle 361"/>
              <p:cNvSpPr>
                <a:spLocks noChangeArrowheads="1"/>
              </p:cNvSpPr>
              <p:nvPr/>
            </p:nvSpPr>
            <p:spPr bwMode="auto">
              <a:xfrm>
                <a:off x="4120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9" name="Rectangle 362"/>
              <p:cNvSpPr>
                <a:spLocks noChangeArrowheads="1"/>
              </p:cNvSpPr>
              <p:nvPr/>
            </p:nvSpPr>
            <p:spPr bwMode="auto">
              <a:xfrm>
                <a:off x="4222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0" name="Rectangle 363"/>
              <p:cNvSpPr>
                <a:spLocks noChangeArrowheads="1"/>
              </p:cNvSpPr>
              <p:nvPr/>
            </p:nvSpPr>
            <p:spPr bwMode="auto">
              <a:xfrm>
                <a:off x="4324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1" name="Rectangle 364"/>
              <p:cNvSpPr>
                <a:spLocks noChangeArrowheads="1"/>
              </p:cNvSpPr>
              <p:nvPr/>
            </p:nvSpPr>
            <p:spPr bwMode="auto">
              <a:xfrm>
                <a:off x="4426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2" name="Rectangle 365"/>
              <p:cNvSpPr>
                <a:spLocks noChangeArrowheads="1"/>
              </p:cNvSpPr>
              <p:nvPr/>
            </p:nvSpPr>
            <p:spPr bwMode="auto">
              <a:xfrm>
                <a:off x="4018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3" name="Rectangle 366"/>
              <p:cNvSpPr>
                <a:spLocks noChangeArrowheads="1"/>
              </p:cNvSpPr>
              <p:nvPr/>
            </p:nvSpPr>
            <p:spPr bwMode="auto">
              <a:xfrm>
                <a:off x="4222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4" name="Rectangle 367"/>
              <p:cNvSpPr>
                <a:spLocks noChangeArrowheads="1"/>
              </p:cNvSpPr>
              <p:nvPr/>
            </p:nvSpPr>
            <p:spPr bwMode="auto">
              <a:xfrm>
                <a:off x="4324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5" name="Rectangle 368"/>
              <p:cNvSpPr>
                <a:spLocks noChangeArrowheads="1"/>
              </p:cNvSpPr>
              <p:nvPr/>
            </p:nvSpPr>
            <p:spPr bwMode="auto">
              <a:xfrm>
                <a:off x="4018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6" name="Rectangle 369"/>
              <p:cNvSpPr>
                <a:spLocks noChangeArrowheads="1"/>
              </p:cNvSpPr>
              <p:nvPr/>
            </p:nvSpPr>
            <p:spPr bwMode="auto">
              <a:xfrm>
                <a:off x="4120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7" name="Rectangle 370"/>
              <p:cNvSpPr>
                <a:spLocks noChangeArrowheads="1"/>
              </p:cNvSpPr>
              <p:nvPr/>
            </p:nvSpPr>
            <p:spPr bwMode="auto">
              <a:xfrm>
                <a:off x="4222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8" name="Rectangle 371"/>
              <p:cNvSpPr>
                <a:spLocks noChangeArrowheads="1"/>
              </p:cNvSpPr>
              <p:nvPr/>
            </p:nvSpPr>
            <p:spPr bwMode="auto">
              <a:xfrm>
                <a:off x="4324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9" name="Rectangle 372"/>
              <p:cNvSpPr>
                <a:spLocks noChangeArrowheads="1"/>
              </p:cNvSpPr>
              <p:nvPr/>
            </p:nvSpPr>
            <p:spPr bwMode="auto">
              <a:xfrm>
                <a:off x="4426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0" name="Rectangle 373"/>
              <p:cNvSpPr>
                <a:spLocks noChangeArrowheads="1"/>
              </p:cNvSpPr>
              <p:nvPr/>
            </p:nvSpPr>
            <p:spPr bwMode="auto">
              <a:xfrm>
                <a:off x="4018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1" name="Rectangle 374"/>
              <p:cNvSpPr>
                <a:spLocks noChangeArrowheads="1"/>
              </p:cNvSpPr>
              <p:nvPr/>
            </p:nvSpPr>
            <p:spPr bwMode="auto">
              <a:xfrm>
                <a:off x="4120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2" name="Rectangle 375"/>
              <p:cNvSpPr>
                <a:spLocks noChangeArrowheads="1"/>
              </p:cNvSpPr>
              <p:nvPr/>
            </p:nvSpPr>
            <p:spPr bwMode="auto">
              <a:xfrm>
                <a:off x="4222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3" name="Rectangle 376"/>
              <p:cNvSpPr>
                <a:spLocks noChangeArrowheads="1"/>
              </p:cNvSpPr>
              <p:nvPr/>
            </p:nvSpPr>
            <p:spPr bwMode="auto">
              <a:xfrm>
                <a:off x="4426" y="2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4" name="Rectangle 377"/>
              <p:cNvSpPr>
                <a:spLocks noChangeArrowheads="1"/>
              </p:cNvSpPr>
              <p:nvPr/>
            </p:nvSpPr>
            <p:spPr bwMode="auto">
              <a:xfrm>
                <a:off x="4018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5" name="Rectangle 378"/>
              <p:cNvSpPr>
                <a:spLocks noChangeArrowheads="1"/>
              </p:cNvSpPr>
              <p:nvPr/>
            </p:nvSpPr>
            <p:spPr bwMode="auto">
              <a:xfrm>
                <a:off x="4120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6" name="Rectangle 379"/>
              <p:cNvSpPr>
                <a:spLocks noChangeArrowheads="1"/>
              </p:cNvSpPr>
              <p:nvPr/>
            </p:nvSpPr>
            <p:spPr bwMode="auto">
              <a:xfrm>
                <a:off x="4222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7" name="Rectangle 380"/>
              <p:cNvSpPr>
                <a:spLocks noChangeArrowheads="1"/>
              </p:cNvSpPr>
              <p:nvPr/>
            </p:nvSpPr>
            <p:spPr bwMode="auto">
              <a:xfrm>
                <a:off x="4324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8" name="Rectangle 381"/>
              <p:cNvSpPr>
                <a:spLocks noChangeArrowheads="1"/>
              </p:cNvSpPr>
              <p:nvPr/>
            </p:nvSpPr>
            <p:spPr bwMode="auto">
              <a:xfrm>
                <a:off x="4426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9" name="Rectangle 382"/>
              <p:cNvSpPr>
                <a:spLocks noChangeArrowheads="1"/>
              </p:cNvSpPr>
              <p:nvPr/>
            </p:nvSpPr>
            <p:spPr bwMode="auto">
              <a:xfrm>
                <a:off x="4120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0" name="Rectangle 383"/>
              <p:cNvSpPr>
                <a:spLocks noChangeArrowheads="1"/>
              </p:cNvSpPr>
              <p:nvPr/>
            </p:nvSpPr>
            <p:spPr bwMode="auto">
              <a:xfrm>
                <a:off x="4222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1" name="Rectangle 384"/>
              <p:cNvSpPr>
                <a:spLocks noChangeArrowheads="1"/>
              </p:cNvSpPr>
              <p:nvPr/>
            </p:nvSpPr>
            <p:spPr bwMode="auto">
              <a:xfrm>
                <a:off x="4324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2" name="Rectangle 385"/>
              <p:cNvSpPr>
                <a:spLocks noChangeArrowheads="1"/>
              </p:cNvSpPr>
              <p:nvPr/>
            </p:nvSpPr>
            <p:spPr bwMode="auto">
              <a:xfrm>
                <a:off x="4426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3" name="Rectangle 386"/>
              <p:cNvSpPr>
                <a:spLocks noChangeArrowheads="1"/>
              </p:cNvSpPr>
              <p:nvPr/>
            </p:nvSpPr>
            <p:spPr bwMode="auto">
              <a:xfrm>
                <a:off x="4018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4" name="Rectangle 387"/>
              <p:cNvSpPr>
                <a:spLocks noChangeArrowheads="1"/>
              </p:cNvSpPr>
              <p:nvPr/>
            </p:nvSpPr>
            <p:spPr bwMode="auto">
              <a:xfrm>
                <a:off x="4120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5" name="Rectangle 388"/>
              <p:cNvSpPr>
                <a:spLocks noChangeArrowheads="1"/>
              </p:cNvSpPr>
              <p:nvPr/>
            </p:nvSpPr>
            <p:spPr bwMode="auto">
              <a:xfrm>
                <a:off x="4222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6" name="Rectangle 389"/>
              <p:cNvSpPr>
                <a:spLocks noChangeArrowheads="1"/>
              </p:cNvSpPr>
              <p:nvPr/>
            </p:nvSpPr>
            <p:spPr bwMode="auto">
              <a:xfrm>
                <a:off x="4324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7" name="Rectangle 390"/>
              <p:cNvSpPr>
                <a:spLocks noChangeArrowheads="1"/>
              </p:cNvSpPr>
              <p:nvPr/>
            </p:nvSpPr>
            <p:spPr bwMode="auto">
              <a:xfrm>
                <a:off x="4426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8" name="Rectangle 391"/>
              <p:cNvSpPr>
                <a:spLocks noChangeArrowheads="1"/>
              </p:cNvSpPr>
              <p:nvPr/>
            </p:nvSpPr>
            <p:spPr bwMode="auto">
              <a:xfrm>
                <a:off x="4018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9" name="Rectangle 392"/>
              <p:cNvSpPr>
                <a:spLocks noChangeArrowheads="1"/>
              </p:cNvSpPr>
              <p:nvPr/>
            </p:nvSpPr>
            <p:spPr bwMode="auto">
              <a:xfrm>
                <a:off x="4120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0" name="Rectangle 393"/>
              <p:cNvSpPr>
                <a:spLocks noChangeArrowheads="1"/>
              </p:cNvSpPr>
              <p:nvPr/>
            </p:nvSpPr>
            <p:spPr bwMode="auto">
              <a:xfrm>
                <a:off x="4324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1" name="Rectangle 394"/>
              <p:cNvSpPr>
                <a:spLocks noChangeArrowheads="1"/>
              </p:cNvSpPr>
              <p:nvPr/>
            </p:nvSpPr>
            <p:spPr bwMode="auto">
              <a:xfrm>
                <a:off x="4426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2" name="Rectangle 395"/>
              <p:cNvSpPr>
                <a:spLocks noChangeArrowheads="1"/>
              </p:cNvSpPr>
              <p:nvPr/>
            </p:nvSpPr>
            <p:spPr bwMode="auto">
              <a:xfrm>
                <a:off x="4018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3" name="Rectangle 396"/>
              <p:cNvSpPr>
                <a:spLocks noChangeArrowheads="1"/>
              </p:cNvSpPr>
              <p:nvPr/>
            </p:nvSpPr>
            <p:spPr bwMode="auto">
              <a:xfrm>
                <a:off x="4222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4" name="Rectangle 397"/>
              <p:cNvSpPr>
                <a:spLocks noChangeArrowheads="1"/>
              </p:cNvSpPr>
              <p:nvPr/>
            </p:nvSpPr>
            <p:spPr bwMode="auto">
              <a:xfrm>
                <a:off x="4324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5" name="Rectangle 398"/>
              <p:cNvSpPr>
                <a:spLocks noChangeArrowheads="1"/>
              </p:cNvSpPr>
              <p:nvPr/>
            </p:nvSpPr>
            <p:spPr bwMode="auto">
              <a:xfrm>
                <a:off x="4426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6" name="Rectangle 399"/>
              <p:cNvSpPr>
                <a:spLocks noChangeArrowheads="1"/>
              </p:cNvSpPr>
              <p:nvPr/>
            </p:nvSpPr>
            <p:spPr bwMode="auto">
              <a:xfrm>
                <a:off x="4018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7" name="Rectangle 400"/>
              <p:cNvSpPr>
                <a:spLocks noChangeArrowheads="1"/>
              </p:cNvSpPr>
              <p:nvPr/>
            </p:nvSpPr>
            <p:spPr bwMode="auto">
              <a:xfrm>
                <a:off x="4120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8" name="Rectangle 401"/>
              <p:cNvSpPr>
                <a:spLocks noChangeArrowheads="1"/>
              </p:cNvSpPr>
              <p:nvPr/>
            </p:nvSpPr>
            <p:spPr bwMode="auto">
              <a:xfrm>
                <a:off x="4324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9" name="Rectangle 402"/>
              <p:cNvSpPr>
                <a:spLocks noChangeArrowheads="1"/>
              </p:cNvSpPr>
              <p:nvPr/>
            </p:nvSpPr>
            <p:spPr bwMode="auto">
              <a:xfrm>
                <a:off x="4426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0" name="Rectangle 403"/>
              <p:cNvSpPr>
                <a:spLocks noChangeArrowheads="1"/>
              </p:cNvSpPr>
              <p:nvPr/>
            </p:nvSpPr>
            <p:spPr bwMode="auto">
              <a:xfrm>
                <a:off x="4018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1" name="Rectangle 404"/>
              <p:cNvSpPr>
                <a:spLocks noChangeArrowheads="1"/>
              </p:cNvSpPr>
              <p:nvPr/>
            </p:nvSpPr>
            <p:spPr bwMode="auto">
              <a:xfrm>
                <a:off x="4120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2" name="Rectangle 405"/>
              <p:cNvSpPr>
                <a:spLocks noChangeArrowheads="1"/>
              </p:cNvSpPr>
              <p:nvPr/>
            </p:nvSpPr>
            <p:spPr bwMode="auto">
              <a:xfrm>
                <a:off x="4222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3" name="Rectangle 406"/>
              <p:cNvSpPr>
                <a:spLocks noChangeArrowheads="1"/>
              </p:cNvSpPr>
              <p:nvPr/>
            </p:nvSpPr>
            <p:spPr bwMode="auto">
              <a:xfrm>
                <a:off x="4426" y="99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4" name="Rectangle 407"/>
              <p:cNvSpPr>
                <a:spLocks noChangeArrowheads="1"/>
              </p:cNvSpPr>
              <p:nvPr/>
            </p:nvSpPr>
            <p:spPr bwMode="auto">
              <a:xfrm>
                <a:off x="3511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5" name="Rectangle 408"/>
              <p:cNvSpPr>
                <a:spLocks noChangeArrowheads="1"/>
              </p:cNvSpPr>
              <p:nvPr/>
            </p:nvSpPr>
            <p:spPr bwMode="auto">
              <a:xfrm>
                <a:off x="3613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69" name="Group 610"/>
            <p:cNvGrpSpPr/>
            <p:nvPr/>
          </p:nvGrpSpPr>
          <p:grpSpPr bwMode="auto">
            <a:xfrm>
              <a:off x="-5969403" y="-3051174"/>
              <a:ext cx="1986032" cy="4760913"/>
              <a:chOff x="3511" y="-335"/>
              <a:chExt cx="1251" cy="2999"/>
            </a:xfrm>
            <a:grpFill/>
          </p:grpSpPr>
          <p:sp>
            <p:nvSpPr>
              <p:cNvPr id="1366" name="Rectangle 410"/>
              <p:cNvSpPr>
                <a:spLocks noChangeArrowheads="1"/>
              </p:cNvSpPr>
              <p:nvPr/>
            </p:nvSpPr>
            <p:spPr bwMode="auto">
              <a:xfrm>
                <a:off x="3713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7" name="Rectangle 411"/>
              <p:cNvSpPr>
                <a:spLocks noChangeArrowheads="1"/>
              </p:cNvSpPr>
              <p:nvPr/>
            </p:nvSpPr>
            <p:spPr bwMode="auto">
              <a:xfrm>
                <a:off x="3918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8" name="Rectangle 412"/>
              <p:cNvSpPr>
                <a:spLocks noChangeArrowheads="1"/>
              </p:cNvSpPr>
              <p:nvPr/>
            </p:nvSpPr>
            <p:spPr bwMode="auto">
              <a:xfrm>
                <a:off x="4018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9" name="Rectangle 413"/>
              <p:cNvSpPr>
                <a:spLocks noChangeArrowheads="1"/>
              </p:cNvSpPr>
              <p:nvPr/>
            </p:nvSpPr>
            <p:spPr bwMode="auto">
              <a:xfrm>
                <a:off x="4222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0" name="Rectangle 414"/>
              <p:cNvSpPr>
                <a:spLocks noChangeArrowheads="1"/>
              </p:cNvSpPr>
              <p:nvPr/>
            </p:nvSpPr>
            <p:spPr bwMode="auto">
              <a:xfrm>
                <a:off x="4324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1" name="Rectangle 415"/>
              <p:cNvSpPr>
                <a:spLocks noChangeArrowheads="1"/>
              </p:cNvSpPr>
              <p:nvPr/>
            </p:nvSpPr>
            <p:spPr bwMode="auto">
              <a:xfrm>
                <a:off x="4426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2" name="Rectangle 416"/>
              <p:cNvSpPr>
                <a:spLocks noChangeArrowheads="1"/>
              </p:cNvSpPr>
              <p:nvPr/>
            </p:nvSpPr>
            <p:spPr bwMode="auto">
              <a:xfrm>
                <a:off x="3613" y="1185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3" name="Rectangle 417"/>
              <p:cNvSpPr>
                <a:spLocks noChangeArrowheads="1"/>
              </p:cNvSpPr>
              <p:nvPr/>
            </p:nvSpPr>
            <p:spPr bwMode="auto">
              <a:xfrm>
                <a:off x="3713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4" name="Rectangle 418"/>
              <p:cNvSpPr>
                <a:spLocks noChangeArrowheads="1"/>
              </p:cNvSpPr>
              <p:nvPr/>
            </p:nvSpPr>
            <p:spPr bwMode="auto">
              <a:xfrm>
                <a:off x="3815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5" name="Rectangle 419"/>
              <p:cNvSpPr>
                <a:spLocks noChangeArrowheads="1"/>
              </p:cNvSpPr>
              <p:nvPr/>
            </p:nvSpPr>
            <p:spPr bwMode="auto">
              <a:xfrm>
                <a:off x="4018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6" name="Rectangle 420"/>
              <p:cNvSpPr>
                <a:spLocks noChangeArrowheads="1"/>
              </p:cNvSpPr>
              <p:nvPr/>
            </p:nvSpPr>
            <p:spPr bwMode="auto">
              <a:xfrm>
                <a:off x="4120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7" name="Rectangle 421"/>
              <p:cNvSpPr>
                <a:spLocks noChangeArrowheads="1"/>
              </p:cNvSpPr>
              <p:nvPr/>
            </p:nvSpPr>
            <p:spPr bwMode="auto">
              <a:xfrm>
                <a:off x="4222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8" name="Rectangle 422"/>
              <p:cNvSpPr>
                <a:spLocks noChangeArrowheads="1"/>
              </p:cNvSpPr>
              <p:nvPr/>
            </p:nvSpPr>
            <p:spPr bwMode="auto">
              <a:xfrm>
                <a:off x="4324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9" name="Rectangle 423"/>
              <p:cNvSpPr>
                <a:spLocks noChangeArrowheads="1"/>
              </p:cNvSpPr>
              <p:nvPr/>
            </p:nvSpPr>
            <p:spPr bwMode="auto">
              <a:xfrm>
                <a:off x="4426" y="1185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0" name="Rectangle 424"/>
              <p:cNvSpPr>
                <a:spLocks noChangeArrowheads="1"/>
              </p:cNvSpPr>
              <p:nvPr/>
            </p:nvSpPr>
            <p:spPr bwMode="auto">
              <a:xfrm>
                <a:off x="3511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1" name="Rectangle 425"/>
              <p:cNvSpPr>
                <a:spLocks noChangeArrowheads="1"/>
              </p:cNvSpPr>
              <p:nvPr/>
            </p:nvSpPr>
            <p:spPr bwMode="auto">
              <a:xfrm>
                <a:off x="3613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2" name="Rectangle 426"/>
              <p:cNvSpPr>
                <a:spLocks noChangeArrowheads="1"/>
              </p:cNvSpPr>
              <p:nvPr/>
            </p:nvSpPr>
            <p:spPr bwMode="auto">
              <a:xfrm>
                <a:off x="3815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3" name="Rectangle 427"/>
              <p:cNvSpPr>
                <a:spLocks noChangeArrowheads="1"/>
              </p:cNvSpPr>
              <p:nvPr/>
            </p:nvSpPr>
            <p:spPr bwMode="auto">
              <a:xfrm>
                <a:off x="3918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4" name="Rectangle 428"/>
              <p:cNvSpPr>
                <a:spLocks noChangeArrowheads="1"/>
              </p:cNvSpPr>
              <p:nvPr/>
            </p:nvSpPr>
            <p:spPr bwMode="auto">
              <a:xfrm>
                <a:off x="4018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5" name="Rectangle 429"/>
              <p:cNvSpPr>
                <a:spLocks noChangeArrowheads="1"/>
              </p:cNvSpPr>
              <p:nvPr/>
            </p:nvSpPr>
            <p:spPr bwMode="auto">
              <a:xfrm>
                <a:off x="4120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6" name="Rectangle 430"/>
              <p:cNvSpPr>
                <a:spLocks noChangeArrowheads="1"/>
              </p:cNvSpPr>
              <p:nvPr/>
            </p:nvSpPr>
            <p:spPr bwMode="auto">
              <a:xfrm>
                <a:off x="4324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7" name="Rectangle 431"/>
              <p:cNvSpPr>
                <a:spLocks noChangeArrowheads="1"/>
              </p:cNvSpPr>
              <p:nvPr/>
            </p:nvSpPr>
            <p:spPr bwMode="auto">
              <a:xfrm>
                <a:off x="4426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8" name="Rectangle 432"/>
              <p:cNvSpPr>
                <a:spLocks noChangeArrowheads="1"/>
              </p:cNvSpPr>
              <p:nvPr/>
            </p:nvSpPr>
            <p:spPr bwMode="auto">
              <a:xfrm>
                <a:off x="3511" y="1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9" name="Rectangle 433"/>
              <p:cNvSpPr>
                <a:spLocks noChangeArrowheads="1"/>
              </p:cNvSpPr>
              <p:nvPr/>
            </p:nvSpPr>
            <p:spPr bwMode="auto">
              <a:xfrm>
                <a:off x="3713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0" name="Rectangle 434"/>
              <p:cNvSpPr>
                <a:spLocks noChangeArrowheads="1"/>
              </p:cNvSpPr>
              <p:nvPr/>
            </p:nvSpPr>
            <p:spPr bwMode="auto">
              <a:xfrm>
                <a:off x="3815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1" name="Rectangle 435"/>
              <p:cNvSpPr>
                <a:spLocks noChangeArrowheads="1"/>
              </p:cNvSpPr>
              <p:nvPr/>
            </p:nvSpPr>
            <p:spPr bwMode="auto">
              <a:xfrm>
                <a:off x="3918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2" name="Rectangle 436"/>
              <p:cNvSpPr>
                <a:spLocks noChangeArrowheads="1"/>
              </p:cNvSpPr>
              <p:nvPr/>
            </p:nvSpPr>
            <p:spPr bwMode="auto">
              <a:xfrm>
                <a:off x="4120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3" name="Rectangle 437"/>
              <p:cNvSpPr>
                <a:spLocks noChangeArrowheads="1"/>
              </p:cNvSpPr>
              <p:nvPr/>
            </p:nvSpPr>
            <p:spPr bwMode="auto">
              <a:xfrm>
                <a:off x="4222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4" name="Rectangle 438"/>
              <p:cNvSpPr>
                <a:spLocks noChangeArrowheads="1"/>
              </p:cNvSpPr>
              <p:nvPr/>
            </p:nvSpPr>
            <p:spPr bwMode="auto">
              <a:xfrm>
                <a:off x="3613" y="14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5" name="Rectangle 439"/>
              <p:cNvSpPr>
                <a:spLocks noChangeArrowheads="1"/>
              </p:cNvSpPr>
              <p:nvPr/>
            </p:nvSpPr>
            <p:spPr bwMode="auto">
              <a:xfrm>
                <a:off x="3713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6" name="Rectangle 440"/>
              <p:cNvSpPr>
                <a:spLocks noChangeArrowheads="1"/>
              </p:cNvSpPr>
              <p:nvPr/>
            </p:nvSpPr>
            <p:spPr bwMode="auto">
              <a:xfrm>
                <a:off x="3918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7" name="Rectangle 441"/>
              <p:cNvSpPr>
                <a:spLocks noChangeArrowheads="1"/>
              </p:cNvSpPr>
              <p:nvPr/>
            </p:nvSpPr>
            <p:spPr bwMode="auto">
              <a:xfrm>
                <a:off x="4018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8" name="Rectangle 442"/>
              <p:cNvSpPr>
                <a:spLocks noChangeArrowheads="1"/>
              </p:cNvSpPr>
              <p:nvPr/>
            </p:nvSpPr>
            <p:spPr bwMode="auto">
              <a:xfrm>
                <a:off x="4222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9" name="Rectangle 443"/>
              <p:cNvSpPr>
                <a:spLocks noChangeArrowheads="1"/>
              </p:cNvSpPr>
              <p:nvPr/>
            </p:nvSpPr>
            <p:spPr bwMode="auto">
              <a:xfrm>
                <a:off x="4324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0" name="Rectangle 444"/>
              <p:cNvSpPr>
                <a:spLocks noChangeArrowheads="1"/>
              </p:cNvSpPr>
              <p:nvPr/>
            </p:nvSpPr>
            <p:spPr bwMode="auto">
              <a:xfrm>
                <a:off x="4426" y="14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1" name="Rectangle 445"/>
              <p:cNvSpPr>
                <a:spLocks noChangeArrowheads="1"/>
              </p:cNvSpPr>
              <p:nvPr/>
            </p:nvSpPr>
            <p:spPr bwMode="auto">
              <a:xfrm>
                <a:off x="3511" y="1574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2" name="Rectangle 446"/>
              <p:cNvSpPr>
                <a:spLocks noChangeArrowheads="1"/>
              </p:cNvSpPr>
              <p:nvPr/>
            </p:nvSpPr>
            <p:spPr bwMode="auto">
              <a:xfrm>
                <a:off x="3613" y="1574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3" name="Rectangle 447"/>
              <p:cNvSpPr>
                <a:spLocks noChangeArrowheads="1"/>
              </p:cNvSpPr>
              <p:nvPr/>
            </p:nvSpPr>
            <p:spPr bwMode="auto">
              <a:xfrm>
                <a:off x="3815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4" name="Rectangle 448"/>
              <p:cNvSpPr>
                <a:spLocks noChangeArrowheads="1"/>
              </p:cNvSpPr>
              <p:nvPr/>
            </p:nvSpPr>
            <p:spPr bwMode="auto">
              <a:xfrm>
                <a:off x="4018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5" name="Rectangle 449"/>
              <p:cNvSpPr>
                <a:spLocks noChangeArrowheads="1"/>
              </p:cNvSpPr>
              <p:nvPr/>
            </p:nvSpPr>
            <p:spPr bwMode="auto">
              <a:xfrm>
                <a:off x="4120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6" name="Rectangle 450"/>
              <p:cNvSpPr>
                <a:spLocks noChangeArrowheads="1"/>
              </p:cNvSpPr>
              <p:nvPr/>
            </p:nvSpPr>
            <p:spPr bwMode="auto">
              <a:xfrm>
                <a:off x="4324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7" name="Rectangle 451"/>
              <p:cNvSpPr>
                <a:spLocks noChangeArrowheads="1"/>
              </p:cNvSpPr>
              <p:nvPr/>
            </p:nvSpPr>
            <p:spPr bwMode="auto">
              <a:xfrm>
                <a:off x="3511" y="1672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8" name="Rectangle 452"/>
              <p:cNvSpPr>
                <a:spLocks noChangeArrowheads="1"/>
              </p:cNvSpPr>
              <p:nvPr/>
            </p:nvSpPr>
            <p:spPr bwMode="auto">
              <a:xfrm>
                <a:off x="3713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9" name="Rectangle 453"/>
              <p:cNvSpPr>
                <a:spLocks noChangeArrowheads="1"/>
              </p:cNvSpPr>
              <p:nvPr/>
            </p:nvSpPr>
            <p:spPr bwMode="auto">
              <a:xfrm>
                <a:off x="3918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0" name="Rectangle 454"/>
              <p:cNvSpPr>
                <a:spLocks noChangeArrowheads="1"/>
              </p:cNvSpPr>
              <p:nvPr/>
            </p:nvSpPr>
            <p:spPr bwMode="auto">
              <a:xfrm>
                <a:off x="4018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1" name="Rectangle 455"/>
              <p:cNvSpPr>
                <a:spLocks noChangeArrowheads="1"/>
              </p:cNvSpPr>
              <p:nvPr/>
            </p:nvSpPr>
            <p:spPr bwMode="auto">
              <a:xfrm>
                <a:off x="4222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2" name="Rectangle 456"/>
              <p:cNvSpPr>
                <a:spLocks noChangeArrowheads="1"/>
              </p:cNvSpPr>
              <p:nvPr/>
            </p:nvSpPr>
            <p:spPr bwMode="auto">
              <a:xfrm>
                <a:off x="4426" y="1672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3" name="Rectangle 457"/>
              <p:cNvSpPr>
                <a:spLocks noChangeArrowheads="1"/>
              </p:cNvSpPr>
              <p:nvPr/>
            </p:nvSpPr>
            <p:spPr bwMode="auto">
              <a:xfrm>
                <a:off x="3613" y="1768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4" name="Rectangle 458"/>
              <p:cNvSpPr>
                <a:spLocks noChangeArrowheads="1"/>
              </p:cNvSpPr>
              <p:nvPr/>
            </p:nvSpPr>
            <p:spPr bwMode="auto">
              <a:xfrm>
                <a:off x="3815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5" name="Rectangle 459"/>
              <p:cNvSpPr>
                <a:spLocks noChangeArrowheads="1"/>
              </p:cNvSpPr>
              <p:nvPr/>
            </p:nvSpPr>
            <p:spPr bwMode="auto">
              <a:xfrm>
                <a:off x="3918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6" name="Rectangle 460"/>
              <p:cNvSpPr>
                <a:spLocks noChangeArrowheads="1"/>
              </p:cNvSpPr>
              <p:nvPr/>
            </p:nvSpPr>
            <p:spPr bwMode="auto">
              <a:xfrm>
                <a:off x="4120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7" name="Rectangle 461"/>
              <p:cNvSpPr>
                <a:spLocks noChangeArrowheads="1"/>
              </p:cNvSpPr>
              <p:nvPr/>
            </p:nvSpPr>
            <p:spPr bwMode="auto">
              <a:xfrm>
                <a:off x="4324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8" name="Rectangle 462"/>
              <p:cNvSpPr>
                <a:spLocks noChangeArrowheads="1"/>
              </p:cNvSpPr>
              <p:nvPr/>
            </p:nvSpPr>
            <p:spPr bwMode="auto">
              <a:xfrm>
                <a:off x="4426" y="1768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9" name="Rectangle 463"/>
              <p:cNvSpPr>
                <a:spLocks noChangeArrowheads="1"/>
              </p:cNvSpPr>
              <p:nvPr/>
            </p:nvSpPr>
            <p:spPr bwMode="auto">
              <a:xfrm>
                <a:off x="3511" y="186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0" name="Rectangle 464"/>
              <p:cNvSpPr>
                <a:spLocks noChangeArrowheads="1"/>
              </p:cNvSpPr>
              <p:nvPr/>
            </p:nvSpPr>
            <p:spPr bwMode="auto">
              <a:xfrm>
                <a:off x="3613" y="186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1" name="Rectangle 465"/>
              <p:cNvSpPr>
                <a:spLocks noChangeArrowheads="1"/>
              </p:cNvSpPr>
              <p:nvPr/>
            </p:nvSpPr>
            <p:spPr bwMode="auto">
              <a:xfrm>
                <a:off x="3815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2" name="Rectangle 466"/>
              <p:cNvSpPr>
                <a:spLocks noChangeArrowheads="1"/>
              </p:cNvSpPr>
              <p:nvPr/>
            </p:nvSpPr>
            <p:spPr bwMode="auto">
              <a:xfrm>
                <a:off x="4018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3" name="Rectangle 467"/>
              <p:cNvSpPr>
                <a:spLocks noChangeArrowheads="1"/>
              </p:cNvSpPr>
              <p:nvPr/>
            </p:nvSpPr>
            <p:spPr bwMode="auto">
              <a:xfrm>
                <a:off x="4120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4" name="Rectangle 468"/>
              <p:cNvSpPr>
                <a:spLocks noChangeArrowheads="1"/>
              </p:cNvSpPr>
              <p:nvPr/>
            </p:nvSpPr>
            <p:spPr bwMode="auto">
              <a:xfrm>
                <a:off x="4324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5" name="Rectangle 469"/>
              <p:cNvSpPr>
                <a:spLocks noChangeArrowheads="1"/>
              </p:cNvSpPr>
              <p:nvPr/>
            </p:nvSpPr>
            <p:spPr bwMode="auto">
              <a:xfrm>
                <a:off x="3713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6" name="Rectangle 470"/>
              <p:cNvSpPr>
                <a:spLocks noChangeArrowheads="1"/>
              </p:cNvSpPr>
              <p:nvPr/>
            </p:nvSpPr>
            <p:spPr bwMode="auto">
              <a:xfrm>
                <a:off x="3918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7" name="Rectangle 471"/>
              <p:cNvSpPr>
                <a:spLocks noChangeArrowheads="1"/>
              </p:cNvSpPr>
              <p:nvPr/>
            </p:nvSpPr>
            <p:spPr bwMode="auto">
              <a:xfrm>
                <a:off x="4018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8" name="Rectangle 472"/>
              <p:cNvSpPr>
                <a:spLocks noChangeArrowheads="1"/>
              </p:cNvSpPr>
              <p:nvPr/>
            </p:nvSpPr>
            <p:spPr bwMode="auto">
              <a:xfrm>
                <a:off x="4222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9" name="Rectangle 473"/>
              <p:cNvSpPr>
                <a:spLocks noChangeArrowheads="1"/>
              </p:cNvSpPr>
              <p:nvPr/>
            </p:nvSpPr>
            <p:spPr bwMode="auto">
              <a:xfrm>
                <a:off x="4426" y="196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0" name="Rectangle 474"/>
              <p:cNvSpPr>
                <a:spLocks noChangeArrowheads="1"/>
              </p:cNvSpPr>
              <p:nvPr/>
            </p:nvSpPr>
            <p:spPr bwMode="auto">
              <a:xfrm>
                <a:off x="3713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1" name="Rectangle 475"/>
              <p:cNvSpPr>
                <a:spLocks noChangeArrowheads="1"/>
              </p:cNvSpPr>
              <p:nvPr/>
            </p:nvSpPr>
            <p:spPr bwMode="auto">
              <a:xfrm>
                <a:off x="3918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2" name="Rectangle 476"/>
              <p:cNvSpPr>
                <a:spLocks noChangeArrowheads="1"/>
              </p:cNvSpPr>
              <p:nvPr/>
            </p:nvSpPr>
            <p:spPr bwMode="auto">
              <a:xfrm>
                <a:off x="4222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3" name="Rectangle 477"/>
              <p:cNvSpPr>
                <a:spLocks noChangeArrowheads="1"/>
              </p:cNvSpPr>
              <p:nvPr/>
            </p:nvSpPr>
            <p:spPr bwMode="auto">
              <a:xfrm>
                <a:off x="3815" y="216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4" name="Rectangle 478"/>
              <p:cNvSpPr>
                <a:spLocks noChangeArrowheads="1"/>
              </p:cNvSpPr>
              <p:nvPr/>
            </p:nvSpPr>
            <p:spPr bwMode="auto">
              <a:xfrm>
                <a:off x="3613" y="216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5" name="Rectangle 479"/>
              <p:cNvSpPr>
                <a:spLocks noChangeArrowheads="1"/>
              </p:cNvSpPr>
              <p:nvPr/>
            </p:nvSpPr>
            <p:spPr bwMode="auto">
              <a:xfrm>
                <a:off x="3613" y="240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6" name="Rectangle 480"/>
              <p:cNvSpPr>
                <a:spLocks noChangeArrowheads="1"/>
              </p:cNvSpPr>
              <p:nvPr/>
            </p:nvSpPr>
            <p:spPr bwMode="auto">
              <a:xfrm>
                <a:off x="3511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7" name="Rectangle 481"/>
              <p:cNvSpPr>
                <a:spLocks noChangeArrowheads="1"/>
              </p:cNvSpPr>
              <p:nvPr/>
            </p:nvSpPr>
            <p:spPr bwMode="auto">
              <a:xfrm>
                <a:off x="4426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8" name="Rectangle 482"/>
              <p:cNvSpPr>
                <a:spLocks noChangeArrowheads="1"/>
              </p:cNvSpPr>
              <p:nvPr/>
            </p:nvSpPr>
            <p:spPr bwMode="auto">
              <a:xfrm>
                <a:off x="4020" y="216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9" name="Rectangle 483"/>
              <p:cNvSpPr>
                <a:spLocks noChangeArrowheads="1"/>
              </p:cNvSpPr>
              <p:nvPr/>
            </p:nvSpPr>
            <p:spPr bwMode="auto">
              <a:xfrm>
                <a:off x="3918" y="227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0" name="Rectangle 484"/>
              <p:cNvSpPr>
                <a:spLocks noChangeArrowheads="1"/>
              </p:cNvSpPr>
              <p:nvPr/>
            </p:nvSpPr>
            <p:spPr bwMode="auto">
              <a:xfrm>
                <a:off x="4122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1" name="Rectangle 485"/>
              <p:cNvSpPr>
                <a:spLocks noChangeArrowheads="1"/>
              </p:cNvSpPr>
              <p:nvPr/>
            </p:nvSpPr>
            <p:spPr bwMode="auto">
              <a:xfrm>
                <a:off x="4020" y="248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2" name="Rectangle 486"/>
              <p:cNvSpPr>
                <a:spLocks noChangeArrowheads="1"/>
              </p:cNvSpPr>
              <p:nvPr/>
            </p:nvSpPr>
            <p:spPr bwMode="auto">
              <a:xfrm>
                <a:off x="4120" y="2605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3" name="Rectangle 487"/>
              <p:cNvSpPr>
                <a:spLocks noChangeArrowheads="1"/>
              </p:cNvSpPr>
              <p:nvPr/>
            </p:nvSpPr>
            <p:spPr bwMode="auto">
              <a:xfrm>
                <a:off x="4324" y="216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4" name="Rectangle 488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5" name="Rectangle 489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6" name="Freeform 490"/>
              <p:cNvSpPr/>
              <p:nvPr/>
            </p:nvSpPr>
            <p:spPr bwMode="auto">
              <a:xfrm>
                <a:off x="4516" y="-335"/>
                <a:ext cx="246" cy="559"/>
              </a:xfrm>
              <a:custGeom>
                <a:avLst/>
                <a:gdLst>
                  <a:gd name="T0" fmla="*/ 0 w 246"/>
                  <a:gd name="T1" fmla="*/ 0 h 559"/>
                  <a:gd name="T2" fmla="*/ 0 w 246"/>
                  <a:gd name="T3" fmla="*/ 0 h 559"/>
                  <a:gd name="T4" fmla="*/ 0 w 246"/>
                  <a:gd name="T5" fmla="*/ 50 h 559"/>
                  <a:gd name="T6" fmla="*/ 246 w 246"/>
                  <a:gd name="T7" fmla="*/ 559 h 559"/>
                  <a:gd name="T8" fmla="*/ 246 w 246"/>
                  <a:gd name="T9" fmla="*/ 533 h 559"/>
                  <a:gd name="T10" fmla="*/ 0 w 246"/>
                  <a:gd name="T11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55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559"/>
                    </a:lnTo>
                    <a:lnTo>
                      <a:pt x="246" y="5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7" name="Freeform 491"/>
              <p:cNvSpPr/>
              <p:nvPr/>
            </p:nvSpPr>
            <p:spPr bwMode="auto">
              <a:xfrm>
                <a:off x="4516" y="-335"/>
                <a:ext cx="246" cy="559"/>
              </a:xfrm>
              <a:custGeom>
                <a:avLst/>
                <a:gdLst>
                  <a:gd name="T0" fmla="*/ 0 w 246"/>
                  <a:gd name="T1" fmla="*/ 0 h 559"/>
                  <a:gd name="T2" fmla="*/ 0 w 246"/>
                  <a:gd name="T3" fmla="*/ 0 h 559"/>
                  <a:gd name="T4" fmla="*/ 0 w 246"/>
                  <a:gd name="T5" fmla="*/ 50 h 559"/>
                  <a:gd name="T6" fmla="*/ 246 w 246"/>
                  <a:gd name="T7" fmla="*/ 559 h 559"/>
                  <a:gd name="T8" fmla="*/ 246 w 246"/>
                  <a:gd name="T9" fmla="*/ 533 h 559"/>
                  <a:gd name="T10" fmla="*/ 0 w 246"/>
                  <a:gd name="T11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55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559"/>
                    </a:lnTo>
                    <a:lnTo>
                      <a:pt x="246" y="53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8" name="Freeform 492"/>
              <p:cNvSpPr/>
              <p:nvPr/>
            </p:nvSpPr>
            <p:spPr bwMode="auto">
              <a:xfrm>
                <a:off x="4516" y="-245"/>
                <a:ext cx="88" cy="219"/>
              </a:xfrm>
              <a:custGeom>
                <a:avLst/>
                <a:gdLst>
                  <a:gd name="T0" fmla="*/ 0 w 88"/>
                  <a:gd name="T1" fmla="*/ 0 h 219"/>
                  <a:gd name="T2" fmla="*/ 0 w 88"/>
                  <a:gd name="T3" fmla="*/ 0 h 219"/>
                  <a:gd name="T4" fmla="*/ 0 w 88"/>
                  <a:gd name="T5" fmla="*/ 50 h 219"/>
                  <a:gd name="T6" fmla="*/ 88 w 88"/>
                  <a:gd name="T7" fmla="*/ 219 h 219"/>
                  <a:gd name="T8" fmla="*/ 88 w 88"/>
                  <a:gd name="T9" fmla="*/ 178 h 219"/>
                  <a:gd name="T10" fmla="*/ 0 w 88"/>
                  <a:gd name="T11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21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88" y="219"/>
                    </a:lnTo>
                    <a:lnTo>
                      <a:pt x="88" y="17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9" name="Freeform 493"/>
              <p:cNvSpPr/>
              <p:nvPr/>
            </p:nvSpPr>
            <p:spPr bwMode="auto">
              <a:xfrm>
                <a:off x="4516" y="-245"/>
                <a:ext cx="88" cy="219"/>
              </a:xfrm>
              <a:custGeom>
                <a:avLst/>
                <a:gdLst>
                  <a:gd name="T0" fmla="*/ 0 w 88"/>
                  <a:gd name="T1" fmla="*/ 0 h 219"/>
                  <a:gd name="T2" fmla="*/ 0 w 88"/>
                  <a:gd name="T3" fmla="*/ 0 h 219"/>
                  <a:gd name="T4" fmla="*/ 0 w 88"/>
                  <a:gd name="T5" fmla="*/ 50 h 219"/>
                  <a:gd name="T6" fmla="*/ 88 w 88"/>
                  <a:gd name="T7" fmla="*/ 219 h 219"/>
                  <a:gd name="T8" fmla="*/ 88 w 88"/>
                  <a:gd name="T9" fmla="*/ 178 h 219"/>
                  <a:gd name="T10" fmla="*/ 0 w 88"/>
                  <a:gd name="T11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21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88" y="219"/>
                    </a:lnTo>
                    <a:lnTo>
                      <a:pt x="88" y="17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0" name="Freeform 494"/>
              <p:cNvSpPr/>
              <p:nvPr/>
            </p:nvSpPr>
            <p:spPr bwMode="auto">
              <a:xfrm>
                <a:off x="4628" y="-18"/>
                <a:ext cx="78" cy="190"/>
              </a:xfrm>
              <a:custGeom>
                <a:avLst/>
                <a:gdLst>
                  <a:gd name="T0" fmla="*/ 0 w 78"/>
                  <a:gd name="T1" fmla="*/ 0 h 190"/>
                  <a:gd name="T2" fmla="*/ 0 w 78"/>
                  <a:gd name="T3" fmla="*/ 0 h 190"/>
                  <a:gd name="T4" fmla="*/ 0 w 78"/>
                  <a:gd name="T5" fmla="*/ 38 h 190"/>
                  <a:gd name="T6" fmla="*/ 78 w 78"/>
                  <a:gd name="T7" fmla="*/ 190 h 190"/>
                  <a:gd name="T8" fmla="*/ 78 w 78"/>
                  <a:gd name="T9" fmla="*/ 190 h 190"/>
                  <a:gd name="T10" fmla="*/ 78 w 78"/>
                  <a:gd name="T11" fmla="*/ 158 h 190"/>
                  <a:gd name="T12" fmla="*/ 0 w 78"/>
                  <a:gd name="T13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9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78" y="190"/>
                    </a:lnTo>
                    <a:lnTo>
                      <a:pt x="78" y="190"/>
                    </a:lnTo>
                    <a:lnTo>
                      <a:pt x="78" y="15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1" name="Freeform 495"/>
              <p:cNvSpPr/>
              <p:nvPr/>
            </p:nvSpPr>
            <p:spPr bwMode="auto">
              <a:xfrm>
                <a:off x="4628" y="-18"/>
                <a:ext cx="78" cy="190"/>
              </a:xfrm>
              <a:custGeom>
                <a:avLst/>
                <a:gdLst>
                  <a:gd name="T0" fmla="*/ 0 w 78"/>
                  <a:gd name="T1" fmla="*/ 0 h 190"/>
                  <a:gd name="T2" fmla="*/ 0 w 78"/>
                  <a:gd name="T3" fmla="*/ 0 h 190"/>
                  <a:gd name="T4" fmla="*/ 0 w 78"/>
                  <a:gd name="T5" fmla="*/ 38 h 190"/>
                  <a:gd name="T6" fmla="*/ 78 w 78"/>
                  <a:gd name="T7" fmla="*/ 190 h 190"/>
                  <a:gd name="T8" fmla="*/ 78 w 78"/>
                  <a:gd name="T9" fmla="*/ 190 h 190"/>
                  <a:gd name="T10" fmla="*/ 78 w 78"/>
                  <a:gd name="T11" fmla="*/ 158 h 190"/>
                  <a:gd name="T12" fmla="*/ 0 w 78"/>
                  <a:gd name="T13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9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78" y="190"/>
                    </a:lnTo>
                    <a:lnTo>
                      <a:pt x="78" y="190"/>
                    </a:lnTo>
                    <a:lnTo>
                      <a:pt x="78" y="15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2" name="Freeform 496"/>
              <p:cNvSpPr/>
              <p:nvPr/>
            </p:nvSpPr>
            <p:spPr bwMode="auto">
              <a:xfrm>
                <a:off x="4730" y="190"/>
                <a:ext cx="32" cy="88"/>
              </a:xfrm>
              <a:custGeom>
                <a:avLst/>
                <a:gdLst>
                  <a:gd name="T0" fmla="*/ 0 w 32"/>
                  <a:gd name="T1" fmla="*/ 0 h 88"/>
                  <a:gd name="T2" fmla="*/ 0 w 32"/>
                  <a:gd name="T3" fmla="*/ 28 h 88"/>
                  <a:gd name="T4" fmla="*/ 32 w 32"/>
                  <a:gd name="T5" fmla="*/ 88 h 88"/>
                  <a:gd name="T6" fmla="*/ 32 w 32"/>
                  <a:gd name="T7" fmla="*/ 64 h 88"/>
                  <a:gd name="T8" fmla="*/ 0 w 32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88">
                    <a:moveTo>
                      <a:pt x="0" y="0"/>
                    </a:moveTo>
                    <a:lnTo>
                      <a:pt x="0" y="28"/>
                    </a:lnTo>
                    <a:lnTo>
                      <a:pt x="32" y="88"/>
                    </a:lnTo>
                    <a:lnTo>
                      <a:pt x="32" y="6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3" name="Freeform 497"/>
              <p:cNvSpPr/>
              <p:nvPr/>
            </p:nvSpPr>
            <p:spPr bwMode="auto">
              <a:xfrm>
                <a:off x="4730" y="190"/>
                <a:ext cx="32" cy="88"/>
              </a:xfrm>
              <a:custGeom>
                <a:avLst/>
                <a:gdLst>
                  <a:gd name="T0" fmla="*/ 0 w 32"/>
                  <a:gd name="T1" fmla="*/ 0 h 88"/>
                  <a:gd name="T2" fmla="*/ 0 w 32"/>
                  <a:gd name="T3" fmla="*/ 28 h 88"/>
                  <a:gd name="T4" fmla="*/ 32 w 32"/>
                  <a:gd name="T5" fmla="*/ 88 h 88"/>
                  <a:gd name="T6" fmla="*/ 32 w 32"/>
                  <a:gd name="T7" fmla="*/ 64 h 88"/>
                  <a:gd name="T8" fmla="*/ 0 w 32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88">
                    <a:moveTo>
                      <a:pt x="0" y="0"/>
                    </a:moveTo>
                    <a:lnTo>
                      <a:pt x="0" y="28"/>
                    </a:lnTo>
                    <a:lnTo>
                      <a:pt x="32" y="88"/>
                    </a:lnTo>
                    <a:lnTo>
                      <a:pt x="32" y="6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4" name="Freeform 498"/>
              <p:cNvSpPr/>
              <p:nvPr/>
            </p:nvSpPr>
            <p:spPr bwMode="auto">
              <a:xfrm>
                <a:off x="4516" y="-155"/>
                <a:ext cx="246" cy="489"/>
              </a:xfrm>
              <a:custGeom>
                <a:avLst/>
                <a:gdLst>
                  <a:gd name="T0" fmla="*/ 0 w 246"/>
                  <a:gd name="T1" fmla="*/ 0 h 489"/>
                  <a:gd name="T2" fmla="*/ 0 w 246"/>
                  <a:gd name="T3" fmla="*/ 0 h 489"/>
                  <a:gd name="T4" fmla="*/ 0 w 246"/>
                  <a:gd name="T5" fmla="*/ 50 h 489"/>
                  <a:gd name="T6" fmla="*/ 246 w 246"/>
                  <a:gd name="T7" fmla="*/ 489 h 489"/>
                  <a:gd name="T8" fmla="*/ 246 w 246"/>
                  <a:gd name="T9" fmla="*/ 489 h 489"/>
                  <a:gd name="T10" fmla="*/ 246 w 246"/>
                  <a:gd name="T11" fmla="*/ 463 h 489"/>
                  <a:gd name="T12" fmla="*/ 0 w 246"/>
                  <a:gd name="T13" fmla="*/ 0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48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6" y="46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5" name="Freeform 499"/>
              <p:cNvSpPr/>
              <p:nvPr/>
            </p:nvSpPr>
            <p:spPr bwMode="auto">
              <a:xfrm>
                <a:off x="4516" y="-155"/>
                <a:ext cx="246" cy="489"/>
              </a:xfrm>
              <a:custGeom>
                <a:avLst/>
                <a:gdLst>
                  <a:gd name="T0" fmla="*/ 0 w 246"/>
                  <a:gd name="T1" fmla="*/ 0 h 489"/>
                  <a:gd name="T2" fmla="*/ 0 w 246"/>
                  <a:gd name="T3" fmla="*/ 0 h 489"/>
                  <a:gd name="T4" fmla="*/ 0 w 246"/>
                  <a:gd name="T5" fmla="*/ 50 h 489"/>
                  <a:gd name="T6" fmla="*/ 246 w 246"/>
                  <a:gd name="T7" fmla="*/ 489 h 489"/>
                  <a:gd name="T8" fmla="*/ 246 w 246"/>
                  <a:gd name="T9" fmla="*/ 489 h 489"/>
                  <a:gd name="T10" fmla="*/ 246 w 246"/>
                  <a:gd name="T11" fmla="*/ 463 h 489"/>
                  <a:gd name="T12" fmla="*/ 0 w 246"/>
                  <a:gd name="T13" fmla="*/ 0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48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6" y="46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6" name="Freeform 500"/>
              <p:cNvSpPr/>
              <p:nvPr/>
            </p:nvSpPr>
            <p:spPr bwMode="auto">
              <a:xfrm>
                <a:off x="4516" y="-65"/>
                <a:ext cx="28" cy="95"/>
              </a:xfrm>
              <a:custGeom>
                <a:avLst/>
                <a:gdLst>
                  <a:gd name="T0" fmla="*/ 0 w 28"/>
                  <a:gd name="T1" fmla="*/ 0 h 95"/>
                  <a:gd name="T2" fmla="*/ 0 w 28"/>
                  <a:gd name="T3" fmla="*/ 0 h 95"/>
                  <a:gd name="T4" fmla="*/ 0 w 28"/>
                  <a:gd name="T5" fmla="*/ 51 h 95"/>
                  <a:gd name="T6" fmla="*/ 28 w 28"/>
                  <a:gd name="T7" fmla="*/ 95 h 95"/>
                  <a:gd name="T8" fmla="*/ 28 w 28"/>
                  <a:gd name="T9" fmla="*/ 49 h 95"/>
                  <a:gd name="T10" fmla="*/ 0 w 28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95">
                    <a:moveTo>
                      <a:pt x="0" y="0"/>
                    </a:moveTo>
                    <a:lnTo>
                      <a:pt x="0" y="0"/>
                    </a:lnTo>
                    <a:lnTo>
                      <a:pt x="0" y="51"/>
                    </a:lnTo>
                    <a:lnTo>
                      <a:pt x="28" y="95"/>
                    </a:lnTo>
                    <a:lnTo>
                      <a:pt x="28" y="4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7" name="Freeform 501"/>
              <p:cNvSpPr/>
              <p:nvPr/>
            </p:nvSpPr>
            <p:spPr bwMode="auto">
              <a:xfrm>
                <a:off x="4516" y="-65"/>
                <a:ext cx="28" cy="95"/>
              </a:xfrm>
              <a:custGeom>
                <a:avLst/>
                <a:gdLst>
                  <a:gd name="T0" fmla="*/ 0 w 28"/>
                  <a:gd name="T1" fmla="*/ 0 h 95"/>
                  <a:gd name="T2" fmla="*/ 0 w 28"/>
                  <a:gd name="T3" fmla="*/ 0 h 95"/>
                  <a:gd name="T4" fmla="*/ 0 w 28"/>
                  <a:gd name="T5" fmla="*/ 51 h 95"/>
                  <a:gd name="T6" fmla="*/ 28 w 28"/>
                  <a:gd name="T7" fmla="*/ 95 h 95"/>
                  <a:gd name="T8" fmla="*/ 28 w 28"/>
                  <a:gd name="T9" fmla="*/ 49 h 95"/>
                  <a:gd name="T10" fmla="*/ 0 w 28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95">
                    <a:moveTo>
                      <a:pt x="0" y="0"/>
                    </a:moveTo>
                    <a:lnTo>
                      <a:pt x="0" y="0"/>
                    </a:lnTo>
                    <a:lnTo>
                      <a:pt x="0" y="51"/>
                    </a:lnTo>
                    <a:lnTo>
                      <a:pt x="28" y="95"/>
                    </a:lnTo>
                    <a:lnTo>
                      <a:pt x="28" y="49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8" name="Freeform 502"/>
              <p:cNvSpPr/>
              <p:nvPr/>
            </p:nvSpPr>
            <p:spPr bwMode="auto">
              <a:xfrm>
                <a:off x="4568" y="26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0 w 54"/>
                  <a:gd name="T3" fmla="*/ 0 h 136"/>
                  <a:gd name="T4" fmla="*/ 0 w 54"/>
                  <a:gd name="T5" fmla="*/ 44 h 136"/>
                  <a:gd name="T6" fmla="*/ 54 w 54"/>
                  <a:gd name="T7" fmla="*/ 136 h 136"/>
                  <a:gd name="T8" fmla="*/ 54 w 54"/>
                  <a:gd name="T9" fmla="*/ 96 h 136"/>
                  <a:gd name="T10" fmla="*/ 0 w 54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54" y="136"/>
                    </a:lnTo>
                    <a:lnTo>
                      <a:pt x="54" y="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9" name="Freeform 503"/>
              <p:cNvSpPr/>
              <p:nvPr/>
            </p:nvSpPr>
            <p:spPr bwMode="auto">
              <a:xfrm>
                <a:off x="4568" y="26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0 w 54"/>
                  <a:gd name="T3" fmla="*/ 0 h 136"/>
                  <a:gd name="T4" fmla="*/ 0 w 54"/>
                  <a:gd name="T5" fmla="*/ 44 h 136"/>
                  <a:gd name="T6" fmla="*/ 54 w 54"/>
                  <a:gd name="T7" fmla="*/ 136 h 136"/>
                  <a:gd name="T8" fmla="*/ 54 w 54"/>
                  <a:gd name="T9" fmla="*/ 96 h 136"/>
                  <a:gd name="T10" fmla="*/ 0 w 54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54" y="136"/>
                    </a:lnTo>
                    <a:lnTo>
                      <a:pt x="54" y="9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0" name="Freeform 504"/>
              <p:cNvSpPr/>
              <p:nvPr/>
            </p:nvSpPr>
            <p:spPr bwMode="auto">
              <a:xfrm>
                <a:off x="4646" y="166"/>
                <a:ext cx="38" cy="100"/>
              </a:xfrm>
              <a:custGeom>
                <a:avLst/>
                <a:gdLst>
                  <a:gd name="T0" fmla="*/ 0 w 38"/>
                  <a:gd name="T1" fmla="*/ 0 h 100"/>
                  <a:gd name="T2" fmla="*/ 0 w 38"/>
                  <a:gd name="T3" fmla="*/ 0 h 100"/>
                  <a:gd name="T4" fmla="*/ 0 w 38"/>
                  <a:gd name="T5" fmla="*/ 36 h 100"/>
                  <a:gd name="T6" fmla="*/ 38 w 38"/>
                  <a:gd name="T7" fmla="*/ 100 h 100"/>
                  <a:gd name="T8" fmla="*/ 38 w 38"/>
                  <a:gd name="T9" fmla="*/ 68 h 100"/>
                  <a:gd name="T10" fmla="*/ 0 w 38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00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38" y="100"/>
                    </a:lnTo>
                    <a:lnTo>
                      <a:pt x="38" y="6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1" name="Freeform 505"/>
              <p:cNvSpPr/>
              <p:nvPr/>
            </p:nvSpPr>
            <p:spPr bwMode="auto">
              <a:xfrm>
                <a:off x="4646" y="166"/>
                <a:ext cx="38" cy="100"/>
              </a:xfrm>
              <a:custGeom>
                <a:avLst/>
                <a:gdLst>
                  <a:gd name="T0" fmla="*/ 0 w 38"/>
                  <a:gd name="T1" fmla="*/ 0 h 100"/>
                  <a:gd name="T2" fmla="*/ 0 w 38"/>
                  <a:gd name="T3" fmla="*/ 0 h 100"/>
                  <a:gd name="T4" fmla="*/ 0 w 38"/>
                  <a:gd name="T5" fmla="*/ 36 h 100"/>
                  <a:gd name="T6" fmla="*/ 38 w 38"/>
                  <a:gd name="T7" fmla="*/ 100 h 100"/>
                  <a:gd name="T8" fmla="*/ 38 w 38"/>
                  <a:gd name="T9" fmla="*/ 68 h 100"/>
                  <a:gd name="T10" fmla="*/ 0 w 38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00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38" y="100"/>
                    </a:lnTo>
                    <a:lnTo>
                      <a:pt x="38" y="6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2" name="Freeform 506"/>
              <p:cNvSpPr/>
              <p:nvPr/>
            </p:nvSpPr>
            <p:spPr bwMode="auto">
              <a:xfrm>
                <a:off x="4708" y="276"/>
                <a:ext cx="16" cy="56"/>
              </a:xfrm>
              <a:custGeom>
                <a:avLst/>
                <a:gdLst>
                  <a:gd name="T0" fmla="*/ 0 w 16"/>
                  <a:gd name="T1" fmla="*/ 0 h 56"/>
                  <a:gd name="T2" fmla="*/ 0 w 16"/>
                  <a:gd name="T3" fmla="*/ 30 h 56"/>
                  <a:gd name="T4" fmla="*/ 16 w 16"/>
                  <a:gd name="T5" fmla="*/ 56 h 56"/>
                  <a:gd name="T6" fmla="*/ 16 w 16"/>
                  <a:gd name="T7" fmla="*/ 56 h 56"/>
                  <a:gd name="T8" fmla="*/ 16 w 16"/>
                  <a:gd name="T9" fmla="*/ 28 h 56"/>
                  <a:gd name="T10" fmla="*/ 0 w 1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6">
                    <a:moveTo>
                      <a:pt x="0" y="0"/>
                    </a:moveTo>
                    <a:lnTo>
                      <a:pt x="0" y="30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2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3" name="Freeform 507"/>
              <p:cNvSpPr/>
              <p:nvPr/>
            </p:nvSpPr>
            <p:spPr bwMode="auto">
              <a:xfrm>
                <a:off x="4708" y="276"/>
                <a:ext cx="16" cy="56"/>
              </a:xfrm>
              <a:custGeom>
                <a:avLst/>
                <a:gdLst>
                  <a:gd name="T0" fmla="*/ 0 w 16"/>
                  <a:gd name="T1" fmla="*/ 0 h 56"/>
                  <a:gd name="T2" fmla="*/ 0 w 16"/>
                  <a:gd name="T3" fmla="*/ 30 h 56"/>
                  <a:gd name="T4" fmla="*/ 16 w 16"/>
                  <a:gd name="T5" fmla="*/ 56 h 56"/>
                  <a:gd name="T6" fmla="*/ 16 w 16"/>
                  <a:gd name="T7" fmla="*/ 56 h 56"/>
                  <a:gd name="T8" fmla="*/ 16 w 16"/>
                  <a:gd name="T9" fmla="*/ 28 h 56"/>
                  <a:gd name="T10" fmla="*/ 0 w 1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6">
                    <a:moveTo>
                      <a:pt x="0" y="0"/>
                    </a:moveTo>
                    <a:lnTo>
                      <a:pt x="0" y="30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2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4" name="Freeform 508"/>
              <p:cNvSpPr/>
              <p:nvPr/>
            </p:nvSpPr>
            <p:spPr bwMode="auto">
              <a:xfrm>
                <a:off x="4748" y="346"/>
                <a:ext cx="14" cy="48"/>
              </a:xfrm>
              <a:custGeom>
                <a:avLst/>
                <a:gdLst>
                  <a:gd name="T0" fmla="*/ 0 w 14"/>
                  <a:gd name="T1" fmla="*/ 0 h 48"/>
                  <a:gd name="T2" fmla="*/ 0 w 14"/>
                  <a:gd name="T3" fmla="*/ 26 h 48"/>
                  <a:gd name="T4" fmla="*/ 14 w 14"/>
                  <a:gd name="T5" fmla="*/ 48 h 48"/>
                  <a:gd name="T6" fmla="*/ 14 w 14"/>
                  <a:gd name="T7" fmla="*/ 24 h 48"/>
                  <a:gd name="T8" fmla="*/ 0 w 1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8">
                    <a:moveTo>
                      <a:pt x="0" y="0"/>
                    </a:moveTo>
                    <a:lnTo>
                      <a:pt x="0" y="26"/>
                    </a:lnTo>
                    <a:lnTo>
                      <a:pt x="14" y="48"/>
                    </a:lnTo>
                    <a:lnTo>
                      <a:pt x="14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5" name="Freeform 509"/>
              <p:cNvSpPr/>
              <p:nvPr/>
            </p:nvSpPr>
            <p:spPr bwMode="auto">
              <a:xfrm>
                <a:off x="4748" y="346"/>
                <a:ext cx="14" cy="48"/>
              </a:xfrm>
              <a:custGeom>
                <a:avLst/>
                <a:gdLst>
                  <a:gd name="T0" fmla="*/ 0 w 14"/>
                  <a:gd name="T1" fmla="*/ 0 h 48"/>
                  <a:gd name="T2" fmla="*/ 0 w 14"/>
                  <a:gd name="T3" fmla="*/ 26 h 48"/>
                  <a:gd name="T4" fmla="*/ 14 w 14"/>
                  <a:gd name="T5" fmla="*/ 48 h 48"/>
                  <a:gd name="T6" fmla="*/ 14 w 14"/>
                  <a:gd name="T7" fmla="*/ 24 h 48"/>
                  <a:gd name="T8" fmla="*/ 0 w 1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8">
                    <a:moveTo>
                      <a:pt x="0" y="0"/>
                    </a:moveTo>
                    <a:lnTo>
                      <a:pt x="0" y="26"/>
                    </a:lnTo>
                    <a:lnTo>
                      <a:pt x="14" y="48"/>
                    </a:lnTo>
                    <a:lnTo>
                      <a:pt x="14" y="2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6" name="Freeform 510"/>
              <p:cNvSpPr/>
              <p:nvPr/>
            </p:nvSpPr>
            <p:spPr bwMode="auto">
              <a:xfrm>
                <a:off x="4516" y="26"/>
                <a:ext cx="56" cy="136"/>
              </a:xfrm>
              <a:custGeom>
                <a:avLst/>
                <a:gdLst>
                  <a:gd name="T0" fmla="*/ 0 w 56"/>
                  <a:gd name="T1" fmla="*/ 0 h 136"/>
                  <a:gd name="T2" fmla="*/ 0 w 56"/>
                  <a:gd name="T3" fmla="*/ 0 h 136"/>
                  <a:gd name="T4" fmla="*/ 0 w 56"/>
                  <a:gd name="T5" fmla="*/ 50 h 136"/>
                  <a:gd name="T6" fmla="*/ 56 w 56"/>
                  <a:gd name="T7" fmla="*/ 136 h 136"/>
                  <a:gd name="T8" fmla="*/ 56 w 56"/>
                  <a:gd name="T9" fmla="*/ 92 h 136"/>
                  <a:gd name="T10" fmla="*/ 0 w 56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56" y="136"/>
                    </a:lnTo>
                    <a:lnTo>
                      <a:pt x="56" y="9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7" name="Freeform 511"/>
              <p:cNvSpPr/>
              <p:nvPr/>
            </p:nvSpPr>
            <p:spPr bwMode="auto">
              <a:xfrm>
                <a:off x="4516" y="26"/>
                <a:ext cx="56" cy="136"/>
              </a:xfrm>
              <a:custGeom>
                <a:avLst/>
                <a:gdLst>
                  <a:gd name="T0" fmla="*/ 0 w 56"/>
                  <a:gd name="T1" fmla="*/ 0 h 136"/>
                  <a:gd name="T2" fmla="*/ 0 w 56"/>
                  <a:gd name="T3" fmla="*/ 0 h 136"/>
                  <a:gd name="T4" fmla="*/ 0 w 56"/>
                  <a:gd name="T5" fmla="*/ 50 h 136"/>
                  <a:gd name="T6" fmla="*/ 56 w 56"/>
                  <a:gd name="T7" fmla="*/ 136 h 136"/>
                  <a:gd name="T8" fmla="*/ 56 w 56"/>
                  <a:gd name="T9" fmla="*/ 92 h 136"/>
                  <a:gd name="T10" fmla="*/ 0 w 56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56" y="136"/>
                    </a:lnTo>
                    <a:lnTo>
                      <a:pt x="56" y="9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8" name="Freeform 512"/>
              <p:cNvSpPr/>
              <p:nvPr/>
            </p:nvSpPr>
            <p:spPr bwMode="auto">
              <a:xfrm>
                <a:off x="4596" y="158"/>
                <a:ext cx="166" cy="298"/>
              </a:xfrm>
              <a:custGeom>
                <a:avLst/>
                <a:gdLst>
                  <a:gd name="T0" fmla="*/ 0 w 166"/>
                  <a:gd name="T1" fmla="*/ 0 h 298"/>
                  <a:gd name="T2" fmla="*/ 0 w 166"/>
                  <a:gd name="T3" fmla="*/ 42 h 298"/>
                  <a:gd name="T4" fmla="*/ 166 w 166"/>
                  <a:gd name="T5" fmla="*/ 298 h 298"/>
                  <a:gd name="T6" fmla="*/ 166 w 166"/>
                  <a:gd name="T7" fmla="*/ 272 h 298"/>
                  <a:gd name="T8" fmla="*/ 0 w 166"/>
                  <a:gd name="T9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298">
                    <a:moveTo>
                      <a:pt x="0" y="0"/>
                    </a:moveTo>
                    <a:lnTo>
                      <a:pt x="0" y="42"/>
                    </a:lnTo>
                    <a:lnTo>
                      <a:pt x="166" y="298"/>
                    </a:lnTo>
                    <a:lnTo>
                      <a:pt x="166" y="27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9" name="Freeform 513"/>
              <p:cNvSpPr/>
              <p:nvPr/>
            </p:nvSpPr>
            <p:spPr bwMode="auto">
              <a:xfrm>
                <a:off x="4596" y="158"/>
                <a:ext cx="166" cy="298"/>
              </a:xfrm>
              <a:custGeom>
                <a:avLst/>
                <a:gdLst>
                  <a:gd name="T0" fmla="*/ 0 w 166"/>
                  <a:gd name="T1" fmla="*/ 0 h 298"/>
                  <a:gd name="T2" fmla="*/ 0 w 166"/>
                  <a:gd name="T3" fmla="*/ 42 h 298"/>
                  <a:gd name="T4" fmla="*/ 166 w 166"/>
                  <a:gd name="T5" fmla="*/ 298 h 298"/>
                  <a:gd name="T6" fmla="*/ 166 w 166"/>
                  <a:gd name="T7" fmla="*/ 272 h 298"/>
                  <a:gd name="T8" fmla="*/ 0 w 166"/>
                  <a:gd name="T9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298">
                    <a:moveTo>
                      <a:pt x="0" y="0"/>
                    </a:moveTo>
                    <a:lnTo>
                      <a:pt x="0" y="42"/>
                    </a:lnTo>
                    <a:lnTo>
                      <a:pt x="166" y="298"/>
                    </a:lnTo>
                    <a:lnTo>
                      <a:pt x="166" y="27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0" name="Freeform 514"/>
              <p:cNvSpPr/>
              <p:nvPr/>
            </p:nvSpPr>
            <p:spPr bwMode="auto">
              <a:xfrm>
                <a:off x="4516" y="120"/>
                <a:ext cx="94" cy="182"/>
              </a:xfrm>
              <a:custGeom>
                <a:avLst/>
                <a:gdLst>
                  <a:gd name="T0" fmla="*/ 0 w 94"/>
                  <a:gd name="T1" fmla="*/ 0 h 182"/>
                  <a:gd name="T2" fmla="*/ 0 w 94"/>
                  <a:gd name="T3" fmla="*/ 0 h 182"/>
                  <a:gd name="T4" fmla="*/ 0 w 94"/>
                  <a:gd name="T5" fmla="*/ 50 h 182"/>
                  <a:gd name="T6" fmla="*/ 94 w 94"/>
                  <a:gd name="T7" fmla="*/ 182 h 182"/>
                  <a:gd name="T8" fmla="*/ 94 w 94"/>
                  <a:gd name="T9" fmla="*/ 140 h 182"/>
                  <a:gd name="T10" fmla="*/ 0 w 94"/>
                  <a:gd name="T1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1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182"/>
                    </a:lnTo>
                    <a:lnTo>
                      <a:pt x="94" y="14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1" name="Freeform 515"/>
              <p:cNvSpPr/>
              <p:nvPr/>
            </p:nvSpPr>
            <p:spPr bwMode="auto">
              <a:xfrm>
                <a:off x="4516" y="120"/>
                <a:ext cx="94" cy="182"/>
              </a:xfrm>
              <a:custGeom>
                <a:avLst/>
                <a:gdLst>
                  <a:gd name="T0" fmla="*/ 0 w 94"/>
                  <a:gd name="T1" fmla="*/ 0 h 182"/>
                  <a:gd name="T2" fmla="*/ 0 w 94"/>
                  <a:gd name="T3" fmla="*/ 0 h 182"/>
                  <a:gd name="T4" fmla="*/ 0 w 94"/>
                  <a:gd name="T5" fmla="*/ 50 h 182"/>
                  <a:gd name="T6" fmla="*/ 94 w 94"/>
                  <a:gd name="T7" fmla="*/ 182 h 182"/>
                  <a:gd name="T8" fmla="*/ 94 w 94"/>
                  <a:gd name="T9" fmla="*/ 140 h 182"/>
                  <a:gd name="T10" fmla="*/ 0 w 94"/>
                  <a:gd name="T1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1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182"/>
                    </a:lnTo>
                    <a:lnTo>
                      <a:pt x="94" y="14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2" name="Freeform 516"/>
              <p:cNvSpPr/>
              <p:nvPr/>
            </p:nvSpPr>
            <p:spPr bwMode="auto">
              <a:xfrm>
                <a:off x="4634" y="296"/>
                <a:ext cx="44" cy="102"/>
              </a:xfrm>
              <a:custGeom>
                <a:avLst/>
                <a:gdLst>
                  <a:gd name="T0" fmla="*/ 0 w 44"/>
                  <a:gd name="T1" fmla="*/ 0 h 102"/>
                  <a:gd name="T2" fmla="*/ 0 w 44"/>
                  <a:gd name="T3" fmla="*/ 38 h 102"/>
                  <a:gd name="T4" fmla="*/ 44 w 44"/>
                  <a:gd name="T5" fmla="*/ 102 h 102"/>
                  <a:gd name="T6" fmla="*/ 44 w 44"/>
                  <a:gd name="T7" fmla="*/ 102 h 102"/>
                  <a:gd name="T8" fmla="*/ 44 w 44"/>
                  <a:gd name="T9" fmla="*/ 68 h 102"/>
                  <a:gd name="T10" fmla="*/ 0 w 44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102">
                    <a:moveTo>
                      <a:pt x="0" y="0"/>
                    </a:moveTo>
                    <a:lnTo>
                      <a:pt x="0" y="38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6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3" name="Freeform 517"/>
              <p:cNvSpPr/>
              <p:nvPr/>
            </p:nvSpPr>
            <p:spPr bwMode="auto">
              <a:xfrm>
                <a:off x="4634" y="296"/>
                <a:ext cx="44" cy="102"/>
              </a:xfrm>
              <a:custGeom>
                <a:avLst/>
                <a:gdLst>
                  <a:gd name="T0" fmla="*/ 0 w 44"/>
                  <a:gd name="T1" fmla="*/ 0 h 102"/>
                  <a:gd name="T2" fmla="*/ 0 w 44"/>
                  <a:gd name="T3" fmla="*/ 38 h 102"/>
                  <a:gd name="T4" fmla="*/ 44 w 44"/>
                  <a:gd name="T5" fmla="*/ 102 h 102"/>
                  <a:gd name="T6" fmla="*/ 44 w 44"/>
                  <a:gd name="T7" fmla="*/ 102 h 102"/>
                  <a:gd name="T8" fmla="*/ 44 w 44"/>
                  <a:gd name="T9" fmla="*/ 68 h 102"/>
                  <a:gd name="T10" fmla="*/ 0 w 44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102">
                    <a:moveTo>
                      <a:pt x="0" y="0"/>
                    </a:moveTo>
                    <a:lnTo>
                      <a:pt x="0" y="38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6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4" name="Freeform 518"/>
              <p:cNvSpPr/>
              <p:nvPr/>
            </p:nvSpPr>
            <p:spPr bwMode="auto">
              <a:xfrm>
                <a:off x="4702" y="400"/>
                <a:ext cx="60" cy="114"/>
              </a:xfrm>
              <a:custGeom>
                <a:avLst/>
                <a:gdLst>
                  <a:gd name="T0" fmla="*/ 0 w 60"/>
                  <a:gd name="T1" fmla="*/ 0 h 114"/>
                  <a:gd name="T2" fmla="*/ 0 w 60"/>
                  <a:gd name="T3" fmla="*/ 0 h 114"/>
                  <a:gd name="T4" fmla="*/ 0 w 60"/>
                  <a:gd name="T5" fmla="*/ 32 h 114"/>
                  <a:gd name="T6" fmla="*/ 60 w 60"/>
                  <a:gd name="T7" fmla="*/ 114 h 114"/>
                  <a:gd name="T8" fmla="*/ 60 w 60"/>
                  <a:gd name="T9" fmla="*/ 88 h 114"/>
                  <a:gd name="T10" fmla="*/ 0 w 60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60" y="114"/>
                    </a:lnTo>
                    <a:lnTo>
                      <a:pt x="60" y="8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5" name="Freeform 519"/>
              <p:cNvSpPr/>
              <p:nvPr/>
            </p:nvSpPr>
            <p:spPr bwMode="auto">
              <a:xfrm>
                <a:off x="4702" y="400"/>
                <a:ext cx="60" cy="114"/>
              </a:xfrm>
              <a:custGeom>
                <a:avLst/>
                <a:gdLst>
                  <a:gd name="T0" fmla="*/ 0 w 60"/>
                  <a:gd name="T1" fmla="*/ 0 h 114"/>
                  <a:gd name="T2" fmla="*/ 0 w 60"/>
                  <a:gd name="T3" fmla="*/ 0 h 114"/>
                  <a:gd name="T4" fmla="*/ 0 w 60"/>
                  <a:gd name="T5" fmla="*/ 32 h 114"/>
                  <a:gd name="T6" fmla="*/ 60 w 60"/>
                  <a:gd name="T7" fmla="*/ 114 h 114"/>
                  <a:gd name="T8" fmla="*/ 60 w 60"/>
                  <a:gd name="T9" fmla="*/ 88 h 114"/>
                  <a:gd name="T10" fmla="*/ 0 w 60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60" y="114"/>
                    </a:lnTo>
                    <a:lnTo>
                      <a:pt x="60" y="8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6" name="Freeform 520"/>
              <p:cNvSpPr/>
              <p:nvPr/>
            </p:nvSpPr>
            <p:spPr bwMode="auto">
              <a:xfrm>
                <a:off x="4516" y="204"/>
                <a:ext cx="28" cy="86"/>
              </a:xfrm>
              <a:custGeom>
                <a:avLst/>
                <a:gdLst>
                  <a:gd name="T0" fmla="*/ 0 w 28"/>
                  <a:gd name="T1" fmla="*/ 0 h 86"/>
                  <a:gd name="T2" fmla="*/ 0 w 28"/>
                  <a:gd name="T3" fmla="*/ 0 h 86"/>
                  <a:gd name="T4" fmla="*/ 0 w 28"/>
                  <a:gd name="T5" fmla="*/ 50 h 86"/>
                  <a:gd name="T6" fmla="*/ 28 w 28"/>
                  <a:gd name="T7" fmla="*/ 86 h 86"/>
                  <a:gd name="T8" fmla="*/ 28 w 28"/>
                  <a:gd name="T9" fmla="*/ 38 h 86"/>
                  <a:gd name="T10" fmla="*/ 0 w 28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8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8" y="86"/>
                    </a:lnTo>
                    <a:lnTo>
                      <a:pt x="28" y="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7" name="Freeform 521"/>
              <p:cNvSpPr/>
              <p:nvPr/>
            </p:nvSpPr>
            <p:spPr bwMode="auto">
              <a:xfrm>
                <a:off x="4516" y="204"/>
                <a:ext cx="28" cy="86"/>
              </a:xfrm>
              <a:custGeom>
                <a:avLst/>
                <a:gdLst>
                  <a:gd name="T0" fmla="*/ 0 w 28"/>
                  <a:gd name="T1" fmla="*/ 0 h 86"/>
                  <a:gd name="T2" fmla="*/ 0 w 28"/>
                  <a:gd name="T3" fmla="*/ 0 h 86"/>
                  <a:gd name="T4" fmla="*/ 0 w 28"/>
                  <a:gd name="T5" fmla="*/ 50 h 86"/>
                  <a:gd name="T6" fmla="*/ 28 w 28"/>
                  <a:gd name="T7" fmla="*/ 86 h 86"/>
                  <a:gd name="T8" fmla="*/ 28 w 28"/>
                  <a:gd name="T9" fmla="*/ 38 h 86"/>
                  <a:gd name="T10" fmla="*/ 0 w 28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8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8" y="86"/>
                    </a:lnTo>
                    <a:lnTo>
                      <a:pt x="28" y="3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8" name="Freeform 522"/>
              <p:cNvSpPr/>
              <p:nvPr/>
            </p:nvSpPr>
            <p:spPr bwMode="auto">
              <a:xfrm>
                <a:off x="4568" y="276"/>
                <a:ext cx="90" cy="162"/>
              </a:xfrm>
              <a:custGeom>
                <a:avLst/>
                <a:gdLst>
                  <a:gd name="T0" fmla="*/ 0 w 90"/>
                  <a:gd name="T1" fmla="*/ 0 h 162"/>
                  <a:gd name="T2" fmla="*/ 0 w 90"/>
                  <a:gd name="T3" fmla="*/ 0 h 162"/>
                  <a:gd name="T4" fmla="*/ 0 w 90"/>
                  <a:gd name="T5" fmla="*/ 44 h 162"/>
                  <a:gd name="T6" fmla="*/ 90 w 90"/>
                  <a:gd name="T7" fmla="*/ 162 h 162"/>
                  <a:gd name="T8" fmla="*/ 90 w 90"/>
                  <a:gd name="T9" fmla="*/ 126 h 162"/>
                  <a:gd name="T10" fmla="*/ 0 w 90"/>
                  <a:gd name="T11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62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90" y="162"/>
                    </a:lnTo>
                    <a:lnTo>
                      <a:pt x="90" y="1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9" name="Freeform 523"/>
              <p:cNvSpPr/>
              <p:nvPr/>
            </p:nvSpPr>
            <p:spPr bwMode="auto">
              <a:xfrm>
                <a:off x="4568" y="276"/>
                <a:ext cx="90" cy="162"/>
              </a:xfrm>
              <a:custGeom>
                <a:avLst/>
                <a:gdLst>
                  <a:gd name="T0" fmla="*/ 0 w 90"/>
                  <a:gd name="T1" fmla="*/ 0 h 162"/>
                  <a:gd name="T2" fmla="*/ 0 w 90"/>
                  <a:gd name="T3" fmla="*/ 0 h 162"/>
                  <a:gd name="T4" fmla="*/ 0 w 90"/>
                  <a:gd name="T5" fmla="*/ 44 h 162"/>
                  <a:gd name="T6" fmla="*/ 90 w 90"/>
                  <a:gd name="T7" fmla="*/ 162 h 162"/>
                  <a:gd name="T8" fmla="*/ 90 w 90"/>
                  <a:gd name="T9" fmla="*/ 126 h 162"/>
                  <a:gd name="T10" fmla="*/ 0 w 90"/>
                  <a:gd name="T11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62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90" y="162"/>
                    </a:lnTo>
                    <a:lnTo>
                      <a:pt x="90" y="1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0" name="Freeform 524"/>
              <p:cNvSpPr/>
              <p:nvPr/>
            </p:nvSpPr>
            <p:spPr bwMode="auto">
              <a:xfrm>
                <a:off x="4682" y="436"/>
                <a:ext cx="14" cy="52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0 h 52"/>
                  <a:gd name="T4" fmla="*/ 0 w 14"/>
                  <a:gd name="T5" fmla="*/ 32 h 52"/>
                  <a:gd name="T6" fmla="*/ 14 w 14"/>
                  <a:gd name="T7" fmla="*/ 52 h 52"/>
                  <a:gd name="T8" fmla="*/ 14 w 14"/>
                  <a:gd name="T9" fmla="*/ 52 h 52"/>
                  <a:gd name="T10" fmla="*/ 14 w 14"/>
                  <a:gd name="T11" fmla="*/ 20 h 52"/>
                  <a:gd name="T12" fmla="*/ 0 w 14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1" name="Freeform 525"/>
              <p:cNvSpPr/>
              <p:nvPr/>
            </p:nvSpPr>
            <p:spPr bwMode="auto">
              <a:xfrm>
                <a:off x="4682" y="436"/>
                <a:ext cx="14" cy="52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0 h 52"/>
                  <a:gd name="T4" fmla="*/ 0 w 14"/>
                  <a:gd name="T5" fmla="*/ 32 h 52"/>
                  <a:gd name="T6" fmla="*/ 14 w 14"/>
                  <a:gd name="T7" fmla="*/ 52 h 52"/>
                  <a:gd name="T8" fmla="*/ 14 w 14"/>
                  <a:gd name="T9" fmla="*/ 52 h 52"/>
                  <a:gd name="T10" fmla="*/ 14 w 14"/>
                  <a:gd name="T11" fmla="*/ 20 h 52"/>
                  <a:gd name="T12" fmla="*/ 0 w 14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2" name="Freeform 526"/>
              <p:cNvSpPr/>
              <p:nvPr/>
            </p:nvSpPr>
            <p:spPr bwMode="auto">
              <a:xfrm>
                <a:off x="4720" y="490"/>
                <a:ext cx="42" cy="82"/>
              </a:xfrm>
              <a:custGeom>
                <a:avLst/>
                <a:gdLst>
                  <a:gd name="T0" fmla="*/ 0 w 42"/>
                  <a:gd name="T1" fmla="*/ 0 h 82"/>
                  <a:gd name="T2" fmla="*/ 0 w 42"/>
                  <a:gd name="T3" fmla="*/ 30 h 82"/>
                  <a:gd name="T4" fmla="*/ 42 w 42"/>
                  <a:gd name="T5" fmla="*/ 82 h 82"/>
                  <a:gd name="T6" fmla="*/ 42 w 42"/>
                  <a:gd name="T7" fmla="*/ 82 h 82"/>
                  <a:gd name="T8" fmla="*/ 42 w 42"/>
                  <a:gd name="T9" fmla="*/ 58 h 82"/>
                  <a:gd name="T10" fmla="*/ 0 w 42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82">
                    <a:moveTo>
                      <a:pt x="0" y="0"/>
                    </a:moveTo>
                    <a:lnTo>
                      <a:pt x="0" y="30"/>
                    </a:lnTo>
                    <a:lnTo>
                      <a:pt x="42" y="82"/>
                    </a:lnTo>
                    <a:lnTo>
                      <a:pt x="42" y="82"/>
                    </a:lnTo>
                    <a:lnTo>
                      <a:pt x="42" y="5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3" name="Freeform 527"/>
              <p:cNvSpPr/>
              <p:nvPr/>
            </p:nvSpPr>
            <p:spPr bwMode="auto">
              <a:xfrm>
                <a:off x="4720" y="490"/>
                <a:ext cx="42" cy="82"/>
              </a:xfrm>
              <a:custGeom>
                <a:avLst/>
                <a:gdLst>
                  <a:gd name="T0" fmla="*/ 0 w 42"/>
                  <a:gd name="T1" fmla="*/ 0 h 82"/>
                  <a:gd name="T2" fmla="*/ 0 w 42"/>
                  <a:gd name="T3" fmla="*/ 30 h 82"/>
                  <a:gd name="T4" fmla="*/ 42 w 42"/>
                  <a:gd name="T5" fmla="*/ 82 h 82"/>
                  <a:gd name="T6" fmla="*/ 42 w 42"/>
                  <a:gd name="T7" fmla="*/ 82 h 82"/>
                  <a:gd name="T8" fmla="*/ 42 w 42"/>
                  <a:gd name="T9" fmla="*/ 58 h 82"/>
                  <a:gd name="T10" fmla="*/ 0 w 42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82">
                    <a:moveTo>
                      <a:pt x="0" y="0"/>
                    </a:moveTo>
                    <a:lnTo>
                      <a:pt x="0" y="30"/>
                    </a:lnTo>
                    <a:lnTo>
                      <a:pt x="42" y="82"/>
                    </a:lnTo>
                    <a:lnTo>
                      <a:pt x="42" y="82"/>
                    </a:lnTo>
                    <a:lnTo>
                      <a:pt x="42" y="5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4" name="Freeform 528"/>
              <p:cNvSpPr/>
              <p:nvPr/>
            </p:nvSpPr>
            <p:spPr bwMode="auto">
              <a:xfrm>
                <a:off x="4516" y="294"/>
                <a:ext cx="78" cy="140"/>
              </a:xfrm>
              <a:custGeom>
                <a:avLst/>
                <a:gdLst>
                  <a:gd name="T0" fmla="*/ 0 w 78"/>
                  <a:gd name="T1" fmla="*/ 0 h 140"/>
                  <a:gd name="T2" fmla="*/ 0 w 78"/>
                  <a:gd name="T3" fmla="*/ 0 h 140"/>
                  <a:gd name="T4" fmla="*/ 0 w 78"/>
                  <a:gd name="T5" fmla="*/ 50 h 140"/>
                  <a:gd name="T6" fmla="*/ 78 w 78"/>
                  <a:gd name="T7" fmla="*/ 140 h 140"/>
                  <a:gd name="T8" fmla="*/ 78 w 78"/>
                  <a:gd name="T9" fmla="*/ 98 h 140"/>
                  <a:gd name="T10" fmla="*/ 0 w 78"/>
                  <a:gd name="T1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14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78" y="140"/>
                    </a:lnTo>
                    <a:lnTo>
                      <a:pt x="78" y="9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5" name="Freeform 529"/>
              <p:cNvSpPr/>
              <p:nvPr/>
            </p:nvSpPr>
            <p:spPr bwMode="auto">
              <a:xfrm>
                <a:off x="4516" y="294"/>
                <a:ext cx="78" cy="140"/>
              </a:xfrm>
              <a:custGeom>
                <a:avLst/>
                <a:gdLst>
                  <a:gd name="T0" fmla="*/ 0 w 78"/>
                  <a:gd name="T1" fmla="*/ 0 h 140"/>
                  <a:gd name="T2" fmla="*/ 0 w 78"/>
                  <a:gd name="T3" fmla="*/ 0 h 140"/>
                  <a:gd name="T4" fmla="*/ 0 w 78"/>
                  <a:gd name="T5" fmla="*/ 50 h 140"/>
                  <a:gd name="T6" fmla="*/ 78 w 78"/>
                  <a:gd name="T7" fmla="*/ 140 h 140"/>
                  <a:gd name="T8" fmla="*/ 78 w 78"/>
                  <a:gd name="T9" fmla="*/ 98 h 140"/>
                  <a:gd name="T10" fmla="*/ 0 w 78"/>
                  <a:gd name="T1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14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78" y="140"/>
                    </a:lnTo>
                    <a:lnTo>
                      <a:pt x="78" y="9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6" name="Freeform 530"/>
              <p:cNvSpPr/>
              <p:nvPr/>
            </p:nvSpPr>
            <p:spPr bwMode="auto">
              <a:xfrm>
                <a:off x="4618" y="422"/>
                <a:ext cx="18" cy="62"/>
              </a:xfrm>
              <a:custGeom>
                <a:avLst/>
                <a:gdLst>
                  <a:gd name="T0" fmla="*/ 0 w 18"/>
                  <a:gd name="T1" fmla="*/ 0 h 62"/>
                  <a:gd name="T2" fmla="*/ 0 w 18"/>
                  <a:gd name="T3" fmla="*/ 40 h 62"/>
                  <a:gd name="T4" fmla="*/ 18 w 18"/>
                  <a:gd name="T5" fmla="*/ 62 h 62"/>
                  <a:gd name="T6" fmla="*/ 18 w 18"/>
                  <a:gd name="T7" fmla="*/ 62 h 62"/>
                  <a:gd name="T8" fmla="*/ 16 w 18"/>
                  <a:gd name="T9" fmla="*/ 58 h 62"/>
                  <a:gd name="T10" fmla="*/ 16 w 18"/>
                  <a:gd name="T11" fmla="*/ 22 h 62"/>
                  <a:gd name="T12" fmla="*/ 0 w 18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2">
                    <a:moveTo>
                      <a:pt x="0" y="0"/>
                    </a:moveTo>
                    <a:lnTo>
                      <a:pt x="0" y="40"/>
                    </a:lnTo>
                    <a:lnTo>
                      <a:pt x="18" y="62"/>
                    </a:lnTo>
                    <a:lnTo>
                      <a:pt x="18" y="62"/>
                    </a:lnTo>
                    <a:lnTo>
                      <a:pt x="16" y="58"/>
                    </a:lnTo>
                    <a:lnTo>
                      <a:pt x="16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7" name="Freeform 531"/>
              <p:cNvSpPr/>
              <p:nvPr/>
            </p:nvSpPr>
            <p:spPr bwMode="auto">
              <a:xfrm>
                <a:off x="4618" y="422"/>
                <a:ext cx="18" cy="62"/>
              </a:xfrm>
              <a:custGeom>
                <a:avLst/>
                <a:gdLst>
                  <a:gd name="T0" fmla="*/ 0 w 18"/>
                  <a:gd name="T1" fmla="*/ 0 h 62"/>
                  <a:gd name="T2" fmla="*/ 0 w 18"/>
                  <a:gd name="T3" fmla="*/ 40 h 62"/>
                  <a:gd name="T4" fmla="*/ 18 w 18"/>
                  <a:gd name="T5" fmla="*/ 62 h 62"/>
                  <a:gd name="T6" fmla="*/ 18 w 18"/>
                  <a:gd name="T7" fmla="*/ 62 h 62"/>
                  <a:gd name="T8" fmla="*/ 16 w 18"/>
                  <a:gd name="T9" fmla="*/ 58 h 62"/>
                  <a:gd name="T10" fmla="*/ 16 w 18"/>
                  <a:gd name="T11" fmla="*/ 22 h 62"/>
                  <a:gd name="T12" fmla="*/ 0 w 18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2">
                    <a:moveTo>
                      <a:pt x="0" y="0"/>
                    </a:moveTo>
                    <a:lnTo>
                      <a:pt x="0" y="40"/>
                    </a:lnTo>
                    <a:lnTo>
                      <a:pt x="18" y="62"/>
                    </a:lnTo>
                    <a:lnTo>
                      <a:pt x="18" y="62"/>
                    </a:lnTo>
                    <a:lnTo>
                      <a:pt x="16" y="58"/>
                    </a:lnTo>
                    <a:lnTo>
                      <a:pt x="16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8" name="Freeform 532"/>
              <p:cNvSpPr/>
              <p:nvPr/>
            </p:nvSpPr>
            <p:spPr bwMode="auto">
              <a:xfrm>
                <a:off x="4658" y="474"/>
                <a:ext cx="50" cy="94"/>
              </a:xfrm>
              <a:custGeom>
                <a:avLst/>
                <a:gdLst>
                  <a:gd name="T0" fmla="*/ 0 w 50"/>
                  <a:gd name="T1" fmla="*/ 0 h 94"/>
                  <a:gd name="T2" fmla="*/ 0 w 50"/>
                  <a:gd name="T3" fmla="*/ 36 h 94"/>
                  <a:gd name="T4" fmla="*/ 50 w 50"/>
                  <a:gd name="T5" fmla="*/ 94 h 94"/>
                  <a:gd name="T6" fmla="*/ 50 w 50"/>
                  <a:gd name="T7" fmla="*/ 94 h 94"/>
                  <a:gd name="T8" fmla="*/ 50 w 50"/>
                  <a:gd name="T9" fmla="*/ 64 h 94"/>
                  <a:gd name="T10" fmla="*/ 0 w 50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94">
                    <a:moveTo>
                      <a:pt x="0" y="0"/>
                    </a:moveTo>
                    <a:lnTo>
                      <a:pt x="0" y="36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6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9" name="Freeform 533"/>
              <p:cNvSpPr/>
              <p:nvPr/>
            </p:nvSpPr>
            <p:spPr bwMode="auto">
              <a:xfrm>
                <a:off x="4658" y="474"/>
                <a:ext cx="50" cy="94"/>
              </a:xfrm>
              <a:custGeom>
                <a:avLst/>
                <a:gdLst>
                  <a:gd name="T0" fmla="*/ 0 w 50"/>
                  <a:gd name="T1" fmla="*/ 0 h 94"/>
                  <a:gd name="T2" fmla="*/ 0 w 50"/>
                  <a:gd name="T3" fmla="*/ 36 h 94"/>
                  <a:gd name="T4" fmla="*/ 50 w 50"/>
                  <a:gd name="T5" fmla="*/ 94 h 94"/>
                  <a:gd name="T6" fmla="*/ 50 w 50"/>
                  <a:gd name="T7" fmla="*/ 94 h 94"/>
                  <a:gd name="T8" fmla="*/ 50 w 50"/>
                  <a:gd name="T9" fmla="*/ 64 h 94"/>
                  <a:gd name="T10" fmla="*/ 0 w 50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94">
                    <a:moveTo>
                      <a:pt x="0" y="0"/>
                    </a:moveTo>
                    <a:lnTo>
                      <a:pt x="0" y="36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6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0" name="Freeform 534"/>
              <p:cNvSpPr/>
              <p:nvPr/>
            </p:nvSpPr>
            <p:spPr bwMode="auto">
              <a:xfrm>
                <a:off x="4608" y="480"/>
                <a:ext cx="50" cy="96"/>
              </a:xfrm>
              <a:custGeom>
                <a:avLst/>
                <a:gdLst>
                  <a:gd name="T0" fmla="*/ 0 w 50"/>
                  <a:gd name="T1" fmla="*/ 0 h 96"/>
                  <a:gd name="T2" fmla="*/ 0 w 50"/>
                  <a:gd name="T3" fmla="*/ 36 h 96"/>
                  <a:gd name="T4" fmla="*/ 50 w 50"/>
                  <a:gd name="T5" fmla="*/ 96 h 96"/>
                  <a:gd name="T6" fmla="*/ 50 w 50"/>
                  <a:gd name="T7" fmla="*/ 66 h 96"/>
                  <a:gd name="T8" fmla="*/ 0 w 50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96">
                    <a:moveTo>
                      <a:pt x="0" y="0"/>
                    </a:moveTo>
                    <a:lnTo>
                      <a:pt x="0" y="36"/>
                    </a:lnTo>
                    <a:lnTo>
                      <a:pt x="50" y="96"/>
                    </a:lnTo>
                    <a:lnTo>
                      <a:pt x="50" y="6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1" name="Freeform 535"/>
              <p:cNvSpPr/>
              <p:nvPr/>
            </p:nvSpPr>
            <p:spPr bwMode="auto">
              <a:xfrm>
                <a:off x="4608" y="480"/>
                <a:ext cx="50" cy="96"/>
              </a:xfrm>
              <a:custGeom>
                <a:avLst/>
                <a:gdLst>
                  <a:gd name="T0" fmla="*/ 0 w 50"/>
                  <a:gd name="T1" fmla="*/ 0 h 96"/>
                  <a:gd name="T2" fmla="*/ 0 w 50"/>
                  <a:gd name="T3" fmla="*/ 36 h 96"/>
                  <a:gd name="T4" fmla="*/ 50 w 50"/>
                  <a:gd name="T5" fmla="*/ 96 h 96"/>
                  <a:gd name="T6" fmla="*/ 50 w 50"/>
                  <a:gd name="T7" fmla="*/ 66 h 96"/>
                  <a:gd name="T8" fmla="*/ 0 w 50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96">
                    <a:moveTo>
                      <a:pt x="0" y="0"/>
                    </a:moveTo>
                    <a:lnTo>
                      <a:pt x="0" y="36"/>
                    </a:lnTo>
                    <a:lnTo>
                      <a:pt x="50" y="96"/>
                    </a:lnTo>
                    <a:lnTo>
                      <a:pt x="50" y="6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2" name="Freeform 536"/>
              <p:cNvSpPr/>
              <p:nvPr/>
            </p:nvSpPr>
            <p:spPr bwMode="auto">
              <a:xfrm>
                <a:off x="4732" y="568"/>
                <a:ext cx="30" cy="63"/>
              </a:xfrm>
              <a:custGeom>
                <a:avLst/>
                <a:gdLst>
                  <a:gd name="T0" fmla="*/ 0 w 30"/>
                  <a:gd name="T1" fmla="*/ 0 h 63"/>
                  <a:gd name="T2" fmla="*/ 0 w 30"/>
                  <a:gd name="T3" fmla="*/ 0 h 63"/>
                  <a:gd name="T4" fmla="*/ 0 w 30"/>
                  <a:gd name="T5" fmla="*/ 28 h 63"/>
                  <a:gd name="T6" fmla="*/ 30 w 30"/>
                  <a:gd name="T7" fmla="*/ 63 h 63"/>
                  <a:gd name="T8" fmla="*/ 30 w 30"/>
                  <a:gd name="T9" fmla="*/ 63 h 63"/>
                  <a:gd name="T10" fmla="*/ 30 w 30"/>
                  <a:gd name="T11" fmla="*/ 38 h 63"/>
                  <a:gd name="T12" fmla="*/ 0 w 30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30" y="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3" name="Freeform 537"/>
              <p:cNvSpPr/>
              <p:nvPr/>
            </p:nvSpPr>
            <p:spPr bwMode="auto">
              <a:xfrm>
                <a:off x="4732" y="568"/>
                <a:ext cx="30" cy="63"/>
              </a:xfrm>
              <a:custGeom>
                <a:avLst/>
                <a:gdLst>
                  <a:gd name="T0" fmla="*/ 0 w 30"/>
                  <a:gd name="T1" fmla="*/ 0 h 63"/>
                  <a:gd name="T2" fmla="*/ 0 w 30"/>
                  <a:gd name="T3" fmla="*/ 0 h 63"/>
                  <a:gd name="T4" fmla="*/ 0 w 30"/>
                  <a:gd name="T5" fmla="*/ 28 h 63"/>
                  <a:gd name="T6" fmla="*/ 30 w 30"/>
                  <a:gd name="T7" fmla="*/ 63 h 63"/>
                  <a:gd name="T8" fmla="*/ 30 w 30"/>
                  <a:gd name="T9" fmla="*/ 63 h 63"/>
                  <a:gd name="T10" fmla="*/ 30 w 30"/>
                  <a:gd name="T11" fmla="*/ 38 h 63"/>
                  <a:gd name="T12" fmla="*/ 0 w 30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30" y="3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4" name="Freeform 538"/>
              <p:cNvSpPr/>
              <p:nvPr/>
            </p:nvSpPr>
            <p:spPr bwMode="auto">
              <a:xfrm>
                <a:off x="4516" y="384"/>
                <a:ext cx="30" cy="82"/>
              </a:xfrm>
              <a:custGeom>
                <a:avLst/>
                <a:gdLst>
                  <a:gd name="T0" fmla="*/ 0 w 30"/>
                  <a:gd name="T1" fmla="*/ 0 h 82"/>
                  <a:gd name="T2" fmla="*/ 0 w 30"/>
                  <a:gd name="T3" fmla="*/ 0 h 82"/>
                  <a:gd name="T4" fmla="*/ 0 w 30"/>
                  <a:gd name="T5" fmla="*/ 50 h 82"/>
                  <a:gd name="T6" fmla="*/ 30 w 30"/>
                  <a:gd name="T7" fmla="*/ 82 h 82"/>
                  <a:gd name="T8" fmla="*/ 30 w 30"/>
                  <a:gd name="T9" fmla="*/ 82 h 82"/>
                  <a:gd name="T10" fmla="*/ 30 w 30"/>
                  <a:gd name="T11" fmla="*/ 34 h 82"/>
                  <a:gd name="T12" fmla="*/ 0 w 30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82"/>
                    </a:lnTo>
                    <a:lnTo>
                      <a:pt x="30" y="82"/>
                    </a:lnTo>
                    <a:lnTo>
                      <a:pt x="30" y="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5" name="Freeform 539"/>
              <p:cNvSpPr/>
              <p:nvPr/>
            </p:nvSpPr>
            <p:spPr bwMode="auto">
              <a:xfrm>
                <a:off x="4516" y="384"/>
                <a:ext cx="30" cy="82"/>
              </a:xfrm>
              <a:custGeom>
                <a:avLst/>
                <a:gdLst>
                  <a:gd name="T0" fmla="*/ 0 w 30"/>
                  <a:gd name="T1" fmla="*/ 0 h 82"/>
                  <a:gd name="T2" fmla="*/ 0 w 30"/>
                  <a:gd name="T3" fmla="*/ 0 h 82"/>
                  <a:gd name="T4" fmla="*/ 0 w 30"/>
                  <a:gd name="T5" fmla="*/ 50 h 82"/>
                  <a:gd name="T6" fmla="*/ 30 w 30"/>
                  <a:gd name="T7" fmla="*/ 82 h 82"/>
                  <a:gd name="T8" fmla="*/ 30 w 30"/>
                  <a:gd name="T9" fmla="*/ 82 h 82"/>
                  <a:gd name="T10" fmla="*/ 30 w 30"/>
                  <a:gd name="T11" fmla="*/ 34 h 82"/>
                  <a:gd name="T12" fmla="*/ 0 w 30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82"/>
                    </a:lnTo>
                    <a:lnTo>
                      <a:pt x="30" y="82"/>
                    </a:lnTo>
                    <a:lnTo>
                      <a:pt x="30" y="3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6" name="Freeform 540"/>
              <p:cNvSpPr/>
              <p:nvPr/>
            </p:nvSpPr>
            <p:spPr bwMode="auto">
              <a:xfrm>
                <a:off x="4732" y="633"/>
                <a:ext cx="30" cy="58"/>
              </a:xfrm>
              <a:custGeom>
                <a:avLst/>
                <a:gdLst>
                  <a:gd name="T0" fmla="*/ 0 w 30"/>
                  <a:gd name="T1" fmla="*/ 0 h 58"/>
                  <a:gd name="T2" fmla="*/ 0 w 30"/>
                  <a:gd name="T3" fmla="*/ 0 h 58"/>
                  <a:gd name="T4" fmla="*/ 0 w 30"/>
                  <a:gd name="T5" fmla="*/ 28 h 58"/>
                  <a:gd name="T6" fmla="*/ 30 w 30"/>
                  <a:gd name="T7" fmla="*/ 58 h 58"/>
                  <a:gd name="T8" fmla="*/ 30 w 30"/>
                  <a:gd name="T9" fmla="*/ 58 h 58"/>
                  <a:gd name="T10" fmla="*/ 30 w 30"/>
                  <a:gd name="T11" fmla="*/ 32 h 58"/>
                  <a:gd name="T12" fmla="*/ 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7" name="Freeform 541"/>
              <p:cNvSpPr/>
              <p:nvPr/>
            </p:nvSpPr>
            <p:spPr bwMode="auto">
              <a:xfrm>
                <a:off x="4732" y="633"/>
                <a:ext cx="30" cy="58"/>
              </a:xfrm>
              <a:custGeom>
                <a:avLst/>
                <a:gdLst>
                  <a:gd name="T0" fmla="*/ 0 w 30"/>
                  <a:gd name="T1" fmla="*/ 0 h 58"/>
                  <a:gd name="T2" fmla="*/ 0 w 30"/>
                  <a:gd name="T3" fmla="*/ 0 h 58"/>
                  <a:gd name="T4" fmla="*/ 0 w 30"/>
                  <a:gd name="T5" fmla="*/ 28 h 58"/>
                  <a:gd name="T6" fmla="*/ 30 w 30"/>
                  <a:gd name="T7" fmla="*/ 58 h 58"/>
                  <a:gd name="T8" fmla="*/ 30 w 30"/>
                  <a:gd name="T9" fmla="*/ 58 h 58"/>
                  <a:gd name="T10" fmla="*/ 30 w 30"/>
                  <a:gd name="T11" fmla="*/ 32 h 58"/>
                  <a:gd name="T12" fmla="*/ 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3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8" name="Freeform 542"/>
              <p:cNvSpPr/>
              <p:nvPr/>
            </p:nvSpPr>
            <p:spPr bwMode="auto">
              <a:xfrm>
                <a:off x="4622" y="582"/>
                <a:ext cx="24" cy="63"/>
              </a:xfrm>
              <a:custGeom>
                <a:avLst/>
                <a:gdLst>
                  <a:gd name="T0" fmla="*/ 0 w 24"/>
                  <a:gd name="T1" fmla="*/ 0 h 63"/>
                  <a:gd name="T2" fmla="*/ 0 w 24"/>
                  <a:gd name="T3" fmla="*/ 0 h 63"/>
                  <a:gd name="T4" fmla="*/ 0 w 24"/>
                  <a:gd name="T5" fmla="*/ 41 h 63"/>
                  <a:gd name="T6" fmla="*/ 24 w 24"/>
                  <a:gd name="T7" fmla="*/ 63 h 63"/>
                  <a:gd name="T8" fmla="*/ 24 w 24"/>
                  <a:gd name="T9" fmla="*/ 24 h 63"/>
                  <a:gd name="T10" fmla="*/ 0 w 24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41"/>
                    </a:lnTo>
                    <a:lnTo>
                      <a:pt x="24" y="63"/>
                    </a:lnTo>
                    <a:lnTo>
                      <a:pt x="24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9" name="Freeform 543"/>
              <p:cNvSpPr/>
              <p:nvPr/>
            </p:nvSpPr>
            <p:spPr bwMode="auto">
              <a:xfrm>
                <a:off x="4622" y="582"/>
                <a:ext cx="24" cy="63"/>
              </a:xfrm>
              <a:custGeom>
                <a:avLst/>
                <a:gdLst>
                  <a:gd name="T0" fmla="*/ 0 w 24"/>
                  <a:gd name="T1" fmla="*/ 0 h 63"/>
                  <a:gd name="T2" fmla="*/ 0 w 24"/>
                  <a:gd name="T3" fmla="*/ 0 h 63"/>
                  <a:gd name="T4" fmla="*/ 0 w 24"/>
                  <a:gd name="T5" fmla="*/ 41 h 63"/>
                  <a:gd name="T6" fmla="*/ 24 w 24"/>
                  <a:gd name="T7" fmla="*/ 63 h 63"/>
                  <a:gd name="T8" fmla="*/ 24 w 24"/>
                  <a:gd name="T9" fmla="*/ 24 h 63"/>
                  <a:gd name="T10" fmla="*/ 0 w 24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41"/>
                    </a:lnTo>
                    <a:lnTo>
                      <a:pt x="24" y="63"/>
                    </a:lnTo>
                    <a:lnTo>
                      <a:pt x="24" y="2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0" name="Freeform 544"/>
              <p:cNvSpPr/>
              <p:nvPr/>
            </p:nvSpPr>
            <p:spPr bwMode="auto">
              <a:xfrm>
                <a:off x="4668" y="631"/>
                <a:ext cx="94" cy="122"/>
              </a:xfrm>
              <a:custGeom>
                <a:avLst/>
                <a:gdLst>
                  <a:gd name="T0" fmla="*/ 0 w 94"/>
                  <a:gd name="T1" fmla="*/ 0 h 122"/>
                  <a:gd name="T2" fmla="*/ 0 w 94"/>
                  <a:gd name="T3" fmla="*/ 0 h 122"/>
                  <a:gd name="T4" fmla="*/ 2 w 94"/>
                  <a:gd name="T5" fmla="*/ 4 h 122"/>
                  <a:gd name="T6" fmla="*/ 2 w 94"/>
                  <a:gd name="T7" fmla="*/ 36 h 122"/>
                  <a:gd name="T8" fmla="*/ 94 w 94"/>
                  <a:gd name="T9" fmla="*/ 122 h 122"/>
                  <a:gd name="T10" fmla="*/ 94 w 94"/>
                  <a:gd name="T11" fmla="*/ 98 h 122"/>
                  <a:gd name="T12" fmla="*/ 0 w 94"/>
                  <a:gd name="T1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2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2" y="36"/>
                    </a:lnTo>
                    <a:lnTo>
                      <a:pt x="94" y="122"/>
                    </a:lnTo>
                    <a:lnTo>
                      <a:pt x="94" y="9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1" name="Freeform 545"/>
              <p:cNvSpPr/>
              <p:nvPr/>
            </p:nvSpPr>
            <p:spPr bwMode="auto">
              <a:xfrm>
                <a:off x="4668" y="631"/>
                <a:ext cx="94" cy="122"/>
              </a:xfrm>
              <a:custGeom>
                <a:avLst/>
                <a:gdLst>
                  <a:gd name="T0" fmla="*/ 0 w 94"/>
                  <a:gd name="T1" fmla="*/ 0 h 122"/>
                  <a:gd name="T2" fmla="*/ 0 w 94"/>
                  <a:gd name="T3" fmla="*/ 0 h 122"/>
                  <a:gd name="T4" fmla="*/ 2 w 94"/>
                  <a:gd name="T5" fmla="*/ 4 h 122"/>
                  <a:gd name="T6" fmla="*/ 2 w 94"/>
                  <a:gd name="T7" fmla="*/ 36 h 122"/>
                  <a:gd name="T8" fmla="*/ 94 w 94"/>
                  <a:gd name="T9" fmla="*/ 122 h 122"/>
                  <a:gd name="T10" fmla="*/ 94 w 94"/>
                  <a:gd name="T11" fmla="*/ 98 h 122"/>
                  <a:gd name="T12" fmla="*/ 0 w 94"/>
                  <a:gd name="T1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2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2" y="36"/>
                    </a:lnTo>
                    <a:lnTo>
                      <a:pt x="94" y="122"/>
                    </a:lnTo>
                    <a:lnTo>
                      <a:pt x="94" y="9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2" name="Freeform 546"/>
              <p:cNvSpPr/>
              <p:nvPr/>
            </p:nvSpPr>
            <p:spPr bwMode="auto">
              <a:xfrm>
                <a:off x="4516" y="562"/>
                <a:ext cx="38" cy="83"/>
              </a:xfrm>
              <a:custGeom>
                <a:avLst/>
                <a:gdLst>
                  <a:gd name="T0" fmla="*/ 0 w 38"/>
                  <a:gd name="T1" fmla="*/ 0 h 83"/>
                  <a:gd name="T2" fmla="*/ 0 w 38"/>
                  <a:gd name="T3" fmla="*/ 50 h 83"/>
                  <a:gd name="T4" fmla="*/ 38 w 38"/>
                  <a:gd name="T5" fmla="*/ 83 h 83"/>
                  <a:gd name="T6" fmla="*/ 38 w 38"/>
                  <a:gd name="T7" fmla="*/ 36 h 83"/>
                  <a:gd name="T8" fmla="*/ 0 w 38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83">
                    <a:moveTo>
                      <a:pt x="0" y="0"/>
                    </a:moveTo>
                    <a:lnTo>
                      <a:pt x="0" y="50"/>
                    </a:lnTo>
                    <a:lnTo>
                      <a:pt x="38" y="83"/>
                    </a:lnTo>
                    <a:lnTo>
                      <a:pt x="3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3" name="Freeform 547"/>
              <p:cNvSpPr/>
              <p:nvPr/>
            </p:nvSpPr>
            <p:spPr bwMode="auto">
              <a:xfrm>
                <a:off x="4516" y="562"/>
                <a:ext cx="38" cy="83"/>
              </a:xfrm>
              <a:custGeom>
                <a:avLst/>
                <a:gdLst>
                  <a:gd name="T0" fmla="*/ 0 w 38"/>
                  <a:gd name="T1" fmla="*/ 0 h 83"/>
                  <a:gd name="T2" fmla="*/ 0 w 38"/>
                  <a:gd name="T3" fmla="*/ 50 h 83"/>
                  <a:gd name="T4" fmla="*/ 38 w 38"/>
                  <a:gd name="T5" fmla="*/ 83 h 83"/>
                  <a:gd name="T6" fmla="*/ 38 w 38"/>
                  <a:gd name="T7" fmla="*/ 36 h 83"/>
                  <a:gd name="T8" fmla="*/ 0 w 38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83">
                    <a:moveTo>
                      <a:pt x="0" y="0"/>
                    </a:moveTo>
                    <a:lnTo>
                      <a:pt x="0" y="50"/>
                    </a:lnTo>
                    <a:lnTo>
                      <a:pt x="38" y="83"/>
                    </a:lnTo>
                    <a:lnTo>
                      <a:pt x="38" y="3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4" name="Freeform 548"/>
              <p:cNvSpPr/>
              <p:nvPr/>
            </p:nvSpPr>
            <p:spPr bwMode="auto">
              <a:xfrm>
                <a:off x="4738" y="765"/>
                <a:ext cx="24" cy="46"/>
              </a:xfrm>
              <a:custGeom>
                <a:avLst/>
                <a:gdLst>
                  <a:gd name="T0" fmla="*/ 0 w 24"/>
                  <a:gd name="T1" fmla="*/ 0 h 46"/>
                  <a:gd name="T2" fmla="*/ 0 w 24"/>
                  <a:gd name="T3" fmla="*/ 28 h 46"/>
                  <a:gd name="T4" fmla="*/ 24 w 24"/>
                  <a:gd name="T5" fmla="*/ 46 h 46"/>
                  <a:gd name="T6" fmla="*/ 24 w 24"/>
                  <a:gd name="T7" fmla="*/ 46 h 46"/>
                  <a:gd name="T8" fmla="*/ 24 w 24"/>
                  <a:gd name="T9" fmla="*/ 22 h 46"/>
                  <a:gd name="T10" fmla="*/ 0 w 24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6">
                    <a:moveTo>
                      <a:pt x="0" y="0"/>
                    </a:moveTo>
                    <a:lnTo>
                      <a:pt x="0" y="2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4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5" name="Freeform 549"/>
              <p:cNvSpPr/>
              <p:nvPr/>
            </p:nvSpPr>
            <p:spPr bwMode="auto">
              <a:xfrm>
                <a:off x="4738" y="765"/>
                <a:ext cx="24" cy="46"/>
              </a:xfrm>
              <a:custGeom>
                <a:avLst/>
                <a:gdLst>
                  <a:gd name="T0" fmla="*/ 0 w 24"/>
                  <a:gd name="T1" fmla="*/ 0 h 46"/>
                  <a:gd name="T2" fmla="*/ 0 w 24"/>
                  <a:gd name="T3" fmla="*/ 28 h 46"/>
                  <a:gd name="T4" fmla="*/ 24 w 24"/>
                  <a:gd name="T5" fmla="*/ 46 h 46"/>
                  <a:gd name="T6" fmla="*/ 24 w 24"/>
                  <a:gd name="T7" fmla="*/ 46 h 46"/>
                  <a:gd name="T8" fmla="*/ 24 w 24"/>
                  <a:gd name="T9" fmla="*/ 22 h 46"/>
                  <a:gd name="T10" fmla="*/ 0 w 24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6">
                    <a:moveTo>
                      <a:pt x="0" y="0"/>
                    </a:moveTo>
                    <a:lnTo>
                      <a:pt x="0" y="2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4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6" name="Freeform 550"/>
              <p:cNvSpPr/>
              <p:nvPr/>
            </p:nvSpPr>
            <p:spPr bwMode="auto">
              <a:xfrm>
                <a:off x="4516" y="653"/>
                <a:ext cx="94" cy="114"/>
              </a:xfrm>
              <a:custGeom>
                <a:avLst/>
                <a:gdLst>
                  <a:gd name="T0" fmla="*/ 0 w 94"/>
                  <a:gd name="T1" fmla="*/ 0 h 114"/>
                  <a:gd name="T2" fmla="*/ 0 w 94"/>
                  <a:gd name="T3" fmla="*/ 50 h 114"/>
                  <a:gd name="T4" fmla="*/ 94 w 94"/>
                  <a:gd name="T5" fmla="*/ 114 h 114"/>
                  <a:gd name="T6" fmla="*/ 94 w 94"/>
                  <a:gd name="T7" fmla="*/ 74 h 114"/>
                  <a:gd name="T8" fmla="*/ 0 w 94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4">
                    <a:moveTo>
                      <a:pt x="0" y="0"/>
                    </a:moveTo>
                    <a:lnTo>
                      <a:pt x="0" y="50"/>
                    </a:lnTo>
                    <a:lnTo>
                      <a:pt x="94" y="114"/>
                    </a:lnTo>
                    <a:lnTo>
                      <a:pt x="94" y="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7" name="Freeform 551"/>
              <p:cNvSpPr/>
              <p:nvPr/>
            </p:nvSpPr>
            <p:spPr bwMode="auto">
              <a:xfrm>
                <a:off x="4516" y="653"/>
                <a:ext cx="94" cy="114"/>
              </a:xfrm>
              <a:custGeom>
                <a:avLst/>
                <a:gdLst>
                  <a:gd name="T0" fmla="*/ 0 w 94"/>
                  <a:gd name="T1" fmla="*/ 0 h 114"/>
                  <a:gd name="T2" fmla="*/ 0 w 94"/>
                  <a:gd name="T3" fmla="*/ 50 h 114"/>
                  <a:gd name="T4" fmla="*/ 94 w 94"/>
                  <a:gd name="T5" fmla="*/ 114 h 114"/>
                  <a:gd name="T6" fmla="*/ 94 w 94"/>
                  <a:gd name="T7" fmla="*/ 74 h 114"/>
                  <a:gd name="T8" fmla="*/ 0 w 94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4">
                    <a:moveTo>
                      <a:pt x="0" y="0"/>
                    </a:moveTo>
                    <a:lnTo>
                      <a:pt x="0" y="50"/>
                    </a:lnTo>
                    <a:lnTo>
                      <a:pt x="94" y="114"/>
                    </a:lnTo>
                    <a:lnTo>
                      <a:pt x="94" y="7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8" name="Freeform 552"/>
              <p:cNvSpPr/>
              <p:nvPr/>
            </p:nvSpPr>
            <p:spPr bwMode="auto">
              <a:xfrm>
                <a:off x="4632" y="745"/>
                <a:ext cx="28" cy="56"/>
              </a:xfrm>
              <a:custGeom>
                <a:avLst/>
                <a:gdLst>
                  <a:gd name="T0" fmla="*/ 0 w 28"/>
                  <a:gd name="T1" fmla="*/ 0 h 56"/>
                  <a:gd name="T2" fmla="*/ 2 w 28"/>
                  <a:gd name="T3" fmla="*/ 2 h 56"/>
                  <a:gd name="T4" fmla="*/ 2 w 28"/>
                  <a:gd name="T5" fmla="*/ 38 h 56"/>
                  <a:gd name="T6" fmla="*/ 28 w 28"/>
                  <a:gd name="T7" fmla="*/ 56 h 56"/>
                  <a:gd name="T8" fmla="*/ 28 w 28"/>
                  <a:gd name="T9" fmla="*/ 20 h 56"/>
                  <a:gd name="T10" fmla="*/ 0 w 2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6">
                    <a:moveTo>
                      <a:pt x="0" y="0"/>
                    </a:moveTo>
                    <a:lnTo>
                      <a:pt x="2" y="2"/>
                    </a:lnTo>
                    <a:lnTo>
                      <a:pt x="2" y="38"/>
                    </a:lnTo>
                    <a:lnTo>
                      <a:pt x="28" y="56"/>
                    </a:lnTo>
                    <a:lnTo>
                      <a:pt x="28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9" name="Freeform 553"/>
              <p:cNvSpPr/>
              <p:nvPr/>
            </p:nvSpPr>
            <p:spPr bwMode="auto">
              <a:xfrm>
                <a:off x="4632" y="745"/>
                <a:ext cx="28" cy="56"/>
              </a:xfrm>
              <a:custGeom>
                <a:avLst/>
                <a:gdLst>
                  <a:gd name="T0" fmla="*/ 0 w 28"/>
                  <a:gd name="T1" fmla="*/ 0 h 56"/>
                  <a:gd name="T2" fmla="*/ 2 w 28"/>
                  <a:gd name="T3" fmla="*/ 2 h 56"/>
                  <a:gd name="T4" fmla="*/ 2 w 28"/>
                  <a:gd name="T5" fmla="*/ 38 h 56"/>
                  <a:gd name="T6" fmla="*/ 28 w 28"/>
                  <a:gd name="T7" fmla="*/ 56 h 56"/>
                  <a:gd name="T8" fmla="*/ 28 w 28"/>
                  <a:gd name="T9" fmla="*/ 20 h 56"/>
                  <a:gd name="T10" fmla="*/ 0 w 2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6">
                    <a:moveTo>
                      <a:pt x="0" y="0"/>
                    </a:moveTo>
                    <a:lnTo>
                      <a:pt x="2" y="2"/>
                    </a:lnTo>
                    <a:lnTo>
                      <a:pt x="2" y="38"/>
                    </a:lnTo>
                    <a:lnTo>
                      <a:pt x="28" y="56"/>
                    </a:lnTo>
                    <a:lnTo>
                      <a:pt x="28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0" name="Freeform 554"/>
              <p:cNvSpPr/>
              <p:nvPr/>
            </p:nvSpPr>
            <p:spPr bwMode="auto">
              <a:xfrm>
                <a:off x="4684" y="785"/>
                <a:ext cx="78" cy="84"/>
              </a:xfrm>
              <a:custGeom>
                <a:avLst/>
                <a:gdLst>
                  <a:gd name="T0" fmla="*/ 0 w 78"/>
                  <a:gd name="T1" fmla="*/ 0 h 84"/>
                  <a:gd name="T2" fmla="*/ 0 w 78"/>
                  <a:gd name="T3" fmla="*/ 0 h 84"/>
                  <a:gd name="T4" fmla="*/ 0 w 78"/>
                  <a:gd name="T5" fmla="*/ 32 h 84"/>
                  <a:gd name="T6" fmla="*/ 78 w 78"/>
                  <a:gd name="T7" fmla="*/ 84 h 84"/>
                  <a:gd name="T8" fmla="*/ 78 w 78"/>
                  <a:gd name="T9" fmla="*/ 84 h 84"/>
                  <a:gd name="T10" fmla="*/ 78 w 78"/>
                  <a:gd name="T11" fmla="*/ 60 h 84"/>
                  <a:gd name="T12" fmla="*/ 0 w 78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8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78" y="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1" name="Freeform 555"/>
              <p:cNvSpPr/>
              <p:nvPr/>
            </p:nvSpPr>
            <p:spPr bwMode="auto">
              <a:xfrm>
                <a:off x="4684" y="785"/>
                <a:ext cx="78" cy="84"/>
              </a:xfrm>
              <a:custGeom>
                <a:avLst/>
                <a:gdLst>
                  <a:gd name="T0" fmla="*/ 0 w 78"/>
                  <a:gd name="T1" fmla="*/ 0 h 84"/>
                  <a:gd name="T2" fmla="*/ 0 w 78"/>
                  <a:gd name="T3" fmla="*/ 0 h 84"/>
                  <a:gd name="T4" fmla="*/ 0 w 78"/>
                  <a:gd name="T5" fmla="*/ 32 h 84"/>
                  <a:gd name="T6" fmla="*/ 78 w 78"/>
                  <a:gd name="T7" fmla="*/ 84 h 84"/>
                  <a:gd name="T8" fmla="*/ 78 w 78"/>
                  <a:gd name="T9" fmla="*/ 84 h 84"/>
                  <a:gd name="T10" fmla="*/ 78 w 78"/>
                  <a:gd name="T11" fmla="*/ 60 h 84"/>
                  <a:gd name="T12" fmla="*/ 0 w 78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8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78" y="6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2" name="Freeform 556"/>
              <p:cNvSpPr/>
              <p:nvPr/>
            </p:nvSpPr>
            <p:spPr bwMode="auto">
              <a:xfrm>
                <a:off x="4516" y="743"/>
                <a:ext cx="30" cy="66"/>
              </a:xfrm>
              <a:custGeom>
                <a:avLst/>
                <a:gdLst>
                  <a:gd name="T0" fmla="*/ 0 w 30"/>
                  <a:gd name="T1" fmla="*/ 0 h 66"/>
                  <a:gd name="T2" fmla="*/ 0 w 30"/>
                  <a:gd name="T3" fmla="*/ 0 h 66"/>
                  <a:gd name="T4" fmla="*/ 0 w 30"/>
                  <a:gd name="T5" fmla="*/ 50 h 66"/>
                  <a:gd name="T6" fmla="*/ 30 w 30"/>
                  <a:gd name="T7" fmla="*/ 66 h 66"/>
                  <a:gd name="T8" fmla="*/ 30 w 30"/>
                  <a:gd name="T9" fmla="*/ 66 h 66"/>
                  <a:gd name="T10" fmla="*/ 30 w 30"/>
                  <a:gd name="T11" fmla="*/ 20 h 66"/>
                  <a:gd name="T12" fmla="*/ 0 w 30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66"/>
                    </a:lnTo>
                    <a:lnTo>
                      <a:pt x="30" y="66"/>
                    </a:lnTo>
                    <a:lnTo>
                      <a:pt x="3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3" name="Freeform 557"/>
              <p:cNvSpPr/>
              <p:nvPr/>
            </p:nvSpPr>
            <p:spPr bwMode="auto">
              <a:xfrm>
                <a:off x="4516" y="743"/>
                <a:ext cx="30" cy="66"/>
              </a:xfrm>
              <a:custGeom>
                <a:avLst/>
                <a:gdLst>
                  <a:gd name="T0" fmla="*/ 0 w 30"/>
                  <a:gd name="T1" fmla="*/ 0 h 66"/>
                  <a:gd name="T2" fmla="*/ 0 w 30"/>
                  <a:gd name="T3" fmla="*/ 0 h 66"/>
                  <a:gd name="T4" fmla="*/ 0 w 30"/>
                  <a:gd name="T5" fmla="*/ 50 h 66"/>
                  <a:gd name="T6" fmla="*/ 30 w 30"/>
                  <a:gd name="T7" fmla="*/ 66 h 66"/>
                  <a:gd name="T8" fmla="*/ 30 w 30"/>
                  <a:gd name="T9" fmla="*/ 66 h 66"/>
                  <a:gd name="T10" fmla="*/ 30 w 30"/>
                  <a:gd name="T11" fmla="*/ 20 h 66"/>
                  <a:gd name="T12" fmla="*/ 0 w 30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66"/>
                    </a:lnTo>
                    <a:lnTo>
                      <a:pt x="30" y="66"/>
                    </a:lnTo>
                    <a:lnTo>
                      <a:pt x="30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4" name="Freeform 558"/>
              <p:cNvSpPr/>
              <p:nvPr/>
            </p:nvSpPr>
            <p:spPr bwMode="auto">
              <a:xfrm>
                <a:off x="4570" y="779"/>
                <a:ext cx="28" cy="58"/>
              </a:xfrm>
              <a:custGeom>
                <a:avLst/>
                <a:gdLst>
                  <a:gd name="T0" fmla="*/ 0 w 28"/>
                  <a:gd name="T1" fmla="*/ 0 h 58"/>
                  <a:gd name="T2" fmla="*/ 0 w 28"/>
                  <a:gd name="T3" fmla="*/ 0 h 58"/>
                  <a:gd name="T4" fmla="*/ 0 w 28"/>
                  <a:gd name="T5" fmla="*/ 44 h 58"/>
                  <a:gd name="T6" fmla="*/ 28 w 28"/>
                  <a:gd name="T7" fmla="*/ 58 h 58"/>
                  <a:gd name="T8" fmla="*/ 28 w 28"/>
                  <a:gd name="T9" fmla="*/ 16 h 58"/>
                  <a:gd name="T10" fmla="*/ 0 w 28"/>
                  <a:gd name="T1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28" y="58"/>
                    </a:lnTo>
                    <a:lnTo>
                      <a:pt x="28" y="1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5" name="Freeform 559"/>
              <p:cNvSpPr/>
              <p:nvPr/>
            </p:nvSpPr>
            <p:spPr bwMode="auto">
              <a:xfrm>
                <a:off x="4570" y="779"/>
                <a:ext cx="28" cy="58"/>
              </a:xfrm>
              <a:custGeom>
                <a:avLst/>
                <a:gdLst>
                  <a:gd name="T0" fmla="*/ 0 w 28"/>
                  <a:gd name="T1" fmla="*/ 0 h 58"/>
                  <a:gd name="T2" fmla="*/ 0 w 28"/>
                  <a:gd name="T3" fmla="*/ 0 h 58"/>
                  <a:gd name="T4" fmla="*/ 0 w 28"/>
                  <a:gd name="T5" fmla="*/ 44 h 58"/>
                  <a:gd name="T6" fmla="*/ 28 w 28"/>
                  <a:gd name="T7" fmla="*/ 58 h 58"/>
                  <a:gd name="T8" fmla="*/ 28 w 28"/>
                  <a:gd name="T9" fmla="*/ 16 h 58"/>
                  <a:gd name="T10" fmla="*/ 0 w 28"/>
                  <a:gd name="T1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28" y="58"/>
                    </a:lnTo>
                    <a:lnTo>
                      <a:pt x="28" y="1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6" name="Freeform 560"/>
              <p:cNvSpPr/>
              <p:nvPr/>
            </p:nvSpPr>
            <p:spPr bwMode="auto">
              <a:xfrm>
                <a:off x="4622" y="811"/>
                <a:ext cx="80" cy="84"/>
              </a:xfrm>
              <a:custGeom>
                <a:avLst/>
                <a:gdLst>
                  <a:gd name="T0" fmla="*/ 0 w 80"/>
                  <a:gd name="T1" fmla="*/ 0 h 84"/>
                  <a:gd name="T2" fmla="*/ 0 w 80"/>
                  <a:gd name="T3" fmla="*/ 40 h 84"/>
                  <a:gd name="T4" fmla="*/ 80 w 80"/>
                  <a:gd name="T5" fmla="*/ 84 h 84"/>
                  <a:gd name="T6" fmla="*/ 80 w 80"/>
                  <a:gd name="T7" fmla="*/ 52 h 84"/>
                  <a:gd name="T8" fmla="*/ 0 w 80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4">
                    <a:moveTo>
                      <a:pt x="0" y="0"/>
                    </a:moveTo>
                    <a:lnTo>
                      <a:pt x="0" y="40"/>
                    </a:lnTo>
                    <a:lnTo>
                      <a:pt x="80" y="84"/>
                    </a:lnTo>
                    <a:lnTo>
                      <a:pt x="80" y="5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7" name="Freeform 561"/>
              <p:cNvSpPr/>
              <p:nvPr/>
            </p:nvSpPr>
            <p:spPr bwMode="auto">
              <a:xfrm>
                <a:off x="4622" y="811"/>
                <a:ext cx="80" cy="84"/>
              </a:xfrm>
              <a:custGeom>
                <a:avLst/>
                <a:gdLst>
                  <a:gd name="T0" fmla="*/ 0 w 80"/>
                  <a:gd name="T1" fmla="*/ 0 h 84"/>
                  <a:gd name="T2" fmla="*/ 0 w 80"/>
                  <a:gd name="T3" fmla="*/ 40 h 84"/>
                  <a:gd name="T4" fmla="*/ 80 w 80"/>
                  <a:gd name="T5" fmla="*/ 84 h 84"/>
                  <a:gd name="T6" fmla="*/ 80 w 80"/>
                  <a:gd name="T7" fmla="*/ 52 h 84"/>
                  <a:gd name="T8" fmla="*/ 0 w 80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4">
                    <a:moveTo>
                      <a:pt x="0" y="0"/>
                    </a:moveTo>
                    <a:lnTo>
                      <a:pt x="0" y="40"/>
                    </a:lnTo>
                    <a:lnTo>
                      <a:pt x="80" y="84"/>
                    </a:lnTo>
                    <a:lnTo>
                      <a:pt x="80" y="5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8" name="Freeform 562"/>
              <p:cNvSpPr/>
              <p:nvPr/>
            </p:nvSpPr>
            <p:spPr bwMode="auto">
              <a:xfrm>
                <a:off x="4726" y="879"/>
                <a:ext cx="36" cy="48"/>
              </a:xfrm>
              <a:custGeom>
                <a:avLst/>
                <a:gdLst>
                  <a:gd name="T0" fmla="*/ 0 w 36"/>
                  <a:gd name="T1" fmla="*/ 0 h 48"/>
                  <a:gd name="T2" fmla="*/ 0 w 36"/>
                  <a:gd name="T3" fmla="*/ 0 h 48"/>
                  <a:gd name="T4" fmla="*/ 0 w 36"/>
                  <a:gd name="T5" fmla="*/ 28 h 48"/>
                  <a:gd name="T6" fmla="*/ 36 w 36"/>
                  <a:gd name="T7" fmla="*/ 48 h 48"/>
                  <a:gd name="T8" fmla="*/ 36 w 36"/>
                  <a:gd name="T9" fmla="*/ 48 h 48"/>
                  <a:gd name="T10" fmla="*/ 36 w 36"/>
                  <a:gd name="T11" fmla="*/ 22 h 48"/>
                  <a:gd name="T12" fmla="*/ 0 w 3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4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6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9" name="Freeform 563"/>
              <p:cNvSpPr/>
              <p:nvPr/>
            </p:nvSpPr>
            <p:spPr bwMode="auto">
              <a:xfrm>
                <a:off x="4726" y="879"/>
                <a:ext cx="36" cy="48"/>
              </a:xfrm>
              <a:custGeom>
                <a:avLst/>
                <a:gdLst>
                  <a:gd name="T0" fmla="*/ 0 w 36"/>
                  <a:gd name="T1" fmla="*/ 0 h 48"/>
                  <a:gd name="T2" fmla="*/ 0 w 36"/>
                  <a:gd name="T3" fmla="*/ 0 h 48"/>
                  <a:gd name="T4" fmla="*/ 0 w 36"/>
                  <a:gd name="T5" fmla="*/ 28 h 48"/>
                  <a:gd name="T6" fmla="*/ 36 w 36"/>
                  <a:gd name="T7" fmla="*/ 48 h 48"/>
                  <a:gd name="T8" fmla="*/ 36 w 36"/>
                  <a:gd name="T9" fmla="*/ 48 h 48"/>
                  <a:gd name="T10" fmla="*/ 36 w 36"/>
                  <a:gd name="T11" fmla="*/ 22 h 48"/>
                  <a:gd name="T12" fmla="*/ 0 w 3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4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6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0" name="Freeform 564"/>
              <p:cNvSpPr/>
              <p:nvPr/>
            </p:nvSpPr>
            <p:spPr bwMode="auto">
              <a:xfrm>
                <a:off x="4516" y="833"/>
                <a:ext cx="50" cy="70"/>
              </a:xfrm>
              <a:custGeom>
                <a:avLst/>
                <a:gdLst>
                  <a:gd name="T0" fmla="*/ 0 w 50"/>
                  <a:gd name="T1" fmla="*/ 0 h 70"/>
                  <a:gd name="T2" fmla="*/ 0 w 50"/>
                  <a:gd name="T3" fmla="*/ 50 h 70"/>
                  <a:gd name="T4" fmla="*/ 50 w 50"/>
                  <a:gd name="T5" fmla="*/ 70 h 70"/>
                  <a:gd name="T6" fmla="*/ 50 w 50"/>
                  <a:gd name="T7" fmla="*/ 26 h 70"/>
                  <a:gd name="T8" fmla="*/ 0 w 50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70">
                    <a:moveTo>
                      <a:pt x="0" y="0"/>
                    </a:moveTo>
                    <a:lnTo>
                      <a:pt x="0" y="50"/>
                    </a:lnTo>
                    <a:lnTo>
                      <a:pt x="50" y="70"/>
                    </a:lnTo>
                    <a:lnTo>
                      <a:pt x="5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1" name="Freeform 565"/>
              <p:cNvSpPr/>
              <p:nvPr/>
            </p:nvSpPr>
            <p:spPr bwMode="auto">
              <a:xfrm>
                <a:off x="4516" y="833"/>
                <a:ext cx="50" cy="70"/>
              </a:xfrm>
              <a:custGeom>
                <a:avLst/>
                <a:gdLst>
                  <a:gd name="T0" fmla="*/ 0 w 50"/>
                  <a:gd name="T1" fmla="*/ 0 h 70"/>
                  <a:gd name="T2" fmla="*/ 0 w 50"/>
                  <a:gd name="T3" fmla="*/ 50 h 70"/>
                  <a:gd name="T4" fmla="*/ 50 w 50"/>
                  <a:gd name="T5" fmla="*/ 70 h 70"/>
                  <a:gd name="T6" fmla="*/ 50 w 50"/>
                  <a:gd name="T7" fmla="*/ 26 h 70"/>
                  <a:gd name="T8" fmla="*/ 0 w 50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70">
                    <a:moveTo>
                      <a:pt x="0" y="0"/>
                    </a:moveTo>
                    <a:lnTo>
                      <a:pt x="0" y="50"/>
                    </a:lnTo>
                    <a:lnTo>
                      <a:pt x="50" y="70"/>
                    </a:lnTo>
                    <a:lnTo>
                      <a:pt x="50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2" name="Freeform 566"/>
              <p:cNvSpPr/>
              <p:nvPr/>
            </p:nvSpPr>
            <p:spPr bwMode="auto">
              <a:xfrm>
                <a:off x="4590" y="871"/>
                <a:ext cx="52" cy="64"/>
              </a:xfrm>
              <a:custGeom>
                <a:avLst/>
                <a:gdLst>
                  <a:gd name="T0" fmla="*/ 0 w 52"/>
                  <a:gd name="T1" fmla="*/ 0 h 64"/>
                  <a:gd name="T2" fmla="*/ 0 w 52"/>
                  <a:gd name="T3" fmla="*/ 0 h 64"/>
                  <a:gd name="T4" fmla="*/ 0 w 52"/>
                  <a:gd name="T5" fmla="*/ 42 h 64"/>
                  <a:gd name="T6" fmla="*/ 52 w 52"/>
                  <a:gd name="T7" fmla="*/ 64 h 64"/>
                  <a:gd name="T8" fmla="*/ 52 w 52"/>
                  <a:gd name="T9" fmla="*/ 26 h 64"/>
                  <a:gd name="T10" fmla="*/ 0 w 5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64">
                    <a:moveTo>
                      <a:pt x="0" y="0"/>
                    </a:moveTo>
                    <a:lnTo>
                      <a:pt x="0" y="0"/>
                    </a:lnTo>
                    <a:lnTo>
                      <a:pt x="0" y="42"/>
                    </a:lnTo>
                    <a:lnTo>
                      <a:pt x="52" y="64"/>
                    </a:lnTo>
                    <a:lnTo>
                      <a:pt x="52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3" name="Freeform 567"/>
              <p:cNvSpPr/>
              <p:nvPr/>
            </p:nvSpPr>
            <p:spPr bwMode="auto">
              <a:xfrm>
                <a:off x="4590" y="871"/>
                <a:ext cx="52" cy="64"/>
              </a:xfrm>
              <a:custGeom>
                <a:avLst/>
                <a:gdLst>
                  <a:gd name="T0" fmla="*/ 0 w 52"/>
                  <a:gd name="T1" fmla="*/ 0 h 64"/>
                  <a:gd name="T2" fmla="*/ 0 w 52"/>
                  <a:gd name="T3" fmla="*/ 0 h 64"/>
                  <a:gd name="T4" fmla="*/ 0 w 52"/>
                  <a:gd name="T5" fmla="*/ 42 h 64"/>
                  <a:gd name="T6" fmla="*/ 52 w 52"/>
                  <a:gd name="T7" fmla="*/ 64 h 64"/>
                  <a:gd name="T8" fmla="*/ 52 w 52"/>
                  <a:gd name="T9" fmla="*/ 26 h 64"/>
                  <a:gd name="T10" fmla="*/ 0 w 5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64">
                    <a:moveTo>
                      <a:pt x="0" y="0"/>
                    </a:moveTo>
                    <a:lnTo>
                      <a:pt x="0" y="0"/>
                    </a:lnTo>
                    <a:lnTo>
                      <a:pt x="0" y="42"/>
                    </a:lnTo>
                    <a:lnTo>
                      <a:pt x="52" y="64"/>
                    </a:lnTo>
                    <a:lnTo>
                      <a:pt x="52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4" name="Freeform 568"/>
              <p:cNvSpPr/>
              <p:nvPr/>
            </p:nvSpPr>
            <p:spPr bwMode="auto">
              <a:xfrm>
                <a:off x="4666" y="909"/>
                <a:ext cx="96" cy="76"/>
              </a:xfrm>
              <a:custGeom>
                <a:avLst/>
                <a:gdLst>
                  <a:gd name="T0" fmla="*/ 0 w 96"/>
                  <a:gd name="T1" fmla="*/ 0 h 76"/>
                  <a:gd name="T2" fmla="*/ 0 w 96"/>
                  <a:gd name="T3" fmla="*/ 0 h 76"/>
                  <a:gd name="T4" fmla="*/ 0 w 96"/>
                  <a:gd name="T5" fmla="*/ 36 h 76"/>
                  <a:gd name="T6" fmla="*/ 96 w 96"/>
                  <a:gd name="T7" fmla="*/ 76 h 76"/>
                  <a:gd name="T8" fmla="*/ 96 w 96"/>
                  <a:gd name="T9" fmla="*/ 50 h 76"/>
                  <a:gd name="T10" fmla="*/ 0 w 9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96" y="76"/>
                    </a:lnTo>
                    <a:lnTo>
                      <a:pt x="96" y="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5" name="Freeform 569"/>
              <p:cNvSpPr/>
              <p:nvPr/>
            </p:nvSpPr>
            <p:spPr bwMode="auto">
              <a:xfrm>
                <a:off x="4666" y="909"/>
                <a:ext cx="96" cy="76"/>
              </a:xfrm>
              <a:custGeom>
                <a:avLst/>
                <a:gdLst>
                  <a:gd name="T0" fmla="*/ 0 w 96"/>
                  <a:gd name="T1" fmla="*/ 0 h 76"/>
                  <a:gd name="T2" fmla="*/ 0 w 96"/>
                  <a:gd name="T3" fmla="*/ 0 h 76"/>
                  <a:gd name="T4" fmla="*/ 0 w 96"/>
                  <a:gd name="T5" fmla="*/ 36 h 76"/>
                  <a:gd name="T6" fmla="*/ 96 w 96"/>
                  <a:gd name="T7" fmla="*/ 76 h 76"/>
                  <a:gd name="T8" fmla="*/ 96 w 96"/>
                  <a:gd name="T9" fmla="*/ 50 h 76"/>
                  <a:gd name="T10" fmla="*/ 0 w 9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96" y="76"/>
                    </a:lnTo>
                    <a:lnTo>
                      <a:pt x="96" y="5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6" name="Freeform 570"/>
              <p:cNvSpPr/>
              <p:nvPr/>
            </p:nvSpPr>
            <p:spPr bwMode="auto">
              <a:xfrm>
                <a:off x="4516" y="923"/>
                <a:ext cx="94" cy="76"/>
              </a:xfrm>
              <a:custGeom>
                <a:avLst/>
                <a:gdLst>
                  <a:gd name="T0" fmla="*/ 0 w 94"/>
                  <a:gd name="T1" fmla="*/ 0 h 76"/>
                  <a:gd name="T2" fmla="*/ 0 w 94"/>
                  <a:gd name="T3" fmla="*/ 0 h 76"/>
                  <a:gd name="T4" fmla="*/ 0 w 94"/>
                  <a:gd name="T5" fmla="*/ 50 h 76"/>
                  <a:gd name="T6" fmla="*/ 94 w 94"/>
                  <a:gd name="T7" fmla="*/ 76 h 76"/>
                  <a:gd name="T8" fmla="*/ 94 w 94"/>
                  <a:gd name="T9" fmla="*/ 36 h 76"/>
                  <a:gd name="T10" fmla="*/ 0 w 94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76"/>
                    </a:lnTo>
                    <a:lnTo>
                      <a:pt x="94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7" name="Freeform 571"/>
              <p:cNvSpPr/>
              <p:nvPr/>
            </p:nvSpPr>
            <p:spPr bwMode="auto">
              <a:xfrm>
                <a:off x="4516" y="923"/>
                <a:ext cx="94" cy="76"/>
              </a:xfrm>
              <a:custGeom>
                <a:avLst/>
                <a:gdLst>
                  <a:gd name="T0" fmla="*/ 0 w 94"/>
                  <a:gd name="T1" fmla="*/ 0 h 76"/>
                  <a:gd name="T2" fmla="*/ 0 w 94"/>
                  <a:gd name="T3" fmla="*/ 0 h 76"/>
                  <a:gd name="T4" fmla="*/ 0 w 94"/>
                  <a:gd name="T5" fmla="*/ 50 h 76"/>
                  <a:gd name="T6" fmla="*/ 94 w 94"/>
                  <a:gd name="T7" fmla="*/ 76 h 76"/>
                  <a:gd name="T8" fmla="*/ 94 w 94"/>
                  <a:gd name="T9" fmla="*/ 36 h 76"/>
                  <a:gd name="T10" fmla="*/ 0 w 94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76"/>
                    </a:lnTo>
                    <a:lnTo>
                      <a:pt x="94" y="3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8" name="Freeform 572"/>
              <p:cNvSpPr/>
              <p:nvPr/>
            </p:nvSpPr>
            <p:spPr bwMode="auto">
              <a:xfrm>
                <a:off x="4634" y="967"/>
                <a:ext cx="68" cy="58"/>
              </a:xfrm>
              <a:custGeom>
                <a:avLst/>
                <a:gdLst>
                  <a:gd name="T0" fmla="*/ 0 w 68"/>
                  <a:gd name="T1" fmla="*/ 0 h 58"/>
                  <a:gd name="T2" fmla="*/ 0 w 68"/>
                  <a:gd name="T3" fmla="*/ 38 h 58"/>
                  <a:gd name="T4" fmla="*/ 68 w 68"/>
                  <a:gd name="T5" fmla="*/ 58 h 58"/>
                  <a:gd name="T6" fmla="*/ 68 w 68"/>
                  <a:gd name="T7" fmla="*/ 26 h 58"/>
                  <a:gd name="T8" fmla="*/ 0 w 68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58">
                    <a:moveTo>
                      <a:pt x="0" y="0"/>
                    </a:moveTo>
                    <a:lnTo>
                      <a:pt x="0" y="38"/>
                    </a:lnTo>
                    <a:lnTo>
                      <a:pt x="68" y="58"/>
                    </a:lnTo>
                    <a:lnTo>
                      <a:pt x="68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9" name="Freeform 573"/>
              <p:cNvSpPr/>
              <p:nvPr/>
            </p:nvSpPr>
            <p:spPr bwMode="auto">
              <a:xfrm>
                <a:off x="4634" y="967"/>
                <a:ext cx="68" cy="58"/>
              </a:xfrm>
              <a:custGeom>
                <a:avLst/>
                <a:gdLst>
                  <a:gd name="T0" fmla="*/ 0 w 68"/>
                  <a:gd name="T1" fmla="*/ 0 h 58"/>
                  <a:gd name="T2" fmla="*/ 0 w 68"/>
                  <a:gd name="T3" fmla="*/ 38 h 58"/>
                  <a:gd name="T4" fmla="*/ 68 w 68"/>
                  <a:gd name="T5" fmla="*/ 58 h 58"/>
                  <a:gd name="T6" fmla="*/ 68 w 68"/>
                  <a:gd name="T7" fmla="*/ 26 h 58"/>
                  <a:gd name="T8" fmla="*/ 0 w 68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58">
                    <a:moveTo>
                      <a:pt x="0" y="0"/>
                    </a:moveTo>
                    <a:lnTo>
                      <a:pt x="0" y="38"/>
                    </a:lnTo>
                    <a:lnTo>
                      <a:pt x="68" y="58"/>
                    </a:lnTo>
                    <a:lnTo>
                      <a:pt x="68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0" name="Freeform 574"/>
              <p:cNvSpPr/>
              <p:nvPr/>
            </p:nvSpPr>
            <p:spPr bwMode="auto">
              <a:xfrm>
                <a:off x="4726" y="1003"/>
                <a:ext cx="36" cy="38"/>
              </a:xfrm>
              <a:custGeom>
                <a:avLst/>
                <a:gdLst>
                  <a:gd name="T0" fmla="*/ 0 w 36"/>
                  <a:gd name="T1" fmla="*/ 0 h 38"/>
                  <a:gd name="T2" fmla="*/ 0 w 36"/>
                  <a:gd name="T3" fmla="*/ 28 h 38"/>
                  <a:gd name="T4" fmla="*/ 36 w 36"/>
                  <a:gd name="T5" fmla="*/ 38 h 38"/>
                  <a:gd name="T6" fmla="*/ 36 w 36"/>
                  <a:gd name="T7" fmla="*/ 38 h 38"/>
                  <a:gd name="T8" fmla="*/ 36 w 36"/>
                  <a:gd name="T9" fmla="*/ 14 h 38"/>
                  <a:gd name="T10" fmla="*/ 0 w 36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38">
                    <a:moveTo>
                      <a:pt x="0" y="0"/>
                    </a:moveTo>
                    <a:lnTo>
                      <a:pt x="0" y="2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1" name="Freeform 575"/>
              <p:cNvSpPr/>
              <p:nvPr/>
            </p:nvSpPr>
            <p:spPr bwMode="auto">
              <a:xfrm>
                <a:off x="4726" y="1003"/>
                <a:ext cx="36" cy="38"/>
              </a:xfrm>
              <a:custGeom>
                <a:avLst/>
                <a:gdLst>
                  <a:gd name="T0" fmla="*/ 0 w 36"/>
                  <a:gd name="T1" fmla="*/ 0 h 38"/>
                  <a:gd name="T2" fmla="*/ 0 w 36"/>
                  <a:gd name="T3" fmla="*/ 28 h 38"/>
                  <a:gd name="T4" fmla="*/ 36 w 36"/>
                  <a:gd name="T5" fmla="*/ 38 h 38"/>
                  <a:gd name="T6" fmla="*/ 36 w 36"/>
                  <a:gd name="T7" fmla="*/ 38 h 38"/>
                  <a:gd name="T8" fmla="*/ 36 w 36"/>
                  <a:gd name="T9" fmla="*/ 14 h 38"/>
                  <a:gd name="T10" fmla="*/ 0 w 36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38">
                    <a:moveTo>
                      <a:pt x="0" y="0"/>
                    </a:moveTo>
                    <a:lnTo>
                      <a:pt x="0" y="2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2" name="Freeform 576"/>
              <p:cNvSpPr/>
              <p:nvPr/>
            </p:nvSpPr>
            <p:spPr bwMode="auto">
              <a:xfrm>
                <a:off x="4516" y="1011"/>
                <a:ext cx="38" cy="56"/>
              </a:xfrm>
              <a:custGeom>
                <a:avLst/>
                <a:gdLst>
                  <a:gd name="T0" fmla="*/ 0 w 38"/>
                  <a:gd name="T1" fmla="*/ 0 h 56"/>
                  <a:gd name="T2" fmla="*/ 0 w 38"/>
                  <a:gd name="T3" fmla="*/ 0 h 56"/>
                  <a:gd name="T4" fmla="*/ 0 w 38"/>
                  <a:gd name="T5" fmla="*/ 50 h 56"/>
                  <a:gd name="T6" fmla="*/ 38 w 38"/>
                  <a:gd name="T7" fmla="*/ 56 h 56"/>
                  <a:gd name="T8" fmla="*/ 38 w 38"/>
                  <a:gd name="T9" fmla="*/ 10 h 56"/>
                  <a:gd name="T10" fmla="*/ 0 w 3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5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8" y="56"/>
                    </a:lnTo>
                    <a:lnTo>
                      <a:pt x="38" y="1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3" name="Freeform 577"/>
              <p:cNvSpPr/>
              <p:nvPr/>
            </p:nvSpPr>
            <p:spPr bwMode="auto">
              <a:xfrm>
                <a:off x="4516" y="1011"/>
                <a:ext cx="38" cy="56"/>
              </a:xfrm>
              <a:custGeom>
                <a:avLst/>
                <a:gdLst>
                  <a:gd name="T0" fmla="*/ 0 w 38"/>
                  <a:gd name="T1" fmla="*/ 0 h 56"/>
                  <a:gd name="T2" fmla="*/ 0 w 38"/>
                  <a:gd name="T3" fmla="*/ 0 h 56"/>
                  <a:gd name="T4" fmla="*/ 0 w 38"/>
                  <a:gd name="T5" fmla="*/ 50 h 56"/>
                  <a:gd name="T6" fmla="*/ 38 w 38"/>
                  <a:gd name="T7" fmla="*/ 56 h 56"/>
                  <a:gd name="T8" fmla="*/ 38 w 38"/>
                  <a:gd name="T9" fmla="*/ 10 h 56"/>
                  <a:gd name="T10" fmla="*/ 0 w 3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5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8" y="56"/>
                    </a:lnTo>
                    <a:lnTo>
                      <a:pt x="38" y="1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4" name="Freeform 578"/>
              <p:cNvSpPr/>
              <p:nvPr/>
            </p:nvSpPr>
            <p:spPr bwMode="auto">
              <a:xfrm>
                <a:off x="4578" y="1027"/>
                <a:ext cx="56" cy="52"/>
              </a:xfrm>
              <a:custGeom>
                <a:avLst/>
                <a:gdLst>
                  <a:gd name="T0" fmla="*/ 0 w 56"/>
                  <a:gd name="T1" fmla="*/ 0 h 52"/>
                  <a:gd name="T2" fmla="*/ 0 w 56"/>
                  <a:gd name="T3" fmla="*/ 44 h 52"/>
                  <a:gd name="T4" fmla="*/ 56 w 56"/>
                  <a:gd name="T5" fmla="*/ 52 h 52"/>
                  <a:gd name="T6" fmla="*/ 56 w 56"/>
                  <a:gd name="T7" fmla="*/ 14 h 52"/>
                  <a:gd name="T8" fmla="*/ 0 w 5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52">
                    <a:moveTo>
                      <a:pt x="0" y="0"/>
                    </a:moveTo>
                    <a:lnTo>
                      <a:pt x="0" y="44"/>
                    </a:lnTo>
                    <a:lnTo>
                      <a:pt x="56" y="52"/>
                    </a:lnTo>
                    <a:lnTo>
                      <a:pt x="56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5" name="Freeform 579"/>
              <p:cNvSpPr/>
              <p:nvPr/>
            </p:nvSpPr>
            <p:spPr bwMode="auto">
              <a:xfrm>
                <a:off x="4578" y="1027"/>
                <a:ext cx="56" cy="52"/>
              </a:xfrm>
              <a:custGeom>
                <a:avLst/>
                <a:gdLst>
                  <a:gd name="T0" fmla="*/ 0 w 56"/>
                  <a:gd name="T1" fmla="*/ 0 h 52"/>
                  <a:gd name="T2" fmla="*/ 0 w 56"/>
                  <a:gd name="T3" fmla="*/ 44 h 52"/>
                  <a:gd name="T4" fmla="*/ 56 w 56"/>
                  <a:gd name="T5" fmla="*/ 52 h 52"/>
                  <a:gd name="T6" fmla="*/ 56 w 56"/>
                  <a:gd name="T7" fmla="*/ 14 h 52"/>
                  <a:gd name="T8" fmla="*/ 0 w 5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52">
                    <a:moveTo>
                      <a:pt x="0" y="0"/>
                    </a:moveTo>
                    <a:lnTo>
                      <a:pt x="0" y="44"/>
                    </a:lnTo>
                    <a:lnTo>
                      <a:pt x="56" y="52"/>
                    </a:lnTo>
                    <a:lnTo>
                      <a:pt x="56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6" name="Freeform 580"/>
              <p:cNvSpPr/>
              <p:nvPr/>
            </p:nvSpPr>
            <p:spPr bwMode="auto">
              <a:xfrm>
                <a:off x="4658" y="104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36 h 40"/>
                  <a:gd name="T4" fmla="*/ 30 w 30"/>
                  <a:gd name="T5" fmla="*/ 40 h 40"/>
                  <a:gd name="T6" fmla="*/ 30 w 30"/>
                  <a:gd name="T7" fmla="*/ 8 h 40"/>
                  <a:gd name="T8" fmla="*/ 0 w 30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36"/>
                    </a:lnTo>
                    <a:lnTo>
                      <a:pt x="30" y="40"/>
                    </a:lnTo>
                    <a:lnTo>
                      <a:pt x="30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7" name="Freeform 581"/>
              <p:cNvSpPr/>
              <p:nvPr/>
            </p:nvSpPr>
            <p:spPr bwMode="auto">
              <a:xfrm>
                <a:off x="4658" y="104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36 h 40"/>
                  <a:gd name="T4" fmla="*/ 30 w 30"/>
                  <a:gd name="T5" fmla="*/ 40 h 40"/>
                  <a:gd name="T6" fmla="*/ 30 w 30"/>
                  <a:gd name="T7" fmla="*/ 8 h 40"/>
                  <a:gd name="T8" fmla="*/ 0 w 30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36"/>
                    </a:lnTo>
                    <a:lnTo>
                      <a:pt x="30" y="40"/>
                    </a:lnTo>
                    <a:lnTo>
                      <a:pt x="30" y="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8" name="Freeform 582"/>
              <p:cNvSpPr/>
              <p:nvPr/>
            </p:nvSpPr>
            <p:spPr bwMode="auto">
              <a:xfrm>
                <a:off x="4712" y="1061"/>
                <a:ext cx="50" cy="38"/>
              </a:xfrm>
              <a:custGeom>
                <a:avLst/>
                <a:gdLst>
                  <a:gd name="T0" fmla="*/ 0 w 50"/>
                  <a:gd name="T1" fmla="*/ 0 h 38"/>
                  <a:gd name="T2" fmla="*/ 0 w 50"/>
                  <a:gd name="T3" fmla="*/ 0 h 38"/>
                  <a:gd name="T4" fmla="*/ 0 w 50"/>
                  <a:gd name="T5" fmla="*/ 30 h 38"/>
                  <a:gd name="T6" fmla="*/ 50 w 50"/>
                  <a:gd name="T7" fmla="*/ 38 h 38"/>
                  <a:gd name="T8" fmla="*/ 50 w 50"/>
                  <a:gd name="T9" fmla="*/ 14 h 38"/>
                  <a:gd name="T10" fmla="*/ 0 w 50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0" y="0"/>
                    </a:lnTo>
                    <a:lnTo>
                      <a:pt x="0" y="30"/>
                    </a:lnTo>
                    <a:lnTo>
                      <a:pt x="50" y="38"/>
                    </a:lnTo>
                    <a:lnTo>
                      <a:pt x="50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9" name="Freeform 583"/>
              <p:cNvSpPr/>
              <p:nvPr/>
            </p:nvSpPr>
            <p:spPr bwMode="auto">
              <a:xfrm>
                <a:off x="4712" y="1061"/>
                <a:ext cx="50" cy="38"/>
              </a:xfrm>
              <a:custGeom>
                <a:avLst/>
                <a:gdLst>
                  <a:gd name="T0" fmla="*/ 0 w 50"/>
                  <a:gd name="T1" fmla="*/ 0 h 38"/>
                  <a:gd name="T2" fmla="*/ 0 w 50"/>
                  <a:gd name="T3" fmla="*/ 0 h 38"/>
                  <a:gd name="T4" fmla="*/ 0 w 50"/>
                  <a:gd name="T5" fmla="*/ 30 h 38"/>
                  <a:gd name="T6" fmla="*/ 50 w 50"/>
                  <a:gd name="T7" fmla="*/ 38 h 38"/>
                  <a:gd name="T8" fmla="*/ 50 w 50"/>
                  <a:gd name="T9" fmla="*/ 14 h 38"/>
                  <a:gd name="T10" fmla="*/ 0 w 50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0" y="0"/>
                    </a:lnTo>
                    <a:lnTo>
                      <a:pt x="0" y="30"/>
                    </a:lnTo>
                    <a:lnTo>
                      <a:pt x="50" y="38"/>
                    </a:lnTo>
                    <a:lnTo>
                      <a:pt x="50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0" name="Freeform 584"/>
              <p:cNvSpPr/>
              <p:nvPr/>
            </p:nvSpPr>
            <p:spPr bwMode="auto">
              <a:xfrm>
                <a:off x="4628" y="111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0 h 40"/>
                  <a:gd name="T4" fmla="*/ 0 w 30"/>
                  <a:gd name="T5" fmla="*/ 38 h 40"/>
                  <a:gd name="T6" fmla="*/ 30 w 30"/>
                  <a:gd name="T7" fmla="*/ 40 h 40"/>
                  <a:gd name="T8" fmla="*/ 30 w 30"/>
                  <a:gd name="T9" fmla="*/ 4 h 40"/>
                  <a:gd name="T10" fmla="*/ 0 w 30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30" y="40"/>
                    </a:lnTo>
                    <a:lnTo>
                      <a:pt x="30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1" name="Freeform 585"/>
              <p:cNvSpPr/>
              <p:nvPr/>
            </p:nvSpPr>
            <p:spPr bwMode="auto">
              <a:xfrm>
                <a:off x="4628" y="111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0 h 40"/>
                  <a:gd name="T4" fmla="*/ 0 w 30"/>
                  <a:gd name="T5" fmla="*/ 38 h 40"/>
                  <a:gd name="T6" fmla="*/ 30 w 30"/>
                  <a:gd name="T7" fmla="*/ 40 h 40"/>
                  <a:gd name="T8" fmla="*/ 30 w 30"/>
                  <a:gd name="T9" fmla="*/ 4 h 40"/>
                  <a:gd name="T10" fmla="*/ 0 w 30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30" y="40"/>
                    </a:lnTo>
                    <a:lnTo>
                      <a:pt x="30" y="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2" name="Freeform 586"/>
              <p:cNvSpPr/>
              <p:nvPr/>
            </p:nvSpPr>
            <p:spPr bwMode="auto">
              <a:xfrm>
                <a:off x="4682" y="1125"/>
                <a:ext cx="80" cy="36"/>
              </a:xfrm>
              <a:custGeom>
                <a:avLst/>
                <a:gdLst>
                  <a:gd name="T0" fmla="*/ 0 w 80"/>
                  <a:gd name="T1" fmla="*/ 0 h 36"/>
                  <a:gd name="T2" fmla="*/ 0 w 80"/>
                  <a:gd name="T3" fmla="*/ 32 h 36"/>
                  <a:gd name="T4" fmla="*/ 80 w 80"/>
                  <a:gd name="T5" fmla="*/ 36 h 36"/>
                  <a:gd name="T6" fmla="*/ 80 w 80"/>
                  <a:gd name="T7" fmla="*/ 36 h 36"/>
                  <a:gd name="T8" fmla="*/ 80 w 80"/>
                  <a:gd name="T9" fmla="*/ 10 h 36"/>
                  <a:gd name="T10" fmla="*/ 0 w 8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6">
                    <a:moveTo>
                      <a:pt x="0" y="0"/>
                    </a:moveTo>
                    <a:lnTo>
                      <a:pt x="0" y="32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1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3" name="Freeform 587"/>
              <p:cNvSpPr/>
              <p:nvPr/>
            </p:nvSpPr>
            <p:spPr bwMode="auto">
              <a:xfrm>
                <a:off x="4682" y="1125"/>
                <a:ext cx="80" cy="36"/>
              </a:xfrm>
              <a:custGeom>
                <a:avLst/>
                <a:gdLst>
                  <a:gd name="T0" fmla="*/ 0 w 80"/>
                  <a:gd name="T1" fmla="*/ 0 h 36"/>
                  <a:gd name="T2" fmla="*/ 0 w 80"/>
                  <a:gd name="T3" fmla="*/ 32 h 36"/>
                  <a:gd name="T4" fmla="*/ 80 w 80"/>
                  <a:gd name="T5" fmla="*/ 36 h 36"/>
                  <a:gd name="T6" fmla="*/ 80 w 80"/>
                  <a:gd name="T7" fmla="*/ 36 h 36"/>
                  <a:gd name="T8" fmla="*/ 80 w 80"/>
                  <a:gd name="T9" fmla="*/ 10 h 36"/>
                  <a:gd name="T10" fmla="*/ 0 w 8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6">
                    <a:moveTo>
                      <a:pt x="0" y="0"/>
                    </a:moveTo>
                    <a:lnTo>
                      <a:pt x="0" y="32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1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4" name="Freeform 588"/>
              <p:cNvSpPr/>
              <p:nvPr/>
            </p:nvSpPr>
            <p:spPr bwMode="auto">
              <a:xfrm>
                <a:off x="4516" y="1191"/>
                <a:ext cx="38" cy="50"/>
              </a:xfrm>
              <a:custGeom>
                <a:avLst/>
                <a:gdLst>
                  <a:gd name="T0" fmla="*/ 0 w 38"/>
                  <a:gd name="T1" fmla="*/ 0 h 50"/>
                  <a:gd name="T2" fmla="*/ 0 w 38"/>
                  <a:gd name="T3" fmla="*/ 0 h 50"/>
                  <a:gd name="T4" fmla="*/ 0 w 38"/>
                  <a:gd name="T5" fmla="*/ 50 h 50"/>
                  <a:gd name="T6" fmla="*/ 0 w 38"/>
                  <a:gd name="T7" fmla="*/ 50 h 50"/>
                  <a:gd name="T8" fmla="*/ 38 w 38"/>
                  <a:gd name="T9" fmla="*/ 46 h 50"/>
                  <a:gd name="T10" fmla="*/ 38 w 38"/>
                  <a:gd name="T11" fmla="*/ 0 h 50"/>
                  <a:gd name="T12" fmla="*/ 0 w 38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5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38" y="46"/>
                    </a:lnTo>
                    <a:lnTo>
                      <a:pt x="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5" name="Freeform 589"/>
              <p:cNvSpPr/>
              <p:nvPr/>
            </p:nvSpPr>
            <p:spPr bwMode="auto">
              <a:xfrm>
                <a:off x="4516" y="1191"/>
                <a:ext cx="38" cy="50"/>
              </a:xfrm>
              <a:custGeom>
                <a:avLst/>
                <a:gdLst>
                  <a:gd name="T0" fmla="*/ 0 w 38"/>
                  <a:gd name="T1" fmla="*/ 0 h 50"/>
                  <a:gd name="T2" fmla="*/ 0 w 38"/>
                  <a:gd name="T3" fmla="*/ 0 h 50"/>
                  <a:gd name="T4" fmla="*/ 0 w 38"/>
                  <a:gd name="T5" fmla="*/ 50 h 50"/>
                  <a:gd name="T6" fmla="*/ 0 w 38"/>
                  <a:gd name="T7" fmla="*/ 50 h 50"/>
                  <a:gd name="T8" fmla="*/ 38 w 38"/>
                  <a:gd name="T9" fmla="*/ 46 h 50"/>
                  <a:gd name="T10" fmla="*/ 38 w 38"/>
                  <a:gd name="T11" fmla="*/ 0 h 50"/>
                  <a:gd name="T12" fmla="*/ 0 w 38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5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38" y="46"/>
                    </a:lnTo>
                    <a:lnTo>
                      <a:pt x="38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6" name="Freeform 590"/>
              <p:cNvSpPr/>
              <p:nvPr/>
            </p:nvSpPr>
            <p:spPr bwMode="auto">
              <a:xfrm>
                <a:off x="4578" y="1191"/>
                <a:ext cx="56" cy="44"/>
              </a:xfrm>
              <a:custGeom>
                <a:avLst/>
                <a:gdLst>
                  <a:gd name="T0" fmla="*/ 0 w 56"/>
                  <a:gd name="T1" fmla="*/ 0 h 44"/>
                  <a:gd name="T2" fmla="*/ 0 w 56"/>
                  <a:gd name="T3" fmla="*/ 44 h 44"/>
                  <a:gd name="T4" fmla="*/ 56 w 56"/>
                  <a:gd name="T5" fmla="*/ 40 h 44"/>
                  <a:gd name="T6" fmla="*/ 56 w 56"/>
                  <a:gd name="T7" fmla="*/ 2 h 44"/>
                  <a:gd name="T8" fmla="*/ 0 w 56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44">
                    <a:moveTo>
                      <a:pt x="0" y="0"/>
                    </a:moveTo>
                    <a:lnTo>
                      <a:pt x="0" y="44"/>
                    </a:lnTo>
                    <a:lnTo>
                      <a:pt x="56" y="40"/>
                    </a:lnTo>
                    <a:lnTo>
                      <a:pt x="56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7" name="Freeform 591"/>
              <p:cNvSpPr/>
              <p:nvPr/>
            </p:nvSpPr>
            <p:spPr bwMode="auto">
              <a:xfrm>
                <a:off x="4578" y="1191"/>
                <a:ext cx="56" cy="44"/>
              </a:xfrm>
              <a:custGeom>
                <a:avLst/>
                <a:gdLst>
                  <a:gd name="T0" fmla="*/ 0 w 56"/>
                  <a:gd name="T1" fmla="*/ 0 h 44"/>
                  <a:gd name="T2" fmla="*/ 0 w 56"/>
                  <a:gd name="T3" fmla="*/ 44 h 44"/>
                  <a:gd name="T4" fmla="*/ 56 w 56"/>
                  <a:gd name="T5" fmla="*/ 40 h 44"/>
                  <a:gd name="T6" fmla="*/ 56 w 56"/>
                  <a:gd name="T7" fmla="*/ 2 h 44"/>
                  <a:gd name="T8" fmla="*/ 0 w 56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44">
                    <a:moveTo>
                      <a:pt x="0" y="0"/>
                    </a:moveTo>
                    <a:lnTo>
                      <a:pt x="0" y="44"/>
                    </a:lnTo>
                    <a:lnTo>
                      <a:pt x="56" y="40"/>
                    </a:lnTo>
                    <a:lnTo>
                      <a:pt x="56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8" name="Freeform 592"/>
              <p:cNvSpPr/>
              <p:nvPr/>
            </p:nvSpPr>
            <p:spPr bwMode="auto">
              <a:xfrm>
                <a:off x="4658" y="1193"/>
                <a:ext cx="60" cy="36"/>
              </a:xfrm>
              <a:custGeom>
                <a:avLst/>
                <a:gdLst>
                  <a:gd name="T0" fmla="*/ 0 w 60"/>
                  <a:gd name="T1" fmla="*/ 0 h 36"/>
                  <a:gd name="T2" fmla="*/ 0 w 60"/>
                  <a:gd name="T3" fmla="*/ 0 h 36"/>
                  <a:gd name="T4" fmla="*/ 0 w 60"/>
                  <a:gd name="T5" fmla="*/ 36 h 36"/>
                  <a:gd name="T6" fmla="*/ 60 w 60"/>
                  <a:gd name="T7" fmla="*/ 30 h 36"/>
                  <a:gd name="T8" fmla="*/ 60 w 60"/>
                  <a:gd name="T9" fmla="*/ 0 h 36"/>
                  <a:gd name="T10" fmla="*/ 0 w 6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3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60" y="30"/>
                    </a:lnTo>
                    <a:lnTo>
                      <a:pt x="6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9" name="Freeform 593"/>
              <p:cNvSpPr/>
              <p:nvPr/>
            </p:nvSpPr>
            <p:spPr bwMode="auto">
              <a:xfrm>
                <a:off x="4658" y="1193"/>
                <a:ext cx="60" cy="36"/>
              </a:xfrm>
              <a:custGeom>
                <a:avLst/>
                <a:gdLst>
                  <a:gd name="T0" fmla="*/ 0 w 60"/>
                  <a:gd name="T1" fmla="*/ 0 h 36"/>
                  <a:gd name="T2" fmla="*/ 0 w 60"/>
                  <a:gd name="T3" fmla="*/ 0 h 36"/>
                  <a:gd name="T4" fmla="*/ 0 w 60"/>
                  <a:gd name="T5" fmla="*/ 36 h 36"/>
                  <a:gd name="T6" fmla="*/ 60 w 60"/>
                  <a:gd name="T7" fmla="*/ 30 h 36"/>
                  <a:gd name="T8" fmla="*/ 60 w 60"/>
                  <a:gd name="T9" fmla="*/ 0 h 36"/>
                  <a:gd name="T10" fmla="*/ 0 w 6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3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60" y="30"/>
                    </a:lnTo>
                    <a:lnTo>
                      <a:pt x="6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0" name="Freeform 594"/>
              <p:cNvSpPr/>
              <p:nvPr/>
            </p:nvSpPr>
            <p:spPr bwMode="auto">
              <a:xfrm>
                <a:off x="4742" y="1193"/>
                <a:ext cx="20" cy="28"/>
              </a:xfrm>
              <a:custGeom>
                <a:avLst/>
                <a:gdLst>
                  <a:gd name="T0" fmla="*/ 0 w 20"/>
                  <a:gd name="T1" fmla="*/ 0 h 28"/>
                  <a:gd name="T2" fmla="*/ 0 w 20"/>
                  <a:gd name="T3" fmla="*/ 0 h 28"/>
                  <a:gd name="T4" fmla="*/ 0 w 20"/>
                  <a:gd name="T5" fmla="*/ 28 h 28"/>
                  <a:gd name="T6" fmla="*/ 20 w 20"/>
                  <a:gd name="T7" fmla="*/ 26 h 28"/>
                  <a:gd name="T8" fmla="*/ 20 w 20"/>
                  <a:gd name="T9" fmla="*/ 2 h 28"/>
                  <a:gd name="T10" fmla="*/ 0 w 20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20" y="26"/>
                    </a:lnTo>
                    <a:lnTo>
                      <a:pt x="2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1" name="Freeform 595"/>
              <p:cNvSpPr/>
              <p:nvPr/>
            </p:nvSpPr>
            <p:spPr bwMode="auto">
              <a:xfrm>
                <a:off x="4742" y="1193"/>
                <a:ext cx="20" cy="28"/>
              </a:xfrm>
              <a:custGeom>
                <a:avLst/>
                <a:gdLst>
                  <a:gd name="T0" fmla="*/ 0 w 20"/>
                  <a:gd name="T1" fmla="*/ 0 h 28"/>
                  <a:gd name="T2" fmla="*/ 0 w 20"/>
                  <a:gd name="T3" fmla="*/ 0 h 28"/>
                  <a:gd name="T4" fmla="*/ 0 w 20"/>
                  <a:gd name="T5" fmla="*/ 28 h 28"/>
                  <a:gd name="T6" fmla="*/ 20 w 20"/>
                  <a:gd name="T7" fmla="*/ 26 h 28"/>
                  <a:gd name="T8" fmla="*/ 20 w 20"/>
                  <a:gd name="T9" fmla="*/ 2 h 28"/>
                  <a:gd name="T10" fmla="*/ 0 w 20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20" y="26"/>
                    </a:lnTo>
                    <a:lnTo>
                      <a:pt x="20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2" name="Freeform 596"/>
              <p:cNvSpPr/>
              <p:nvPr/>
            </p:nvSpPr>
            <p:spPr bwMode="auto">
              <a:xfrm>
                <a:off x="4634" y="1263"/>
                <a:ext cx="24" cy="43"/>
              </a:xfrm>
              <a:custGeom>
                <a:avLst/>
                <a:gdLst>
                  <a:gd name="T0" fmla="*/ 24 w 24"/>
                  <a:gd name="T1" fmla="*/ 0 h 43"/>
                  <a:gd name="T2" fmla="*/ 24 w 24"/>
                  <a:gd name="T3" fmla="*/ 0 h 43"/>
                  <a:gd name="T4" fmla="*/ 0 w 24"/>
                  <a:gd name="T5" fmla="*/ 4 h 43"/>
                  <a:gd name="T6" fmla="*/ 0 w 24"/>
                  <a:gd name="T7" fmla="*/ 43 h 43"/>
                  <a:gd name="T8" fmla="*/ 24 w 24"/>
                  <a:gd name="T9" fmla="*/ 37 h 43"/>
                  <a:gd name="T10" fmla="*/ 24 w 2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3">
                    <a:moveTo>
                      <a:pt x="24" y="0"/>
                    </a:moveTo>
                    <a:lnTo>
                      <a:pt x="24" y="0"/>
                    </a:lnTo>
                    <a:lnTo>
                      <a:pt x="0" y="4"/>
                    </a:lnTo>
                    <a:lnTo>
                      <a:pt x="0" y="43"/>
                    </a:lnTo>
                    <a:lnTo>
                      <a:pt x="24" y="37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3" name="Freeform 597"/>
              <p:cNvSpPr/>
              <p:nvPr/>
            </p:nvSpPr>
            <p:spPr bwMode="auto">
              <a:xfrm>
                <a:off x="4634" y="1263"/>
                <a:ext cx="24" cy="43"/>
              </a:xfrm>
              <a:custGeom>
                <a:avLst/>
                <a:gdLst>
                  <a:gd name="T0" fmla="*/ 24 w 24"/>
                  <a:gd name="T1" fmla="*/ 0 h 43"/>
                  <a:gd name="T2" fmla="*/ 24 w 24"/>
                  <a:gd name="T3" fmla="*/ 0 h 43"/>
                  <a:gd name="T4" fmla="*/ 0 w 24"/>
                  <a:gd name="T5" fmla="*/ 4 h 43"/>
                  <a:gd name="T6" fmla="*/ 0 w 24"/>
                  <a:gd name="T7" fmla="*/ 43 h 43"/>
                  <a:gd name="T8" fmla="*/ 24 w 24"/>
                  <a:gd name="T9" fmla="*/ 37 h 43"/>
                  <a:gd name="T10" fmla="*/ 24 w 2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3">
                    <a:moveTo>
                      <a:pt x="24" y="0"/>
                    </a:moveTo>
                    <a:lnTo>
                      <a:pt x="24" y="0"/>
                    </a:lnTo>
                    <a:lnTo>
                      <a:pt x="0" y="4"/>
                    </a:lnTo>
                    <a:lnTo>
                      <a:pt x="0" y="43"/>
                    </a:lnTo>
                    <a:lnTo>
                      <a:pt x="24" y="37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4" name="Freeform 598"/>
              <p:cNvSpPr/>
              <p:nvPr/>
            </p:nvSpPr>
            <p:spPr bwMode="auto">
              <a:xfrm>
                <a:off x="4682" y="1251"/>
                <a:ext cx="80" cy="45"/>
              </a:xfrm>
              <a:custGeom>
                <a:avLst/>
                <a:gdLst>
                  <a:gd name="T0" fmla="*/ 80 w 80"/>
                  <a:gd name="T1" fmla="*/ 0 h 45"/>
                  <a:gd name="T2" fmla="*/ 0 w 80"/>
                  <a:gd name="T3" fmla="*/ 10 h 45"/>
                  <a:gd name="T4" fmla="*/ 0 w 80"/>
                  <a:gd name="T5" fmla="*/ 45 h 45"/>
                  <a:gd name="T6" fmla="*/ 0 w 80"/>
                  <a:gd name="T7" fmla="*/ 45 h 45"/>
                  <a:gd name="T8" fmla="*/ 80 w 80"/>
                  <a:gd name="T9" fmla="*/ 26 h 45"/>
                  <a:gd name="T10" fmla="*/ 80 w 80"/>
                  <a:gd name="T1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45">
                    <a:moveTo>
                      <a:pt x="80" y="0"/>
                    </a:moveTo>
                    <a:lnTo>
                      <a:pt x="0" y="10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80" y="26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5" name="Freeform 599"/>
              <p:cNvSpPr/>
              <p:nvPr/>
            </p:nvSpPr>
            <p:spPr bwMode="auto">
              <a:xfrm>
                <a:off x="4682" y="1251"/>
                <a:ext cx="80" cy="45"/>
              </a:xfrm>
              <a:custGeom>
                <a:avLst/>
                <a:gdLst>
                  <a:gd name="T0" fmla="*/ 80 w 80"/>
                  <a:gd name="T1" fmla="*/ 0 h 45"/>
                  <a:gd name="T2" fmla="*/ 0 w 80"/>
                  <a:gd name="T3" fmla="*/ 10 h 45"/>
                  <a:gd name="T4" fmla="*/ 0 w 80"/>
                  <a:gd name="T5" fmla="*/ 45 h 45"/>
                  <a:gd name="T6" fmla="*/ 0 w 80"/>
                  <a:gd name="T7" fmla="*/ 45 h 45"/>
                  <a:gd name="T8" fmla="*/ 80 w 80"/>
                  <a:gd name="T9" fmla="*/ 26 h 45"/>
                  <a:gd name="T10" fmla="*/ 80 w 80"/>
                  <a:gd name="T1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45">
                    <a:moveTo>
                      <a:pt x="80" y="0"/>
                    </a:moveTo>
                    <a:lnTo>
                      <a:pt x="0" y="10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80" y="26"/>
                    </a:lnTo>
                    <a:lnTo>
                      <a:pt x="8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6" name="Freeform 600"/>
              <p:cNvSpPr/>
              <p:nvPr/>
            </p:nvSpPr>
            <p:spPr bwMode="auto">
              <a:xfrm>
                <a:off x="4516" y="1356"/>
                <a:ext cx="48" cy="60"/>
              </a:xfrm>
              <a:custGeom>
                <a:avLst/>
                <a:gdLst>
                  <a:gd name="T0" fmla="*/ 48 w 48"/>
                  <a:gd name="T1" fmla="*/ 0 h 60"/>
                  <a:gd name="T2" fmla="*/ 48 w 48"/>
                  <a:gd name="T3" fmla="*/ 0 h 60"/>
                  <a:gd name="T4" fmla="*/ 0 w 48"/>
                  <a:gd name="T5" fmla="*/ 10 h 60"/>
                  <a:gd name="T6" fmla="*/ 0 w 48"/>
                  <a:gd name="T7" fmla="*/ 60 h 60"/>
                  <a:gd name="T8" fmla="*/ 48 w 48"/>
                  <a:gd name="T9" fmla="*/ 46 h 60"/>
                  <a:gd name="T10" fmla="*/ 48 w 48"/>
                  <a:gd name="T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60">
                    <a:moveTo>
                      <a:pt x="48" y="0"/>
                    </a:moveTo>
                    <a:lnTo>
                      <a:pt x="48" y="0"/>
                    </a:lnTo>
                    <a:lnTo>
                      <a:pt x="0" y="10"/>
                    </a:lnTo>
                    <a:lnTo>
                      <a:pt x="0" y="60"/>
                    </a:lnTo>
                    <a:lnTo>
                      <a:pt x="48" y="46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7" name="Freeform 601"/>
              <p:cNvSpPr/>
              <p:nvPr/>
            </p:nvSpPr>
            <p:spPr bwMode="auto">
              <a:xfrm>
                <a:off x="4516" y="1356"/>
                <a:ext cx="48" cy="60"/>
              </a:xfrm>
              <a:custGeom>
                <a:avLst/>
                <a:gdLst>
                  <a:gd name="T0" fmla="*/ 48 w 48"/>
                  <a:gd name="T1" fmla="*/ 0 h 60"/>
                  <a:gd name="T2" fmla="*/ 48 w 48"/>
                  <a:gd name="T3" fmla="*/ 0 h 60"/>
                  <a:gd name="T4" fmla="*/ 0 w 48"/>
                  <a:gd name="T5" fmla="*/ 10 h 60"/>
                  <a:gd name="T6" fmla="*/ 0 w 48"/>
                  <a:gd name="T7" fmla="*/ 60 h 60"/>
                  <a:gd name="T8" fmla="*/ 48 w 48"/>
                  <a:gd name="T9" fmla="*/ 46 h 60"/>
                  <a:gd name="T10" fmla="*/ 48 w 48"/>
                  <a:gd name="T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60">
                    <a:moveTo>
                      <a:pt x="48" y="0"/>
                    </a:moveTo>
                    <a:lnTo>
                      <a:pt x="48" y="0"/>
                    </a:lnTo>
                    <a:lnTo>
                      <a:pt x="0" y="10"/>
                    </a:lnTo>
                    <a:lnTo>
                      <a:pt x="0" y="60"/>
                    </a:lnTo>
                    <a:lnTo>
                      <a:pt x="48" y="46"/>
                    </a:lnTo>
                    <a:lnTo>
                      <a:pt x="4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8" name="Freeform 602"/>
              <p:cNvSpPr/>
              <p:nvPr/>
            </p:nvSpPr>
            <p:spPr bwMode="auto">
              <a:xfrm>
                <a:off x="4616" y="1342"/>
                <a:ext cx="18" cy="44"/>
              </a:xfrm>
              <a:custGeom>
                <a:avLst/>
                <a:gdLst>
                  <a:gd name="T0" fmla="*/ 18 w 18"/>
                  <a:gd name="T1" fmla="*/ 0 h 44"/>
                  <a:gd name="T2" fmla="*/ 18 w 18"/>
                  <a:gd name="T3" fmla="*/ 0 h 44"/>
                  <a:gd name="T4" fmla="*/ 0 w 18"/>
                  <a:gd name="T5" fmla="*/ 4 h 44"/>
                  <a:gd name="T6" fmla="*/ 0 w 18"/>
                  <a:gd name="T7" fmla="*/ 44 h 44"/>
                  <a:gd name="T8" fmla="*/ 18 w 18"/>
                  <a:gd name="T9" fmla="*/ 38 h 44"/>
                  <a:gd name="T10" fmla="*/ 18 w 18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44">
                    <a:moveTo>
                      <a:pt x="18" y="0"/>
                    </a:moveTo>
                    <a:lnTo>
                      <a:pt x="18" y="0"/>
                    </a:lnTo>
                    <a:lnTo>
                      <a:pt x="0" y="4"/>
                    </a:lnTo>
                    <a:lnTo>
                      <a:pt x="0" y="44"/>
                    </a:lnTo>
                    <a:lnTo>
                      <a:pt x="18" y="38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9" name="Freeform 603"/>
              <p:cNvSpPr/>
              <p:nvPr/>
            </p:nvSpPr>
            <p:spPr bwMode="auto">
              <a:xfrm>
                <a:off x="4616" y="1342"/>
                <a:ext cx="18" cy="44"/>
              </a:xfrm>
              <a:custGeom>
                <a:avLst/>
                <a:gdLst>
                  <a:gd name="T0" fmla="*/ 18 w 18"/>
                  <a:gd name="T1" fmla="*/ 0 h 44"/>
                  <a:gd name="T2" fmla="*/ 18 w 18"/>
                  <a:gd name="T3" fmla="*/ 0 h 44"/>
                  <a:gd name="T4" fmla="*/ 0 w 18"/>
                  <a:gd name="T5" fmla="*/ 4 h 44"/>
                  <a:gd name="T6" fmla="*/ 0 w 18"/>
                  <a:gd name="T7" fmla="*/ 44 h 44"/>
                  <a:gd name="T8" fmla="*/ 18 w 18"/>
                  <a:gd name="T9" fmla="*/ 38 h 44"/>
                  <a:gd name="T10" fmla="*/ 18 w 18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44">
                    <a:moveTo>
                      <a:pt x="18" y="0"/>
                    </a:moveTo>
                    <a:lnTo>
                      <a:pt x="18" y="0"/>
                    </a:lnTo>
                    <a:lnTo>
                      <a:pt x="0" y="4"/>
                    </a:lnTo>
                    <a:lnTo>
                      <a:pt x="0" y="44"/>
                    </a:lnTo>
                    <a:lnTo>
                      <a:pt x="18" y="38"/>
                    </a:lnTo>
                    <a:lnTo>
                      <a:pt x="1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0" name="Freeform 604"/>
              <p:cNvSpPr/>
              <p:nvPr/>
            </p:nvSpPr>
            <p:spPr bwMode="auto">
              <a:xfrm>
                <a:off x="4658" y="1324"/>
                <a:ext cx="56" cy="48"/>
              </a:xfrm>
              <a:custGeom>
                <a:avLst/>
                <a:gdLst>
                  <a:gd name="T0" fmla="*/ 56 w 56"/>
                  <a:gd name="T1" fmla="*/ 0 h 48"/>
                  <a:gd name="T2" fmla="*/ 56 w 56"/>
                  <a:gd name="T3" fmla="*/ 0 h 48"/>
                  <a:gd name="T4" fmla="*/ 24 w 56"/>
                  <a:gd name="T5" fmla="*/ 8 h 48"/>
                  <a:gd name="T6" fmla="*/ 24 w 56"/>
                  <a:gd name="T7" fmla="*/ 8 h 48"/>
                  <a:gd name="T8" fmla="*/ 24 w 56"/>
                  <a:gd name="T9" fmla="*/ 8 h 48"/>
                  <a:gd name="T10" fmla="*/ 24 w 56"/>
                  <a:gd name="T11" fmla="*/ 8 h 48"/>
                  <a:gd name="T12" fmla="*/ 24 w 56"/>
                  <a:gd name="T13" fmla="*/ 8 h 48"/>
                  <a:gd name="T14" fmla="*/ 24 w 56"/>
                  <a:gd name="T15" fmla="*/ 8 h 48"/>
                  <a:gd name="T16" fmla="*/ 24 w 56"/>
                  <a:gd name="T17" fmla="*/ 8 h 48"/>
                  <a:gd name="T18" fmla="*/ 0 w 56"/>
                  <a:gd name="T19" fmla="*/ 12 h 48"/>
                  <a:gd name="T20" fmla="*/ 0 w 56"/>
                  <a:gd name="T21" fmla="*/ 48 h 48"/>
                  <a:gd name="T22" fmla="*/ 56 w 56"/>
                  <a:gd name="T23" fmla="*/ 30 h 48"/>
                  <a:gd name="T24" fmla="*/ 56 w 56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8">
                    <a:moveTo>
                      <a:pt x="56" y="0"/>
                    </a:moveTo>
                    <a:lnTo>
                      <a:pt x="5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0" y="12"/>
                    </a:lnTo>
                    <a:lnTo>
                      <a:pt x="0" y="48"/>
                    </a:lnTo>
                    <a:lnTo>
                      <a:pt x="56" y="30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1" name="Freeform 605"/>
              <p:cNvSpPr/>
              <p:nvPr/>
            </p:nvSpPr>
            <p:spPr bwMode="auto">
              <a:xfrm>
                <a:off x="4658" y="1324"/>
                <a:ext cx="56" cy="48"/>
              </a:xfrm>
              <a:custGeom>
                <a:avLst/>
                <a:gdLst>
                  <a:gd name="T0" fmla="*/ 56 w 56"/>
                  <a:gd name="T1" fmla="*/ 0 h 48"/>
                  <a:gd name="T2" fmla="*/ 56 w 56"/>
                  <a:gd name="T3" fmla="*/ 0 h 48"/>
                  <a:gd name="T4" fmla="*/ 24 w 56"/>
                  <a:gd name="T5" fmla="*/ 8 h 48"/>
                  <a:gd name="T6" fmla="*/ 24 w 56"/>
                  <a:gd name="T7" fmla="*/ 8 h 48"/>
                  <a:gd name="T8" fmla="*/ 24 w 56"/>
                  <a:gd name="T9" fmla="*/ 8 h 48"/>
                  <a:gd name="T10" fmla="*/ 24 w 56"/>
                  <a:gd name="T11" fmla="*/ 8 h 48"/>
                  <a:gd name="T12" fmla="*/ 24 w 56"/>
                  <a:gd name="T13" fmla="*/ 8 h 48"/>
                  <a:gd name="T14" fmla="*/ 24 w 56"/>
                  <a:gd name="T15" fmla="*/ 8 h 48"/>
                  <a:gd name="T16" fmla="*/ 24 w 56"/>
                  <a:gd name="T17" fmla="*/ 8 h 48"/>
                  <a:gd name="T18" fmla="*/ 0 w 56"/>
                  <a:gd name="T19" fmla="*/ 12 h 48"/>
                  <a:gd name="T20" fmla="*/ 0 w 56"/>
                  <a:gd name="T21" fmla="*/ 48 h 48"/>
                  <a:gd name="T22" fmla="*/ 56 w 56"/>
                  <a:gd name="T23" fmla="*/ 30 h 48"/>
                  <a:gd name="T24" fmla="*/ 56 w 56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8">
                    <a:moveTo>
                      <a:pt x="56" y="0"/>
                    </a:moveTo>
                    <a:lnTo>
                      <a:pt x="5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0" y="12"/>
                    </a:lnTo>
                    <a:lnTo>
                      <a:pt x="0" y="48"/>
                    </a:lnTo>
                    <a:lnTo>
                      <a:pt x="56" y="30"/>
                    </a:lnTo>
                    <a:lnTo>
                      <a:pt x="5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2" name="Freeform 606"/>
              <p:cNvSpPr/>
              <p:nvPr/>
            </p:nvSpPr>
            <p:spPr bwMode="auto">
              <a:xfrm>
                <a:off x="4738" y="1314"/>
                <a:ext cx="24" cy="32"/>
              </a:xfrm>
              <a:custGeom>
                <a:avLst/>
                <a:gdLst>
                  <a:gd name="T0" fmla="*/ 24 w 24"/>
                  <a:gd name="T1" fmla="*/ 0 h 32"/>
                  <a:gd name="T2" fmla="*/ 24 w 24"/>
                  <a:gd name="T3" fmla="*/ 0 h 32"/>
                  <a:gd name="T4" fmla="*/ 0 w 24"/>
                  <a:gd name="T5" fmla="*/ 6 h 32"/>
                  <a:gd name="T6" fmla="*/ 0 w 24"/>
                  <a:gd name="T7" fmla="*/ 32 h 32"/>
                  <a:gd name="T8" fmla="*/ 0 w 24"/>
                  <a:gd name="T9" fmla="*/ 32 h 32"/>
                  <a:gd name="T10" fmla="*/ 24 w 24"/>
                  <a:gd name="T11" fmla="*/ 26 h 32"/>
                  <a:gd name="T12" fmla="*/ 24 w 24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2">
                    <a:moveTo>
                      <a:pt x="24" y="0"/>
                    </a:moveTo>
                    <a:lnTo>
                      <a:pt x="24" y="0"/>
                    </a:lnTo>
                    <a:lnTo>
                      <a:pt x="0" y="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4" y="26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3" name="Freeform 607"/>
              <p:cNvSpPr/>
              <p:nvPr/>
            </p:nvSpPr>
            <p:spPr bwMode="auto">
              <a:xfrm>
                <a:off x="4738" y="1314"/>
                <a:ext cx="24" cy="32"/>
              </a:xfrm>
              <a:custGeom>
                <a:avLst/>
                <a:gdLst>
                  <a:gd name="T0" fmla="*/ 24 w 24"/>
                  <a:gd name="T1" fmla="*/ 0 h 32"/>
                  <a:gd name="T2" fmla="*/ 24 w 24"/>
                  <a:gd name="T3" fmla="*/ 0 h 32"/>
                  <a:gd name="T4" fmla="*/ 0 w 24"/>
                  <a:gd name="T5" fmla="*/ 6 h 32"/>
                  <a:gd name="T6" fmla="*/ 0 w 24"/>
                  <a:gd name="T7" fmla="*/ 32 h 32"/>
                  <a:gd name="T8" fmla="*/ 0 w 24"/>
                  <a:gd name="T9" fmla="*/ 32 h 32"/>
                  <a:gd name="T10" fmla="*/ 24 w 24"/>
                  <a:gd name="T11" fmla="*/ 26 h 32"/>
                  <a:gd name="T12" fmla="*/ 24 w 24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2">
                    <a:moveTo>
                      <a:pt x="24" y="0"/>
                    </a:moveTo>
                    <a:lnTo>
                      <a:pt x="24" y="0"/>
                    </a:lnTo>
                    <a:lnTo>
                      <a:pt x="0" y="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4" y="26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4" name="Freeform 608"/>
              <p:cNvSpPr/>
              <p:nvPr/>
            </p:nvSpPr>
            <p:spPr bwMode="auto">
              <a:xfrm>
                <a:off x="4516" y="1448"/>
                <a:ext cx="36" cy="62"/>
              </a:xfrm>
              <a:custGeom>
                <a:avLst/>
                <a:gdLst>
                  <a:gd name="T0" fmla="*/ 36 w 36"/>
                  <a:gd name="T1" fmla="*/ 0 h 62"/>
                  <a:gd name="T2" fmla="*/ 36 w 36"/>
                  <a:gd name="T3" fmla="*/ 0 h 62"/>
                  <a:gd name="T4" fmla="*/ 0 w 36"/>
                  <a:gd name="T5" fmla="*/ 12 h 62"/>
                  <a:gd name="T6" fmla="*/ 0 w 36"/>
                  <a:gd name="T7" fmla="*/ 62 h 62"/>
                  <a:gd name="T8" fmla="*/ 36 w 36"/>
                  <a:gd name="T9" fmla="*/ 46 h 62"/>
                  <a:gd name="T10" fmla="*/ 36 w 3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62">
                    <a:moveTo>
                      <a:pt x="36" y="0"/>
                    </a:moveTo>
                    <a:lnTo>
                      <a:pt x="36" y="0"/>
                    </a:lnTo>
                    <a:lnTo>
                      <a:pt x="0" y="12"/>
                    </a:lnTo>
                    <a:lnTo>
                      <a:pt x="0" y="62"/>
                    </a:lnTo>
                    <a:lnTo>
                      <a:pt x="36" y="46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5" name="Freeform 609"/>
              <p:cNvSpPr/>
              <p:nvPr/>
            </p:nvSpPr>
            <p:spPr bwMode="auto">
              <a:xfrm>
                <a:off x="4516" y="1448"/>
                <a:ext cx="36" cy="62"/>
              </a:xfrm>
              <a:custGeom>
                <a:avLst/>
                <a:gdLst>
                  <a:gd name="T0" fmla="*/ 36 w 36"/>
                  <a:gd name="T1" fmla="*/ 0 h 62"/>
                  <a:gd name="T2" fmla="*/ 36 w 36"/>
                  <a:gd name="T3" fmla="*/ 0 h 62"/>
                  <a:gd name="T4" fmla="*/ 0 w 36"/>
                  <a:gd name="T5" fmla="*/ 12 h 62"/>
                  <a:gd name="T6" fmla="*/ 0 w 36"/>
                  <a:gd name="T7" fmla="*/ 62 h 62"/>
                  <a:gd name="T8" fmla="*/ 36 w 36"/>
                  <a:gd name="T9" fmla="*/ 46 h 62"/>
                  <a:gd name="T10" fmla="*/ 36 w 3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62">
                    <a:moveTo>
                      <a:pt x="36" y="0"/>
                    </a:moveTo>
                    <a:lnTo>
                      <a:pt x="36" y="0"/>
                    </a:lnTo>
                    <a:lnTo>
                      <a:pt x="0" y="12"/>
                    </a:lnTo>
                    <a:lnTo>
                      <a:pt x="0" y="62"/>
                    </a:lnTo>
                    <a:lnTo>
                      <a:pt x="36" y="46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0" name="Group 811"/>
            <p:cNvGrpSpPr/>
            <p:nvPr/>
          </p:nvGrpSpPr>
          <p:grpSpPr bwMode="auto">
            <a:xfrm>
              <a:off x="-4373911" y="-404813"/>
              <a:ext cx="2409908" cy="3767136"/>
              <a:chOff x="4516" y="1332"/>
              <a:chExt cx="1518" cy="2373"/>
            </a:xfrm>
            <a:grpFill/>
          </p:grpSpPr>
          <p:sp>
            <p:nvSpPr>
              <p:cNvPr id="1166" name="Freeform 611"/>
              <p:cNvSpPr/>
              <p:nvPr/>
            </p:nvSpPr>
            <p:spPr bwMode="auto">
              <a:xfrm>
                <a:off x="4576" y="1404"/>
                <a:ext cx="104" cy="80"/>
              </a:xfrm>
              <a:custGeom>
                <a:avLst/>
                <a:gdLst>
                  <a:gd name="T0" fmla="*/ 104 w 104"/>
                  <a:gd name="T1" fmla="*/ 0 h 80"/>
                  <a:gd name="T2" fmla="*/ 104 w 104"/>
                  <a:gd name="T3" fmla="*/ 0 h 80"/>
                  <a:gd name="T4" fmla="*/ 0 w 104"/>
                  <a:gd name="T5" fmla="*/ 36 h 80"/>
                  <a:gd name="T6" fmla="*/ 0 w 104"/>
                  <a:gd name="T7" fmla="*/ 80 h 80"/>
                  <a:gd name="T8" fmla="*/ 104 w 104"/>
                  <a:gd name="T9" fmla="*/ 34 h 80"/>
                  <a:gd name="T10" fmla="*/ 104 w 10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4" h="80">
                    <a:moveTo>
                      <a:pt x="104" y="0"/>
                    </a:moveTo>
                    <a:lnTo>
                      <a:pt x="104" y="0"/>
                    </a:lnTo>
                    <a:lnTo>
                      <a:pt x="0" y="36"/>
                    </a:lnTo>
                    <a:lnTo>
                      <a:pt x="0" y="80"/>
                    </a:lnTo>
                    <a:lnTo>
                      <a:pt x="104" y="34"/>
                    </a:lnTo>
                    <a:lnTo>
                      <a:pt x="10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612"/>
              <p:cNvSpPr/>
              <p:nvPr/>
            </p:nvSpPr>
            <p:spPr bwMode="auto">
              <a:xfrm>
                <a:off x="4576" y="1404"/>
                <a:ext cx="104" cy="80"/>
              </a:xfrm>
              <a:custGeom>
                <a:avLst/>
                <a:gdLst>
                  <a:gd name="T0" fmla="*/ 104 w 104"/>
                  <a:gd name="T1" fmla="*/ 0 h 80"/>
                  <a:gd name="T2" fmla="*/ 104 w 104"/>
                  <a:gd name="T3" fmla="*/ 0 h 80"/>
                  <a:gd name="T4" fmla="*/ 0 w 104"/>
                  <a:gd name="T5" fmla="*/ 36 h 80"/>
                  <a:gd name="T6" fmla="*/ 0 w 104"/>
                  <a:gd name="T7" fmla="*/ 80 h 80"/>
                  <a:gd name="T8" fmla="*/ 104 w 104"/>
                  <a:gd name="T9" fmla="*/ 34 h 80"/>
                  <a:gd name="T10" fmla="*/ 104 w 10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4" h="80">
                    <a:moveTo>
                      <a:pt x="104" y="0"/>
                    </a:moveTo>
                    <a:lnTo>
                      <a:pt x="104" y="0"/>
                    </a:lnTo>
                    <a:lnTo>
                      <a:pt x="0" y="36"/>
                    </a:lnTo>
                    <a:lnTo>
                      <a:pt x="0" y="80"/>
                    </a:lnTo>
                    <a:lnTo>
                      <a:pt x="104" y="34"/>
                    </a:lnTo>
                    <a:lnTo>
                      <a:pt x="10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613"/>
              <p:cNvSpPr/>
              <p:nvPr/>
            </p:nvSpPr>
            <p:spPr bwMode="auto">
              <a:xfrm>
                <a:off x="4704" y="1376"/>
                <a:ext cx="58" cy="50"/>
              </a:xfrm>
              <a:custGeom>
                <a:avLst/>
                <a:gdLst>
                  <a:gd name="T0" fmla="*/ 58 w 58"/>
                  <a:gd name="T1" fmla="*/ 0 h 50"/>
                  <a:gd name="T2" fmla="*/ 0 w 58"/>
                  <a:gd name="T3" fmla="*/ 20 h 50"/>
                  <a:gd name="T4" fmla="*/ 0 w 58"/>
                  <a:gd name="T5" fmla="*/ 50 h 50"/>
                  <a:gd name="T6" fmla="*/ 58 w 58"/>
                  <a:gd name="T7" fmla="*/ 24 h 50"/>
                  <a:gd name="T8" fmla="*/ 58 w 58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0">
                    <a:moveTo>
                      <a:pt x="58" y="0"/>
                    </a:moveTo>
                    <a:lnTo>
                      <a:pt x="0" y="20"/>
                    </a:lnTo>
                    <a:lnTo>
                      <a:pt x="0" y="50"/>
                    </a:lnTo>
                    <a:lnTo>
                      <a:pt x="58" y="24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614"/>
              <p:cNvSpPr/>
              <p:nvPr/>
            </p:nvSpPr>
            <p:spPr bwMode="auto">
              <a:xfrm>
                <a:off x="4704" y="1376"/>
                <a:ext cx="58" cy="50"/>
              </a:xfrm>
              <a:custGeom>
                <a:avLst/>
                <a:gdLst>
                  <a:gd name="T0" fmla="*/ 58 w 58"/>
                  <a:gd name="T1" fmla="*/ 0 h 50"/>
                  <a:gd name="T2" fmla="*/ 0 w 58"/>
                  <a:gd name="T3" fmla="*/ 20 h 50"/>
                  <a:gd name="T4" fmla="*/ 0 w 58"/>
                  <a:gd name="T5" fmla="*/ 50 h 50"/>
                  <a:gd name="T6" fmla="*/ 58 w 58"/>
                  <a:gd name="T7" fmla="*/ 24 h 50"/>
                  <a:gd name="T8" fmla="*/ 58 w 58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0">
                    <a:moveTo>
                      <a:pt x="58" y="0"/>
                    </a:moveTo>
                    <a:lnTo>
                      <a:pt x="0" y="20"/>
                    </a:lnTo>
                    <a:lnTo>
                      <a:pt x="0" y="50"/>
                    </a:lnTo>
                    <a:lnTo>
                      <a:pt x="58" y="24"/>
                    </a:lnTo>
                    <a:lnTo>
                      <a:pt x="5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615"/>
              <p:cNvSpPr/>
              <p:nvPr/>
            </p:nvSpPr>
            <p:spPr bwMode="auto">
              <a:xfrm>
                <a:off x="4516" y="1506"/>
                <a:ext cx="94" cy="92"/>
              </a:xfrm>
              <a:custGeom>
                <a:avLst/>
                <a:gdLst>
                  <a:gd name="T0" fmla="*/ 94 w 94"/>
                  <a:gd name="T1" fmla="*/ 0 h 92"/>
                  <a:gd name="T2" fmla="*/ 0 w 94"/>
                  <a:gd name="T3" fmla="*/ 42 h 92"/>
                  <a:gd name="T4" fmla="*/ 0 w 94"/>
                  <a:gd name="T5" fmla="*/ 92 h 92"/>
                  <a:gd name="T6" fmla="*/ 94 w 94"/>
                  <a:gd name="T7" fmla="*/ 42 h 92"/>
                  <a:gd name="T8" fmla="*/ 94 w 94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2">
                    <a:moveTo>
                      <a:pt x="94" y="0"/>
                    </a:moveTo>
                    <a:lnTo>
                      <a:pt x="0" y="42"/>
                    </a:lnTo>
                    <a:lnTo>
                      <a:pt x="0" y="92"/>
                    </a:lnTo>
                    <a:lnTo>
                      <a:pt x="94" y="42"/>
                    </a:lnTo>
                    <a:lnTo>
                      <a:pt x="9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616"/>
              <p:cNvSpPr/>
              <p:nvPr/>
            </p:nvSpPr>
            <p:spPr bwMode="auto">
              <a:xfrm>
                <a:off x="4516" y="1506"/>
                <a:ext cx="94" cy="92"/>
              </a:xfrm>
              <a:custGeom>
                <a:avLst/>
                <a:gdLst>
                  <a:gd name="T0" fmla="*/ 94 w 94"/>
                  <a:gd name="T1" fmla="*/ 0 h 92"/>
                  <a:gd name="T2" fmla="*/ 0 w 94"/>
                  <a:gd name="T3" fmla="*/ 42 h 92"/>
                  <a:gd name="T4" fmla="*/ 0 w 94"/>
                  <a:gd name="T5" fmla="*/ 92 h 92"/>
                  <a:gd name="T6" fmla="*/ 94 w 94"/>
                  <a:gd name="T7" fmla="*/ 42 h 92"/>
                  <a:gd name="T8" fmla="*/ 94 w 94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2">
                    <a:moveTo>
                      <a:pt x="94" y="0"/>
                    </a:moveTo>
                    <a:lnTo>
                      <a:pt x="0" y="42"/>
                    </a:lnTo>
                    <a:lnTo>
                      <a:pt x="0" y="92"/>
                    </a:lnTo>
                    <a:lnTo>
                      <a:pt x="94" y="42"/>
                    </a:lnTo>
                    <a:lnTo>
                      <a:pt x="9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617"/>
              <p:cNvSpPr/>
              <p:nvPr/>
            </p:nvSpPr>
            <p:spPr bwMode="auto">
              <a:xfrm>
                <a:off x="4634" y="1464"/>
                <a:ext cx="76" cy="70"/>
              </a:xfrm>
              <a:custGeom>
                <a:avLst/>
                <a:gdLst>
                  <a:gd name="T0" fmla="*/ 76 w 76"/>
                  <a:gd name="T1" fmla="*/ 0 h 70"/>
                  <a:gd name="T2" fmla="*/ 0 w 76"/>
                  <a:gd name="T3" fmla="*/ 32 h 70"/>
                  <a:gd name="T4" fmla="*/ 0 w 76"/>
                  <a:gd name="T5" fmla="*/ 70 h 70"/>
                  <a:gd name="T6" fmla="*/ 0 w 76"/>
                  <a:gd name="T7" fmla="*/ 70 h 70"/>
                  <a:gd name="T8" fmla="*/ 76 w 76"/>
                  <a:gd name="T9" fmla="*/ 30 h 70"/>
                  <a:gd name="T10" fmla="*/ 76 w 76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70">
                    <a:moveTo>
                      <a:pt x="76" y="0"/>
                    </a:moveTo>
                    <a:lnTo>
                      <a:pt x="0" y="3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76" y="30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618"/>
              <p:cNvSpPr/>
              <p:nvPr/>
            </p:nvSpPr>
            <p:spPr bwMode="auto">
              <a:xfrm>
                <a:off x="4634" y="1464"/>
                <a:ext cx="76" cy="70"/>
              </a:xfrm>
              <a:custGeom>
                <a:avLst/>
                <a:gdLst>
                  <a:gd name="T0" fmla="*/ 76 w 76"/>
                  <a:gd name="T1" fmla="*/ 0 h 70"/>
                  <a:gd name="T2" fmla="*/ 0 w 76"/>
                  <a:gd name="T3" fmla="*/ 32 h 70"/>
                  <a:gd name="T4" fmla="*/ 0 w 76"/>
                  <a:gd name="T5" fmla="*/ 70 h 70"/>
                  <a:gd name="T6" fmla="*/ 0 w 76"/>
                  <a:gd name="T7" fmla="*/ 70 h 70"/>
                  <a:gd name="T8" fmla="*/ 76 w 76"/>
                  <a:gd name="T9" fmla="*/ 30 h 70"/>
                  <a:gd name="T10" fmla="*/ 76 w 76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70">
                    <a:moveTo>
                      <a:pt x="76" y="0"/>
                    </a:moveTo>
                    <a:lnTo>
                      <a:pt x="0" y="3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76" y="30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619"/>
              <p:cNvSpPr/>
              <p:nvPr/>
            </p:nvSpPr>
            <p:spPr bwMode="auto">
              <a:xfrm>
                <a:off x="4734" y="1442"/>
                <a:ext cx="28" cy="40"/>
              </a:xfrm>
              <a:custGeom>
                <a:avLst/>
                <a:gdLst>
                  <a:gd name="T0" fmla="*/ 28 w 28"/>
                  <a:gd name="T1" fmla="*/ 0 h 40"/>
                  <a:gd name="T2" fmla="*/ 28 w 28"/>
                  <a:gd name="T3" fmla="*/ 0 h 40"/>
                  <a:gd name="T4" fmla="*/ 0 w 28"/>
                  <a:gd name="T5" fmla="*/ 12 h 40"/>
                  <a:gd name="T6" fmla="*/ 0 w 28"/>
                  <a:gd name="T7" fmla="*/ 40 h 40"/>
                  <a:gd name="T8" fmla="*/ 28 w 28"/>
                  <a:gd name="T9" fmla="*/ 24 h 40"/>
                  <a:gd name="T10" fmla="*/ 28 w 28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0">
                    <a:moveTo>
                      <a:pt x="28" y="0"/>
                    </a:moveTo>
                    <a:lnTo>
                      <a:pt x="28" y="0"/>
                    </a:lnTo>
                    <a:lnTo>
                      <a:pt x="0" y="12"/>
                    </a:lnTo>
                    <a:lnTo>
                      <a:pt x="0" y="40"/>
                    </a:lnTo>
                    <a:lnTo>
                      <a:pt x="28" y="2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620"/>
              <p:cNvSpPr/>
              <p:nvPr/>
            </p:nvSpPr>
            <p:spPr bwMode="auto">
              <a:xfrm>
                <a:off x="4734" y="1442"/>
                <a:ext cx="28" cy="40"/>
              </a:xfrm>
              <a:custGeom>
                <a:avLst/>
                <a:gdLst>
                  <a:gd name="T0" fmla="*/ 28 w 28"/>
                  <a:gd name="T1" fmla="*/ 0 h 40"/>
                  <a:gd name="T2" fmla="*/ 28 w 28"/>
                  <a:gd name="T3" fmla="*/ 0 h 40"/>
                  <a:gd name="T4" fmla="*/ 0 w 28"/>
                  <a:gd name="T5" fmla="*/ 12 h 40"/>
                  <a:gd name="T6" fmla="*/ 0 w 28"/>
                  <a:gd name="T7" fmla="*/ 40 h 40"/>
                  <a:gd name="T8" fmla="*/ 28 w 28"/>
                  <a:gd name="T9" fmla="*/ 24 h 40"/>
                  <a:gd name="T10" fmla="*/ 28 w 28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0">
                    <a:moveTo>
                      <a:pt x="28" y="0"/>
                    </a:moveTo>
                    <a:lnTo>
                      <a:pt x="28" y="0"/>
                    </a:lnTo>
                    <a:lnTo>
                      <a:pt x="0" y="12"/>
                    </a:lnTo>
                    <a:lnTo>
                      <a:pt x="0" y="40"/>
                    </a:lnTo>
                    <a:lnTo>
                      <a:pt x="28" y="24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621"/>
              <p:cNvSpPr/>
              <p:nvPr/>
            </p:nvSpPr>
            <p:spPr bwMode="auto">
              <a:xfrm>
                <a:off x="4516" y="1616"/>
                <a:ext cx="40" cy="72"/>
              </a:xfrm>
              <a:custGeom>
                <a:avLst/>
                <a:gdLst>
                  <a:gd name="T0" fmla="*/ 40 w 40"/>
                  <a:gd name="T1" fmla="*/ 0 h 72"/>
                  <a:gd name="T2" fmla="*/ 40 w 40"/>
                  <a:gd name="T3" fmla="*/ 0 h 72"/>
                  <a:gd name="T4" fmla="*/ 0 w 40"/>
                  <a:gd name="T5" fmla="*/ 22 h 72"/>
                  <a:gd name="T6" fmla="*/ 0 w 40"/>
                  <a:gd name="T7" fmla="*/ 72 h 72"/>
                  <a:gd name="T8" fmla="*/ 40 w 40"/>
                  <a:gd name="T9" fmla="*/ 46 h 72"/>
                  <a:gd name="T10" fmla="*/ 40 w 40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2">
                    <a:moveTo>
                      <a:pt x="40" y="0"/>
                    </a:moveTo>
                    <a:lnTo>
                      <a:pt x="40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40" y="46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622"/>
              <p:cNvSpPr/>
              <p:nvPr/>
            </p:nvSpPr>
            <p:spPr bwMode="auto">
              <a:xfrm>
                <a:off x="4516" y="1616"/>
                <a:ext cx="40" cy="72"/>
              </a:xfrm>
              <a:custGeom>
                <a:avLst/>
                <a:gdLst>
                  <a:gd name="T0" fmla="*/ 40 w 40"/>
                  <a:gd name="T1" fmla="*/ 0 h 72"/>
                  <a:gd name="T2" fmla="*/ 40 w 40"/>
                  <a:gd name="T3" fmla="*/ 0 h 72"/>
                  <a:gd name="T4" fmla="*/ 0 w 40"/>
                  <a:gd name="T5" fmla="*/ 22 h 72"/>
                  <a:gd name="T6" fmla="*/ 0 w 40"/>
                  <a:gd name="T7" fmla="*/ 72 h 72"/>
                  <a:gd name="T8" fmla="*/ 40 w 40"/>
                  <a:gd name="T9" fmla="*/ 46 h 72"/>
                  <a:gd name="T10" fmla="*/ 40 w 40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2">
                    <a:moveTo>
                      <a:pt x="40" y="0"/>
                    </a:moveTo>
                    <a:lnTo>
                      <a:pt x="40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40" y="46"/>
                    </a:lnTo>
                    <a:lnTo>
                      <a:pt x="4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Freeform 623"/>
              <p:cNvSpPr/>
              <p:nvPr/>
            </p:nvSpPr>
            <p:spPr bwMode="auto">
              <a:xfrm>
                <a:off x="4612" y="1574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0 h 52"/>
                  <a:gd name="T4" fmla="*/ 0 w 22"/>
                  <a:gd name="T5" fmla="*/ 12 h 52"/>
                  <a:gd name="T6" fmla="*/ 0 w 22"/>
                  <a:gd name="T7" fmla="*/ 52 h 52"/>
                  <a:gd name="T8" fmla="*/ 22 w 22"/>
                  <a:gd name="T9" fmla="*/ 38 h 52"/>
                  <a:gd name="T10" fmla="*/ 22 w 22"/>
                  <a:gd name="T1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0"/>
                    </a:lnTo>
                    <a:lnTo>
                      <a:pt x="0" y="12"/>
                    </a:lnTo>
                    <a:lnTo>
                      <a:pt x="0" y="52"/>
                    </a:lnTo>
                    <a:lnTo>
                      <a:pt x="22" y="38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Freeform 624"/>
              <p:cNvSpPr/>
              <p:nvPr/>
            </p:nvSpPr>
            <p:spPr bwMode="auto">
              <a:xfrm>
                <a:off x="4612" y="1574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0 h 52"/>
                  <a:gd name="T4" fmla="*/ 0 w 22"/>
                  <a:gd name="T5" fmla="*/ 12 h 52"/>
                  <a:gd name="T6" fmla="*/ 0 w 22"/>
                  <a:gd name="T7" fmla="*/ 52 h 52"/>
                  <a:gd name="T8" fmla="*/ 22 w 22"/>
                  <a:gd name="T9" fmla="*/ 38 h 52"/>
                  <a:gd name="T10" fmla="*/ 22 w 22"/>
                  <a:gd name="T1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0"/>
                    </a:lnTo>
                    <a:lnTo>
                      <a:pt x="0" y="12"/>
                    </a:lnTo>
                    <a:lnTo>
                      <a:pt x="0" y="52"/>
                    </a:lnTo>
                    <a:lnTo>
                      <a:pt x="22" y="38"/>
                    </a:lnTo>
                    <a:lnTo>
                      <a:pt x="2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Freeform 625"/>
              <p:cNvSpPr/>
              <p:nvPr/>
            </p:nvSpPr>
            <p:spPr bwMode="auto">
              <a:xfrm>
                <a:off x="4658" y="1542"/>
                <a:ext cx="36" cy="56"/>
              </a:xfrm>
              <a:custGeom>
                <a:avLst/>
                <a:gdLst>
                  <a:gd name="T0" fmla="*/ 36 w 36"/>
                  <a:gd name="T1" fmla="*/ 0 h 56"/>
                  <a:gd name="T2" fmla="*/ 36 w 36"/>
                  <a:gd name="T3" fmla="*/ 0 h 56"/>
                  <a:gd name="T4" fmla="*/ 0 w 36"/>
                  <a:gd name="T5" fmla="*/ 20 h 56"/>
                  <a:gd name="T6" fmla="*/ 0 w 36"/>
                  <a:gd name="T7" fmla="*/ 56 h 56"/>
                  <a:gd name="T8" fmla="*/ 36 w 36"/>
                  <a:gd name="T9" fmla="*/ 32 h 56"/>
                  <a:gd name="T10" fmla="*/ 36 w 3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56">
                    <a:moveTo>
                      <a:pt x="36" y="0"/>
                    </a:moveTo>
                    <a:lnTo>
                      <a:pt x="36" y="0"/>
                    </a:lnTo>
                    <a:lnTo>
                      <a:pt x="0" y="20"/>
                    </a:lnTo>
                    <a:lnTo>
                      <a:pt x="0" y="56"/>
                    </a:lnTo>
                    <a:lnTo>
                      <a:pt x="36" y="3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Freeform 626"/>
              <p:cNvSpPr/>
              <p:nvPr/>
            </p:nvSpPr>
            <p:spPr bwMode="auto">
              <a:xfrm>
                <a:off x="4658" y="1542"/>
                <a:ext cx="36" cy="56"/>
              </a:xfrm>
              <a:custGeom>
                <a:avLst/>
                <a:gdLst>
                  <a:gd name="T0" fmla="*/ 36 w 36"/>
                  <a:gd name="T1" fmla="*/ 0 h 56"/>
                  <a:gd name="T2" fmla="*/ 36 w 36"/>
                  <a:gd name="T3" fmla="*/ 0 h 56"/>
                  <a:gd name="T4" fmla="*/ 0 w 36"/>
                  <a:gd name="T5" fmla="*/ 20 h 56"/>
                  <a:gd name="T6" fmla="*/ 0 w 36"/>
                  <a:gd name="T7" fmla="*/ 56 h 56"/>
                  <a:gd name="T8" fmla="*/ 36 w 36"/>
                  <a:gd name="T9" fmla="*/ 32 h 56"/>
                  <a:gd name="T10" fmla="*/ 36 w 3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56">
                    <a:moveTo>
                      <a:pt x="36" y="0"/>
                    </a:moveTo>
                    <a:lnTo>
                      <a:pt x="36" y="0"/>
                    </a:lnTo>
                    <a:lnTo>
                      <a:pt x="0" y="20"/>
                    </a:lnTo>
                    <a:lnTo>
                      <a:pt x="0" y="56"/>
                    </a:lnTo>
                    <a:lnTo>
                      <a:pt x="36" y="32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Freeform 627"/>
              <p:cNvSpPr/>
              <p:nvPr/>
            </p:nvSpPr>
            <p:spPr bwMode="auto">
              <a:xfrm>
                <a:off x="4718" y="1506"/>
                <a:ext cx="44" cy="52"/>
              </a:xfrm>
              <a:custGeom>
                <a:avLst/>
                <a:gdLst>
                  <a:gd name="T0" fmla="*/ 44 w 44"/>
                  <a:gd name="T1" fmla="*/ 0 h 52"/>
                  <a:gd name="T2" fmla="*/ 0 w 44"/>
                  <a:gd name="T3" fmla="*/ 24 h 52"/>
                  <a:gd name="T4" fmla="*/ 0 w 44"/>
                  <a:gd name="T5" fmla="*/ 52 h 52"/>
                  <a:gd name="T6" fmla="*/ 44 w 44"/>
                  <a:gd name="T7" fmla="*/ 26 h 52"/>
                  <a:gd name="T8" fmla="*/ 44 w 44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52">
                    <a:moveTo>
                      <a:pt x="44" y="0"/>
                    </a:moveTo>
                    <a:lnTo>
                      <a:pt x="0" y="24"/>
                    </a:lnTo>
                    <a:lnTo>
                      <a:pt x="0" y="52"/>
                    </a:lnTo>
                    <a:lnTo>
                      <a:pt x="44" y="26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Freeform 628"/>
              <p:cNvSpPr/>
              <p:nvPr/>
            </p:nvSpPr>
            <p:spPr bwMode="auto">
              <a:xfrm>
                <a:off x="4718" y="1506"/>
                <a:ext cx="44" cy="52"/>
              </a:xfrm>
              <a:custGeom>
                <a:avLst/>
                <a:gdLst>
                  <a:gd name="T0" fmla="*/ 44 w 44"/>
                  <a:gd name="T1" fmla="*/ 0 h 52"/>
                  <a:gd name="T2" fmla="*/ 0 w 44"/>
                  <a:gd name="T3" fmla="*/ 24 h 52"/>
                  <a:gd name="T4" fmla="*/ 0 w 44"/>
                  <a:gd name="T5" fmla="*/ 52 h 52"/>
                  <a:gd name="T6" fmla="*/ 44 w 44"/>
                  <a:gd name="T7" fmla="*/ 26 h 52"/>
                  <a:gd name="T8" fmla="*/ 44 w 44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52">
                    <a:moveTo>
                      <a:pt x="44" y="0"/>
                    </a:moveTo>
                    <a:lnTo>
                      <a:pt x="0" y="24"/>
                    </a:lnTo>
                    <a:lnTo>
                      <a:pt x="0" y="52"/>
                    </a:lnTo>
                    <a:lnTo>
                      <a:pt x="44" y="26"/>
                    </a:lnTo>
                    <a:lnTo>
                      <a:pt x="4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629"/>
              <p:cNvSpPr/>
              <p:nvPr/>
            </p:nvSpPr>
            <p:spPr bwMode="auto">
              <a:xfrm>
                <a:off x="4516" y="1682"/>
                <a:ext cx="64" cy="86"/>
              </a:xfrm>
              <a:custGeom>
                <a:avLst/>
                <a:gdLst>
                  <a:gd name="T0" fmla="*/ 64 w 64"/>
                  <a:gd name="T1" fmla="*/ 0 h 86"/>
                  <a:gd name="T2" fmla="*/ 64 w 64"/>
                  <a:gd name="T3" fmla="*/ 0 h 86"/>
                  <a:gd name="T4" fmla="*/ 0 w 64"/>
                  <a:gd name="T5" fmla="*/ 36 h 86"/>
                  <a:gd name="T6" fmla="*/ 0 w 64"/>
                  <a:gd name="T7" fmla="*/ 86 h 86"/>
                  <a:gd name="T8" fmla="*/ 64 w 64"/>
                  <a:gd name="T9" fmla="*/ 42 h 86"/>
                  <a:gd name="T10" fmla="*/ 64 w 64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86">
                    <a:moveTo>
                      <a:pt x="64" y="0"/>
                    </a:moveTo>
                    <a:lnTo>
                      <a:pt x="64" y="0"/>
                    </a:lnTo>
                    <a:lnTo>
                      <a:pt x="0" y="36"/>
                    </a:lnTo>
                    <a:lnTo>
                      <a:pt x="0" y="86"/>
                    </a:lnTo>
                    <a:lnTo>
                      <a:pt x="64" y="4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630"/>
              <p:cNvSpPr/>
              <p:nvPr/>
            </p:nvSpPr>
            <p:spPr bwMode="auto">
              <a:xfrm>
                <a:off x="4516" y="1682"/>
                <a:ext cx="64" cy="86"/>
              </a:xfrm>
              <a:custGeom>
                <a:avLst/>
                <a:gdLst>
                  <a:gd name="T0" fmla="*/ 64 w 64"/>
                  <a:gd name="T1" fmla="*/ 0 h 86"/>
                  <a:gd name="T2" fmla="*/ 64 w 64"/>
                  <a:gd name="T3" fmla="*/ 0 h 86"/>
                  <a:gd name="T4" fmla="*/ 0 w 64"/>
                  <a:gd name="T5" fmla="*/ 36 h 86"/>
                  <a:gd name="T6" fmla="*/ 0 w 64"/>
                  <a:gd name="T7" fmla="*/ 86 h 86"/>
                  <a:gd name="T8" fmla="*/ 64 w 64"/>
                  <a:gd name="T9" fmla="*/ 42 h 86"/>
                  <a:gd name="T10" fmla="*/ 64 w 64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86">
                    <a:moveTo>
                      <a:pt x="64" y="0"/>
                    </a:moveTo>
                    <a:lnTo>
                      <a:pt x="64" y="0"/>
                    </a:lnTo>
                    <a:lnTo>
                      <a:pt x="0" y="36"/>
                    </a:lnTo>
                    <a:lnTo>
                      <a:pt x="0" y="86"/>
                    </a:lnTo>
                    <a:lnTo>
                      <a:pt x="64" y="42"/>
                    </a:lnTo>
                    <a:lnTo>
                      <a:pt x="6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631"/>
              <p:cNvSpPr/>
              <p:nvPr/>
            </p:nvSpPr>
            <p:spPr bwMode="auto">
              <a:xfrm>
                <a:off x="4604" y="1636"/>
                <a:ext cx="54" cy="72"/>
              </a:xfrm>
              <a:custGeom>
                <a:avLst/>
                <a:gdLst>
                  <a:gd name="T0" fmla="*/ 54 w 54"/>
                  <a:gd name="T1" fmla="*/ 0 h 72"/>
                  <a:gd name="T2" fmla="*/ 0 w 54"/>
                  <a:gd name="T3" fmla="*/ 32 h 72"/>
                  <a:gd name="T4" fmla="*/ 0 w 54"/>
                  <a:gd name="T5" fmla="*/ 72 h 72"/>
                  <a:gd name="T6" fmla="*/ 54 w 54"/>
                  <a:gd name="T7" fmla="*/ 34 h 72"/>
                  <a:gd name="T8" fmla="*/ 54 w 5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54" y="0"/>
                    </a:moveTo>
                    <a:lnTo>
                      <a:pt x="0" y="32"/>
                    </a:lnTo>
                    <a:lnTo>
                      <a:pt x="0" y="72"/>
                    </a:lnTo>
                    <a:lnTo>
                      <a:pt x="54" y="34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632"/>
              <p:cNvSpPr/>
              <p:nvPr/>
            </p:nvSpPr>
            <p:spPr bwMode="auto">
              <a:xfrm>
                <a:off x="4604" y="1636"/>
                <a:ext cx="54" cy="72"/>
              </a:xfrm>
              <a:custGeom>
                <a:avLst/>
                <a:gdLst>
                  <a:gd name="T0" fmla="*/ 54 w 54"/>
                  <a:gd name="T1" fmla="*/ 0 h 72"/>
                  <a:gd name="T2" fmla="*/ 0 w 54"/>
                  <a:gd name="T3" fmla="*/ 32 h 72"/>
                  <a:gd name="T4" fmla="*/ 0 w 54"/>
                  <a:gd name="T5" fmla="*/ 72 h 72"/>
                  <a:gd name="T6" fmla="*/ 54 w 54"/>
                  <a:gd name="T7" fmla="*/ 34 h 72"/>
                  <a:gd name="T8" fmla="*/ 54 w 5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54" y="0"/>
                    </a:moveTo>
                    <a:lnTo>
                      <a:pt x="0" y="32"/>
                    </a:lnTo>
                    <a:lnTo>
                      <a:pt x="0" y="72"/>
                    </a:lnTo>
                    <a:lnTo>
                      <a:pt x="54" y="34"/>
                    </a:lnTo>
                    <a:lnTo>
                      <a:pt x="5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633"/>
              <p:cNvSpPr/>
              <p:nvPr/>
            </p:nvSpPr>
            <p:spPr bwMode="auto">
              <a:xfrm>
                <a:off x="4682" y="1576"/>
                <a:ext cx="80" cy="78"/>
              </a:xfrm>
              <a:custGeom>
                <a:avLst/>
                <a:gdLst>
                  <a:gd name="T0" fmla="*/ 80 w 80"/>
                  <a:gd name="T1" fmla="*/ 0 h 78"/>
                  <a:gd name="T2" fmla="*/ 80 w 80"/>
                  <a:gd name="T3" fmla="*/ 0 h 78"/>
                  <a:gd name="T4" fmla="*/ 0 w 80"/>
                  <a:gd name="T5" fmla="*/ 46 h 78"/>
                  <a:gd name="T6" fmla="*/ 0 w 80"/>
                  <a:gd name="T7" fmla="*/ 78 h 78"/>
                  <a:gd name="T8" fmla="*/ 0 w 80"/>
                  <a:gd name="T9" fmla="*/ 78 h 78"/>
                  <a:gd name="T10" fmla="*/ 80 w 80"/>
                  <a:gd name="T11" fmla="*/ 24 h 78"/>
                  <a:gd name="T12" fmla="*/ 80 w 80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78">
                    <a:moveTo>
                      <a:pt x="80" y="0"/>
                    </a:moveTo>
                    <a:lnTo>
                      <a:pt x="80" y="0"/>
                    </a:lnTo>
                    <a:lnTo>
                      <a:pt x="0" y="4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0" y="24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Freeform 634"/>
              <p:cNvSpPr/>
              <p:nvPr/>
            </p:nvSpPr>
            <p:spPr bwMode="auto">
              <a:xfrm>
                <a:off x="4682" y="1576"/>
                <a:ext cx="80" cy="78"/>
              </a:xfrm>
              <a:custGeom>
                <a:avLst/>
                <a:gdLst>
                  <a:gd name="T0" fmla="*/ 80 w 80"/>
                  <a:gd name="T1" fmla="*/ 0 h 78"/>
                  <a:gd name="T2" fmla="*/ 80 w 80"/>
                  <a:gd name="T3" fmla="*/ 0 h 78"/>
                  <a:gd name="T4" fmla="*/ 0 w 80"/>
                  <a:gd name="T5" fmla="*/ 46 h 78"/>
                  <a:gd name="T6" fmla="*/ 0 w 80"/>
                  <a:gd name="T7" fmla="*/ 78 h 78"/>
                  <a:gd name="T8" fmla="*/ 0 w 80"/>
                  <a:gd name="T9" fmla="*/ 78 h 78"/>
                  <a:gd name="T10" fmla="*/ 80 w 80"/>
                  <a:gd name="T11" fmla="*/ 24 h 78"/>
                  <a:gd name="T12" fmla="*/ 80 w 80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78">
                    <a:moveTo>
                      <a:pt x="80" y="0"/>
                    </a:moveTo>
                    <a:lnTo>
                      <a:pt x="80" y="0"/>
                    </a:lnTo>
                    <a:lnTo>
                      <a:pt x="0" y="4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0" y="24"/>
                    </a:lnTo>
                    <a:lnTo>
                      <a:pt x="8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Freeform 635"/>
              <p:cNvSpPr/>
              <p:nvPr/>
            </p:nvSpPr>
            <p:spPr bwMode="auto">
              <a:xfrm>
                <a:off x="4516" y="1776"/>
                <a:ext cx="36" cy="74"/>
              </a:xfrm>
              <a:custGeom>
                <a:avLst/>
                <a:gdLst>
                  <a:gd name="T0" fmla="*/ 36 w 36"/>
                  <a:gd name="T1" fmla="*/ 0 h 74"/>
                  <a:gd name="T2" fmla="*/ 36 w 36"/>
                  <a:gd name="T3" fmla="*/ 0 h 74"/>
                  <a:gd name="T4" fmla="*/ 0 w 36"/>
                  <a:gd name="T5" fmla="*/ 24 h 74"/>
                  <a:gd name="T6" fmla="*/ 0 w 36"/>
                  <a:gd name="T7" fmla="*/ 74 h 74"/>
                  <a:gd name="T8" fmla="*/ 36 w 36"/>
                  <a:gd name="T9" fmla="*/ 46 h 74"/>
                  <a:gd name="T10" fmla="*/ 36 w 36"/>
                  <a:gd name="T1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74">
                    <a:moveTo>
                      <a:pt x="36" y="0"/>
                    </a:moveTo>
                    <a:lnTo>
                      <a:pt x="36" y="0"/>
                    </a:lnTo>
                    <a:lnTo>
                      <a:pt x="0" y="24"/>
                    </a:lnTo>
                    <a:lnTo>
                      <a:pt x="0" y="74"/>
                    </a:lnTo>
                    <a:lnTo>
                      <a:pt x="36" y="46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Freeform 636"/>
              <p:cNvSpPr/>
              <p:nvPr/>
            </p:nvSpPr>
            <p:spPr bwMode="auto">
              <a:xfrm>
                <a:off x="4516" y="1776"/>
                <a:ext cx="36" cy="74"/>
              </a:xfrm>
              <a:custGeom>
                <a:avLst/>
                <a:gdLst>
                  <a:gd name="T0" fmla="*/ 36 w 36"/>
                  <a:gd name="T1" fmla="*/ 0 h 74"/>
                  <a:gd name="T2" fmla="*/ 36 w 36"/>
                  <a:gd name="T3" fmla="*/ 0 h 74"/>
                  <a:gd name="T4" fmla="*/ 0 w 36"/>
                  <a:gd name="T5" fmla="*/ 24 h 74"/>
                  <a:gd name="T6" fmla="*/ 0 w 36"/>
                  <a:gd name="T7" fmla="*/ 74 h 74"/>
                  <a:gd name="T8" fmla="*/ 36 w 36"/>
                  <a:gd name="T9" fmla="*/ 46 h 74"/>
                  <a:gd name="T10" fmla="*/ 36 w 36"/>
                  <a:gd name="T1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74">
                    <a:moveTo>
                      <a:pt x="36" y="0"/>
                    </a:moveTo>
                    <a:lnTo>
                      <a:pt x="36" y="0"/>
                    </a:lnTo>
                    <a:lnTo>
                      <a:pt x="0" y="24"/>
                    </a:lnTo>
                    <a:lnTo>
                      <a:pt x="0" y="74"/>
                    </a:lnTo>
                    <a:lnTo>
                      <a:pt x="36" y="46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637"/>
              <p:cNvSpPr/>
              <p:nvPr/>
            </p:nvSpPr>
            <p:spPr bwMode="auto">
              <a:xfrm>
                <a:off x="4630" y="1674"/>
                <a:ext cx="76" cy="90"/>
              </a:xfrm>
              <a:custGeom>
                <a:avLst/>
                <a:gdLst>
                  <a:gd name="T0" fmla="*/ 76 w 76"/>
                  <a:gd name="T1" fmla="*/ 0 h 90"/>
                  <a:gd name="T2" fmla="*/ 0 w 76"/>
                  <a:gd name="T3" fmla="*/ 50 h 90"/>
                  <a:gd name="T4" fmla="*/ 0 w 76"/>
                  <a:gd name="T5" fmla="*/ 90 h 90"/>
                  <a:gd name="T6" fmla="*/ 0 w 76"/>
                  <a:gd name="T7" fmla="*/ 90 h 90"/>
                  <a:gd name="T8" fmla="*/ 76 w 76"/>
                  <a:gd name="T9" fmla="*/ 30 h 90"/>
                  <a:gd name="T10" fmla="*/ 76 w 76"/>
                  <a:gd name="T11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90">
                    <a:moveTo>
                      <a:pt x="76" y="0"/>
                    </a:moveTo>
                    <a:lnTo>
                      <a:pt x="0" y="5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6" y="30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638"/>
              <p:cNvSpPr/>
              <p:nvPr/>
            </p:nvSpPr>
            <p:spPr bwMode="auto">
              <a:xfrm>
                <a:off x="4630" y="1674"/>
                <a:ext cx="76" cy="90"/>
              </a:xfrm>
              <a:custGeom>
                <a:avLst/>
                <a:gdLst>
                  <a:gd name="T0" fmla="*/ 76 w 76"/>
                  <a:gd name="T1" fmla="*/ 0 h 90"/>
                  <a:gd name="T2" fmla="*/ 0 w 76"/>
                  <a:gd name="T3" fmla="*/ 50 h 90"/>
                  <a:gd name="T4" fmla="*/ 0 w 76"/>
                  <a:gd name="T5" fmla="*/ 90 h 90"/>
                  <a:gd name="T6" fmla="*/ 0 w 76"/>
                  <a:gd name="T7" fmla="*/ 90 h 90"/>
                  <a:gd name="T8" fmla="*/ 76 w 76"/>
                  <a:gd name="T9" fmla="*/ 30 h 90"/>
                  <a:gd name="T10" fmla="*/ 76 w 76"/>
                  <a:gd name="T11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90">
                    <a:moveTo>
                      <a:pt x="76" y="0"/>
                    </a:moveTo>
                    <a:lnTo>
                      <a:pt x="0" y="5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6" y="30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639"/>
              <p:cNvSpPr/>
              <p:nvPr/>
            </p:nvSpPr>
            <p:spPr bwMode="auto">
              <a:xfrm>
                <a:off x="4730" y="1638"/>
                <a:ext cx="32" cy="48"/>
              </a:xfrm>
              <a:custGeom>
                <a:avLst/>
                <a:gdLst>
                  <a:gd name="T0" fmla="*/ 32 w 32"/>
                  <a:gd name="T1" fmla="*/ 0 h 48"/>
                  <a:gd name="T2" fmla="*/ 32 w 32"/>
                  <a:gd name="T3" fmla="*/ 0 h 48"/>
                  <a:gd name="T4" fmla="*/ 0 w 32"/>
                  <a:gd name="T5" fmla="*/ 20 h 48"/>
                  <a:gd name="T6" fmla="*/ 0 w 32"/>
                  <a:gd name="T7" fmla="*/ 48 h 48"/>
                  <a:gd name="T8" fmla="*/ 32 w 32"/>
                  <a:gd name="T9" fmla="*/ 24 h 48"/>
                  <a:gd name="T10" fmla="*/ 32 w 32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48">
                    <a:moveTo>
                      <a:pt x="32" y="0"/>
                    </a:moveTo>
                    <a:lnTo>
                      <a:pt x="32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32" y="24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640"/>
              <p:cNvSpPr/>
              <p:nvPr/>
            </p:nvSpPr>
            <p:spPr bwMode="auto">
              <a:xfrm>
                <a:off x="4730" y="1638"/>
                <a:ext cx="32" cy="48"/>
              </a:xfrm>
              <a:custGeom>
                <a:avLst/>
                <a:gdLst>
                  <a:gd name="T0" fmla="*/ 32 w 32"/>
                  <a:gd name="T1" fmla="*/ 0 h 48"/>
                  <a:gd name="T2" fmla="*/ 32 w 32"/>
                  <a:gd name="T3" fmla="*/ 0 h 48"/>
                  <a:gd name="T4" fmla="*/ 0 w 32"/>
                  <a:gd name="T5" fmla="*/ 20 h 48"/>
                  <a:gd name="T6" fmla="*/ 0 w 32"/>
                  <a:gd name="T7" fmla="*/ 48 h 48"/>
                  <a:gd name="T8" fmla="*/ 32 w 32"/>
                  <a:gd name="T9" fmla="*/ 24 h 48"/>
                  <a:gd name="T10" fmla="*/ 32 w 32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48">
                    <a:moveTo>
                      <a:pt x="32" y="0"/>
                    </a:moveTo>
                    <a:lnTo>
                      <a:pt x="32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32" y="24"/>
                    </a:lnTo>
                    <a:lnTo>
                      <a:pt x="3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641"/>
              <p:cNvSpPr/>
              <p:nvPr/>
            </p:nvSpPr>
            <p:spPr bwMode="auto">
              <a:xfrm>
                <a:off x="4516" y="1814"/>
                <a:ext cx="92" cy="114"/>
              </a:xfrm>
              <a:custGeom>
                <a:avLst/>
                <a:gdLst>
                  <a:gd name="T0" fmla="*/ 92 w 92"/>
                  <a:gd name="T1" fmla="*/ 0 h 114"/>
                  <a:gd name="T2" fmla="*/ 92 w 92"/>
                  <a:gd name="T3" fmla="*/ 0 h 114"/>
                  <a:gd name="T4" fmla="*/ 0 w 92"/>
                  <a:gd name="T5" fmla="*/ 64 h 114"/>
                  <a:gd name="T6" fmla="*/ 0 w 92"/>
                  <a:gd name="T7" fmla="*/ 114 h 114"/>
                  <a:gd name="T8" fmla="*/ 92 w 92"/>
                  <a:gd name="T9" fmla="*/ 40 h 114"/>
                  <a:gd name="T10" fmla="*/ 92 w 9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14">
                    <a:moveTo>
                      <a:pt x="92" y="0"/>
                    </a:moveTo>
                    <a:lnTo>
                      <a:pt x="92" y="0"/>
                    </a:lnTo>
                    <a:lnTo>
                      <a:pt x="0" y="64"/>
                    </a:lnTo>
                    <a:lnTo>
                      <a:pt x="0" y="114"/>
                    </a:lnTo>
                    <a:lnTo>
                      <a:pt x="92" y="40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642"/>
              <p:cNvSpPr/>
              <p:nvPr/>
            </p:nvSpPr>
            <p:spPr bwMode="auto">
              <a:xfrm>
                <a:off x="4516" y="1814"/>
                <a:ext cx="92" cy="114"/>
              </a:xfrm>
              <a:custGeom>
                <a:avLst/>
                <a:gdLst>
                  <a:gd name="T0" fmla="*/ 92 w 92"/>
                  <a:gd name="T1" fmla="*/ 0 h 114"/>
                  <a:gd name="T2" fmla="*/ 92 w 92"/>
                  <a:gd name="T3" fmla="*/ 0 h 114"/>
                  <a:gd name="T4" fmla="*/ 0 w 92"/>
                  <a:gd name="T5" fmla="*/ 64 h 114"/>
                  <a:gd name="T6" fmla="*/ 0 w 92"/>
                  <a:gd name="T7" fmla="*/ 114 h 114"/>
                  <a:gd name="T8" fmla="*/ 92 w 92"/>
                  <a:gd name="T9" fmla="*/ 40 h 114"/>
                  <a:gd name="T10" fmla="*/ 92 w 9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14">
                    <a:moveTo>
                      <a:pt x="92" y="0"/>
                    </a:moveTo>
                    <a:lnTo>
                      <a:pt x="92" y="0"/>
                    </a:lnTo>
                    <a:lnTo>
                      <a:pt x="0" y="64"/>
                    </a:lnTo>
                    <a:lnTo>
                      <a:pt x="0" y="114"/>
                    </a:lnTo>
                    <a:lnTo>
                      <a:pt x="92" y="40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643"/>
              <p:cNvSpPr/>
              <p:nvPr/>
            </p:nvSpPr>
            <p:spPr bwMode="auto">
              <a:xfrm>
                <a:off x="4632" y="1776"/>
                <a:ext cx="30" cy="58"/>
              </a:xfrm>
              <a:custGeom>
                <a:avLst/>
                <a:gdLst>
                  <a:gd name="T0" fmla="*/ 30 w 30"/>
                  <a:gd name="T1" fmla="*/ 0 h 58"/>
                  <a:gd name="T2" fmla="*/ 30 w 30"/>
                  <a:gd name="T3" fmla="*/ 0 h 58"/>
                  <a:gd name="T4" fmla="*/ 0 w 30"/>
                  <a:gd name="T5" fmla="*/ 20 h 58"/>
                  <a:gd name="T6" fmla="*/ 0 w 30"/>
                  <a:gd name="T7" fmla="*/ 58 h 58"/>
                  <a:gd name="T8" fmla="*/ 0 w 30"/>
                  <a:gd name="T9" fmla="*/ 58 h 58"/>
                  <a:gd name="T10" fmla="*/ 30 w 30"/>
                  <a:gd name="T11" fmla="*/ 34 h 58"/>
                  <a:gd name="T12" fmla="*/ 3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30" y="0"/>
                    </a:moveTo>
                    <a:lnTo>
                      <a:pt x="30" y="0"/>
                    </a:lnTo>
                    <a:lnTo>
                      <a:pt x="0" y="20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30" y="34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644"/>
              <p:cNvSpPr/>
              <p:nvPr/>
            </p:nvSpPr>
            <p:spPr bwMode="auto">
              <a:xfrm>
                <a:off x="4632" y="1776"/>
                <a:ext cx="30" cy="58"/>
              </a:xfrm>
              <a:custGeom>
                <a:avLst/>
                <a:gdLst>
                  <a:gd name="T0" fmla="*/ 30 w 30"/>
                  <a:gd name="T1" fmla="*/ 0 h 58"/>
                  <a:gd name="T2" fmla="*/ 30 w 30"/>
                  <a:gd name="T3" fmla="*/ 0 h 58"/>
                  <a:gd name="T4" fmla="*/ 0 w 30"/>
                  <a:gd name="T5" fmla="*/ 20 h 58"/>
                  <a:gd name="T6" fmla="*/ 0 w 30"/>
                  <a:gd name="T7" fmla="*/ 58 h 58"/>
                  <a:gd name="T8" fmla="*/ 0 w 30"/>
                  <a:gd name="T9" fmla="*/ 58 h 58"/>
                  <a:gd name="T10" fmla="*/ 30 w 30"/>
                  <a:gd name="T11" fmla="*/ 34 h 58"/>
                  <a:gd name="T12" fmla="*/ 3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30" y="0"/>
                    </a:moveTo>
                    <a:lnTo>
                      <a:pt x="30" y="0"/>
                    </a:lnTo>
                    <a:lnTo>
                      <a:pt x="0" y="20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30" y="34"/>
                    </a:lnTo>
                    <a:lnTo>
                      <a:pt x="3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645"/>
              <p:cNvSpPr/>
              <p:nvPr/>
            </p:nvSpPr>
            <p:spPr bwMode="auto">
              <a:xfrm>
                <a:off x="4686" y="1704"/>
                <a:ext cx="76" cy="86"/>
              </a:xfrm>
              <a:custGeom>
                <a:avLst/>
                <a:gdLst>
                  <a:gd name="T0" fmla="*/ 76 w 76"/>
                  <a:gd name="T1" fmla="*/ 0 h 86"/>
                  <a:gd name="T2" fmla="*/ 76 w 76"/>
                  <a:gd name="T3" fmla="*/ 0 h 86"/>
                  <a:gd name="T4" fmla="*/ 0 w 76"/>
                  <a:gd name="T5" fmla="*/ 54 h 86"/>
                  <a:gd name="T6" fmla="*/ 0 w 76"/>
                  <a:gd name="T7" fmla="*/ 86 h 86"/>
                  <a:gd name="T8" fmla="*/ 76 w 76"/>
                  <a:gd name="T9" fmla="*/ 26 h 86"/>
                  <a:gd name="T10" fmla="*/ 76 w 7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6">
                    <a:moveTo>
                      <a:pt x="76" y="0"/>
                    </a:moveTo>
                    <a:lnTo>
                      <a:pt x="76" y="0"/>
                    </a:lnTo>
                    <a:lnTo>
                      <a:pt x="0" y="54"/>
                    </a:lnTo>
                    <a:lnTo>
                      <a:pt x="0" y="86"/>
                    </a:lnTo>
                    <a:lnTo>
                      <a:pt x="76" y="26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646"/>
              <p:cNvSpPr/>
              <p:nvPr/>
            </p:nvSpPr>
            <p:spPr bwMode="auto">
              <a:xfrm>
                <a:off x="4686" y="1704"/>
                <a:ext cx="76" cy="86"/>
              </a:xfrm>
              <a:custGeom>
                <a:avLst/>
                <a:gdLst>
                  <a:gd name="T0" fmla="*/ 76 w 76"/>
                  <a:gd name="T1" fmla="*/ 0 h 86"/>
                  <a:gd name="T2" fmla="*/ 76 w 76"/>
                  <a:gd name="T3" fmla="*/ 0 h 86"/>
                  <a:gd name="T4" fmla="*/ 0 w 76"/>
                  <a:gd name="T5" fmla="*/ 54 h 86"/>
                  <a:gd name="T6" fmla="*/ 0 w 76"/>
                  <a:gd name="T7" fmla="*/ 86 h 86"/>
                  <a:gd name="T8" fmla="*/ 76 w 76"/>
                  <a:gd name="T9" fmla="*/ 26 h 86"/>
                  <a:gd name="T10" fmla="*/ 76 w 7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6">
                    <a:moveTo>
                      <a:pt x="76" y="0"/>
                    </a:moveTo>
                    <a:lnTo>
                      <a:pt x="76" y="0"/>
                    </a:lnTo>
                    <a:lnTo>
                      <a:pt x="0" y="54"/>
                    </a:lnTo>
                    <a:lnTo>
                      <a:pt x="0" y="86"/>
                    </a:lnTo>
                    <a:lnTo>
                      <a:pt x="76" y="26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647"/>
              <p:cNvSpPr/>
              <p:nvPr/>
            </p:nvSpPr>
            <p:spPr bwMode="auto">
              <a:xfrm>
                <a:off x="4516" y="1918"/>
                <a:ext cx="52" cy="91"/>
              </a:xfrm>
              <a:custGeom>
                <a:avLst/>
                <a:gdLst>
                  <a:gd name="T0" fmla="*/ 52 w 52"/>
                  <a:gd name="T1" fmla="*/ 0 h 91"/>
                  <a:gd name="T2" fmla="*/ 52 w 52"/>
                  <a:gd name="T3" fmla="*/ 0 h 91"/>
                  <a:gd name="T4" fmla="*/ 0 w 52"/>
                  <a:gd name="T5" fmla="*/ 40 h 91"/>
                  <a:gd name="T6" fmla="*/ 0 w 52"/>
                  <a:gd name="T7" fmla="*/ 91 h 91"/>
                  <a:gd name="T8" fmla="*/ 52 w 52"/>
                  <a:gd name="T9" fmla="*/ 47 h 91"/>
                  <a:gd name="T10" fmla="*/ 52 w 52"/>
                  <a:gd name="T1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91">
                    <a:moveTo>
                      <a:pt x="52" y="0"/>
                    </a:moveTo>
                    <a:lnTo>
                      <a:pt x="52" y="0"/>
                    </a:lnTo>
                    <a:lnTo>
                      <a:pt x="0" y="40"/>
                    </a:lnTo>
                    <a:lnTo>
                      <a:pt x="0" y="91"/>
                    </a:lnTo>
                    <a:lnTo>
                      <a:pt x="52" y="47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648"/>
              <p:cNvSpPr/>
              <p:nvPr/>
            </p:nvSpPr>
            <p:spPr bwMode="auto">
              <a:xfrm>
                <a:off x="4516" y="1918"/>
                <a:ext cx="52" cy="91"/>
              </a:xfrm>
              <a:custGeom>
                <a:avLst/>
                <a:gdLst>
                  <a:gd name="T0" fmla="*/ 52 w 52"/>
                  <a:gd name="T1" fmla="*/ 0 h 91"/>
                  <a:gd name="T2" fmla="*/ 52 w 52"/>
                  <a:gd name="T3" fmla="*/ 0 h 91"/>
                  <a:gd name="T4" fmla="*/ 0 w 52"/>
                  <a:gd name="T5" fmla="*/ 40 h 91"/>
                  <a:gd name="T6" fmla="*/ 0 w 52"/>
                  <a:gd name="T7" fmla="*/ 91 h 91"/>
                  <a:gd name="T8" fmla="*/ 52 w 52"/>
                  <a:gd name="T9" fmla="*/ 47 h 91"/>
                  <a:gd name="T10" fmla="*/ 52 w 52"/>
                  <a:gd name="T1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91">
                    <a:moveTo>
                      <a:pt x="52" y="0"/>
                    </a:moveTo>
                    <a:lnTo>
                      <a:pt x="52" y="0"/>
                    </a:lnTo>
                    <a:lnTo>
                      <a:pt x="0" y="40"/>
                    </a:lnTo>
                    <a:lnTo>
                      <a:pt x="0" y="91"/>
                    </a:lnTo>
                    <a:lnTo>
                      <a:pt x="52" y="47"/>
                    </a:lnTo>
                    <a:lnTo>
                      <a:pt x="5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649"/>
              <p:cNvSpPr/>
              <p:nvPr/>
            </p:nvSpPr>
            <p:spPr bwMode="auto">
              <a:xfrm>
                <a:off x="4592" y="1830"/>
                <a:ext cx="90" cy="112"/>
              </a:xfrm>
              <a:custGeom>
                <a:avLst/>
                <a:gdLst>
                  <a:gd name="T0" fmla="*/ 90 w 90"/>
                  <a:gd name="T1" fmla="*/ 0 h 112"/>
                  <a:gd name="T2" fmla="*/ 0 w 90"/>
                  <a:gd name="T3" fmla="*/ 70 h 112"/>
                  <a:gd name="T4" fmla="*/ 0 w 90"/>
                  <a:gd name="T5" fmla="*/ 112 h 112"/>
                  <a:gd name="T6" fmla="*/ 0 w 90"/>
                  <a:gd name="T7" fmla="*/ 112 h 112"/>
                  <a:gd name="T8" fmla="*/ 90 w 90"/>
                  <a:gd name="T9" fmla="*/ 32 h 112"/>
                  <a:gd name="T10" fmla="*/ 90 w 90"/>
                  <a:gd name="T1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12">
                    <a:moveTo>
                      <a:pt x="90" y="0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90" y="32"/>
                    </a:lnTo>
                    <a:lnTo>
                      <a:pt x="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650"/>
              <p:cNvSpPr/>
              <p:nvPr/>
            </p:nvSpPr>
            <p:spPr bwMode="auto">
              <a:xfrm>
                <a:off x="4592" y="1830"/>
                <a:ext cx="90" cy="112"/>
              </a:xfrm>
              <a:custGeom>
                <a:avLst/>
                <a:gdLst>
                  <a:gd name="T0" fmla="*/ 90 w 90"/>
                  <a:gd name="T1" fmla="*/ 0 h 112"/>
                  <a:gd name="T2" fmla="*/ 0 w 90"/>
                  <a:gd name="T3" fmla="*/ 70 h 112"/>
                  <a:gd name="T4" fmla="*/ 0 w 90"/>
                  <a:gd name="T5" fmla="*/ 112 h 112"/>
                  <a:gd name="T6" fmla="*/ 0 w 90"/>
                  <a:gd name="T7" fmla="*/ 112 h 112"/>
                  <a:gd name="T8" fmla="*/ 90 w 90"/>
                  <a:gd name="T9" fmla="*/ 32 h 112"/>
                  <a:gd name="T10" fmla="*/ 90 w 90"/>
                  <a:gd name="T1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12">
                    <a:moveTo>
                      <a:pt x="90" y="0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90" y="32"/>
                    </a:lnTo>
                    <a:lnTo>
                      <a:pt x="9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651"/>
              <p:cNvSpPr/>
              <p:nvPr/>
            </p:nvSpPr>
            <p:spPr bwMode="auto">
              <a:xfrm>
                <a:off x="4736" y="1768"/>
                <a:ext cx="26" cy="48"/>
              </a:xfrm>
              <a:custGeom>
                <a:avLst/>
                <a:gdLst>
                  <a:gd name="T0" fmla="*/ 26 w 26"/>
                  <a:gd name="T1" fmla="*/ 0 h 48"/>
                  <a:gd name="T2" fmla="*/ 26 w 26"/>
                  <a:gd name="T3" fmla="*/ 0 h 48"/>
                  <a:gd name="T4" fmla="*/ 0 w 26"/>
                  <a:gd name="T5" fmla="*/ 20 h 48"/>
                  <a:gd name="T6" fmla="*/ 0 w 26"/>
                  <a:gd name="T7" fmla="*/ 48 h 48"/>
                  <a:gd name="T8" fmla="*/ 0 w 26"/>
                  <a:gd name="T9" fmla="*/ 48 h 48"/>
                  <a:gd name="T10" fmla="*/ 26 w 26"/>
                  <a:gd name="T11" fmla="*/ 24 h 48"/>
                  <a:gd name="T12" fmla="*/ 26 w 2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8">
                    <a:moveTo>
                      <a:pt x="26" y="0"/>
                    </a:moveTo>
                    <a:lnTo>
                      <a:pt x="26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24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652"/>
              <p:cNvSpPr/>
              <p:nvPr/>
            </p:nvSpPr>
            <p:spPr bwMode="auto">
              <a:xfrm>
                <a:off x="4736" y="1768"/>
                <a:ext cx="26" cy="48"/>
              </a:xfrm>
              <a:custGeom>
                <a:avLst/>
                <a:gdLst>
                  <a:gd name="T0" fmla="*/ 26 w 26"/>
                  <a:gd name="T1" fmla="*/ 0 h 48"/>
                  <a:gd name="T2" fmla="*/ 26 w 26"/>
                  <a:gd name="T3" fmla="*/ 0 h 48"/>
                  <a:gd name="T4" fmla="*/ 0 w 26"/>
                  <a:gd name="T5" fmla="*/ 20 h 48"/>
                  <a:gd name="T6" fmla="*/ 0 w 26"/>
                  <a:gd name="T7" fmla="*/ 48 h 48"/>
                  <a:gd name="T8" fmla="*/ 0 w 26"/>
                  <a:gd name="T9" fmla="*/ 48 h 48"/>
                  <a:gd name="T10" fmla="*/ 26 w 26"/>
                  <a:gd name="T11" fmla="*/ 24 h 48"/>
                  <a:gd name="T12" fmla="*/ 26 w 2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8">
                    <a:moveTo>
                      <a:pt x="26" y="0"/>
                    </a:moveTo>
                    <a:lnTo>
                      <a:pt x="26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24"/>
                    </a:lnTo>
                    <a:lnTo>
                      <a:pt x="2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Freeform 653"/>
              <p:cNvSpPr/>
              <p:nvPr/>
            </p:nvSpPr>
            <p:spPr bwMode="auto">
              <a:xfrm>
                <a:off x="4516" y="2017"/>
                <a:ext cx="28" cy="72"/>
              </a:xfrm>
              <a:custGeom>
                <a:avLst/>
                <a:gdLst>
                  <a:gd name="T0" fmla="*/ 28 w 28"/>
                  <a:gd name="T1" fmla="*/ 0 h 72"/>
                  <a:gd name="T2" fmla="*/ 28 w 28"/>
                  <a:gd name="T3" fmla="*/ 0 h 72"/>
                  <a:gd name="T4" fmla="*/ 0 w 28"/>
                  <a:gd name="T5" fmla="*/ 22 h 72"/>
                  <a:gd name="T6" fmla="*/ 0 w 28"/>
                  <a:gd name="T7" fmla="*/ 72 h 72"/>
                  <a:gd name="T8" fmla="*/ 28 w 28"/>
                  <a:gd name="T9" fmla="*/ 46 h 72"/>
                  <a:gd name="T10" fmla="*/ 28 w 28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72">
                    <a:moveTo>
                      <a:pt x="28" y="0"/>
                    </a:moveTo>
                    <a:lnTo>
                      <a:pt x="28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28" y="46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9" name="Freeform 654"/>
              <p:cNvSpPr/>
              <p:nvPr/>
            </p:nvSpPr>
            <p:spPr bwMode="auto">
              <a:xfrm>
                <a:off x="4516" y="2017"/>
                <a:ext cx="28" cy="72"/>
              </a:xfrm>
              <a:custGeom>
                <a:avLst/>
                <a:gdLst>
                  <a:gd name="T0" fmla="*/ 28 w 28"/>
                  <a:gd name="T1" fmla="*/ 0 h 72"/>
                  <a:gd name="T2" fmla="*/ 28 w 28"/>
                  <a:gd name="T3" fmla="*/ 0 h 72"/>
                  <a:gd name="T4" fmla="*/ 0 w 28"/>
                  <a:gd name="T5" fmla="*/ 22 h 72"/>
                  <a:gd name="T6" fmla="*/ 0 w 28"/>
                  <a:gd name="T7" fmla="*/ 72 h 72"/>
                  <a:gd name="T8" fmla="*/ 28 w 28"/>
                  <a:gd name="T9" fmla="*/ 46 h 72"/>
                  <a:gd name="T10" fmla="*/ 28 w 28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72">
                    <a:moveTo>
                      <a:pt x="28" y="0"/>
                    </a:moveTo>
                    <a:lnTo>
                      <a:pt x="28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28" y="46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0" name="Freeform 655"/>
              <p:cNvSpPr/>
              <p:nvPr/>
            </p:nvSpPr>
            <p:spPr bwMode="auto">
              <a:xfrm>
                <a:off x="4568" y="1922"/>
                <a:ext cx="86" cy="119"/>
              </a:xfrm>
              <a:custGeom>
                <a:avLst/>
                <a:gdLst>
                  <a:gd name="T0" fmla="*/ 86 w 86"/>
                  <a:gd name="T1" fmla="*/ 0 h 119"/>
                  <a:gd name="T2" fmla="*/ 86 w 86"/>
                  <a:gd name="T3" fmla="*/ 0 h 119"/>
                  <a:gd name="T4" fmla="*/ 0 w 86"/>
                  <a:gd name="T5" fmla="*/ 75 h 119"/>
                  <a:gd name="T6" fmla="*/ 0 w 86"/>
                  <a:gd name="T7" fmla="*/ 119 h 119"/>
                  <a:gd name="T8" fmla="*/ 86 w 86"/>
                  <a:gd name="T9" fmla="*/ 36 h 119"/>
                  <a:gd name="T10" fmla="*/ 86 w 86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19">
                    <a:moveTo>
                      <a:pt x="86" y="0"/>
                    </a:moveTo>
                    <a:lnTo>
                      <a:pt x="86" y="0"/>
                    </a:lnTo>
                    <a:lnTo>
                      <a:pt x="0" y="75"/>
                    </a:lnTo>
                    <a:lnTo>
                      <a:pt x="0" y="119"/>
                    </a:lnTo>
                    <a:lnTo>
                      <a:pt x="86" y="36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1" name="Freeform 656"/>
              <p:cNvSpPr/>
              <p:nvPr/>
            </p:nvSpPr>
            <p:spPr bwMode="auto">
              <a:xfrm>
                <a:off x="4568" y="1922"/>
                <a:ext cx="86" cy="119"/>
              </a:xfrm>
              <a:custGeom>
                <a:avLst/>
                <a:gdLst>
                  <a:gd name="T0" fmla="*/ 86 w 86"/>
                  <a:gd name="T1" fmla="*/ 0 h 119"/>
                  <a:gd name="T2" fmla="*/ 86 w 86"/>
                  <a:gd name="T3" fmla="*/ 0 h 119"/>
                  <a:gd name="T4" fmla="*/ 0 w 86"/>
                  <a:gd name="T5" fmla="*/ 75 h 119"/>
                  <a:gd name="T6" fmla="*/ 0 w 86"/>
                  <a:gd name="T7" fmla="*/ 119 h 119"/>
                  <a:gd name="T8" fmla="*/ 86 w 86"/>
                  <a:gd name="T9" fmla="*/ 36 h 119"/>
                  <a:gd name="T10" fmla="*/ 86 w 86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19">
                    <a:moveTo>
                      <a:pt x="86" y="0"/>
                    </a:moveTo>
                    <a:lnTo>
                      <a:pt x="86" y="0"/>
                    </a:lnTo>
                    <a:lnTo>
                      <a:pt x="0" y="75"/>
                    </a:lnTo>
                    <a:lnTo>
                      <a:pt x="0" y="119"/>
                    </a:lnTo>
                    <a:lnTo>
                      <a:pt x="86" y="36"/>
                    </a:lnTo>
                    <a:lnTo>
                      <a:pt x="8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2" name="Freeform 657"/>
              <p:cNvSpPr/>
              <p:nvPr/>
            </p:nvSpPr>
            <p:spPr bwMode="auto">
              <a:xfrm>
                <a:off x="4678" y="1832"/>
                <a:ext cx="84" cy="104"/>
              </a:xfrm>
              <a:custGeom>
                <a:avLst/>
                <a:gdLst>
                  <a:gd name="T0" fmla="*/ 84 w 84"/>
                  <a:gd name="T1" fmla="*/ 0 h 104"/>
                  <a:gd name="T2" fmla="*/ 84 w 84"/>
                  <a:gd name="T3" fmla="*/ 0 h 104"/>
                  <a:gd name="T4" fmla="*/ 0 w 84"/>
                  <a:gd name="T5" fmla="*/ 70 h 104"/>
                  <a:gd name="T6" fmla="*/ 0 w 84"/>
                  <a:gd name="T7" fmla="*/ 104 h 104"/>
                  <a:gd name="T8" fmla="*/ 84 w 84"/>
                  <a:gd name="T9" fmla="*/ 26 h 104"/>
                  <a:gd name="T10" fmla="*/ 84 w 84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04">
                    <a:moveTo>
                      <a:pt x="84" y="0"/>
                    </a:moveTo>
                    <a:lnTo>
                      <a:pt x="84" y="0"/>
                    </a:lnTo>
                    <a:lnTo>
                      <a:pt x="0" y="70"/>
                    </a:lnTo>
                    <a:lnTo>
                      <a:pt x="0" y="104"/>
                    </a:lnTo>
                    <a:lnTo>
                      <a:pt x="84" y="26"/>
                    </a:ln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3" name="Freeform 658"/>
              <p:cNvSpPr/>
              <p:nvPr/>
            </p:nvSpPr>
            <p:spPr bwMode="auto">
              <a:xfrm>
                <a:off x="4678" y="1832"/>
                <a:ext cx="84" cy="104"/>
              </a:xfrm>
              <a:custGeom>
                <a:avLst/>
                <a:gdLst>
                  <a:gd name="T0" fmla="*/ 84 w 84"/>
                  <a:gd name="T1" fmla="*/ 0 h 104"/>
                  <a:gd name="T2" fmla="*/ 84 w 84"/>
                  <a:gd name="T3" fmla="*/ 0 h 104"/>
                  <a:gd name="T4" fmla="*/ 0 w 84"/>
                  <a:gd name="T5" fmla="*/ 70 h 104"/>
                  <a:gd name="T6" fmla="*/ 0 w 84"/>
                  <a:gd name="T7" fmla="*/ 104 h 104"/>
                  <a:gd name="T8" fmla="*/ 84 w 84"/>
                  <a:gd name="T9" fmla="*/ 26 h 104"/>
                  <a:gd name="T10" fmla="*/ 84 w 84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04">
                    <a:moveTo>
                      <a:pt x="84" y="0"/>
                    </a:moveTo>
                    <a:lnTo>
                      <a:pt x="84" y="0"/>
                    </a:lnTo>
                    <a:lnTo>
                      <a:pt x="0" y="70"/>
                    </a:lnTo>
                    <a:lnTo>
                      <a:pt x="0" y="104"/>
                    </a:lnTo>
                    <a:lnTo>
                      <a:pt x="84" y="26"/>
                    </a:lnTo>
                    <a:lnTo>
                      <a:pt x="8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4" name="Freeform 659"/>
              <p:cNvSpPr/>
              <p:nvPr/>
            </p:nvSpPr>
            <p:spPr bwMode="auto">
              <a:xfrm>
                <a:off x="4516" y="2069"/>
                <a:ext cx="60" cy="104"/>
              </a:xfrm>
              <a:custGeom>
                <a:avLst/>
                <a:gdLst>
                  <a:gd name="T0" fmla="*/ 60 w 60"/>
                  <a:gd name="T1" fmla="*/ 0 h 104"/>
                  <a:gd name="T2" fmla="*/ 60 w 60"/>
                  <a:gd name="T3" fmla="*/ 0 h 104"/>
                  <a:gd name="T4" fmla="*/ 0 w 60"/>
                  <a:gd name="T5" fmla="*/ 54 h 104"/>
                  <a:gd name="T6" fmla="*/ 0 w 60"/>
                  <a:gd name="T7" fmla="*/ 104 h 104"/>
                  <a:gd name="T8" fmla="*/ 60 w 60"/>
                  <a:gd name="T9" fmla="*/ 44 h 104"/>
                  <a:gd name="T10" fmla="*/ 60 w 60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4">
                    <a:moveTo>
                      <a:pt x="60" y="0"/>
                    </a:moveTo>
                    <a:lnTo>
                      <a:pt x="60" y="0"/>
                    </a:lnTo>
                    <a:lnTo>
                      <a:pt x="0" y="54"/>
                    </a:lnTo>
                    <a:lnTo>
                      <a:pt x="0" y="104"/>
                    </a:lnTo>
                    <a:lnTo>
                      <a:pt x="60" y="44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5" name="Freeform 660"/>
              <p:cNvSpPr/>
              <p:nvPr/>
            </p:nvSpPr>
            <p:spPr bwMode="auto">
              <a:xfrm>
                <a:off x="4516" y="2069"/>
                <a:ext cx="60" cy="104"/>
              </a:xfrm>
              <a:custGeom>
                <a:avLst/>
                <a:gdLst>
                  <a:gd name="T0" fmla="*/ 60 w 60"/>
                  <a:gd name="T1" fmla="*/ 0 h 104"/>
                  <a:gd name="T2" fmla="*/ 60 w 60"/>
                  <a:gd name="T3" fmla="*/ 0 h 104"/>
                  <a:gd name="T4" fmla="*/ 0 w 60"/>
                  <a:gd name="T5" fmla="*/ 54 h 104"/>
                  <a:gd name="T6" fmla="*/ 0 w 60"/>
                  <a:gd name="T7" fmla="*/ 104 h 104"/>
                  <a:gd name="T8" fmla="*/ 60 w 60"/>
                  <a:gd name="T9" fmla="*/ 44 h 104"/>
                  <a:gd name="T10" fmla="*/ 60 w 60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4">
                    <a:moveTo>
                      <a:pt x="60" y="0"/>
                    </a:moveTo>
                    <a:lnTo>
                      <a:pt x="60" y="0"/>
                    </a:lnTo>
                    <a:lnTo>
                      <a:pt x="0" y="54"/>
                    </a:lnTo>
                    <a:lnTo>
                      <a:pt x="0" y="104"/>
                    </a:lnTo>
                    <a:lnTo>
                      <a:pt x="60" y="44"/>
                    </a:lnTo>
                    <a:lnTo>
                      <a:pt x="6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6" name="Freeform 661"/>
              <p:cNvSpPr/>
              <p:nvPr/>
            </p:nvSpPr>
            <p:spPr bwMode="auto">
              <a:xfrm>
                <a:off x="4600" y="2025"/>
                <a:ext cx="24" cy="64"/>
              </a:xfrm>
              <a:custGeom>
                <a:avLst/>
                <a:gdLst>
                  <a:gd name="T0" fmla="*/ 24 w 24"/>
                  <a:gd name="T1" fmla="*/ 0 h 64"/>
                  <a:gd name="T2" fmla="*/ 0 w 24"/>
                  <a:gd name="T3" fmla="*/ 22 h 64"/>
                  <a:gd name="T4" fmla="*/ 0 w 24"/>
                  <a:gd name="T5" fmla="*/ 64 h 64"/>
                  <a:gd name="T6" fmla="*/ 24 w 24"/>
                  <a:gd name="T7" fmla="*/ 40 h 64"/>
                  <a:gd name="T8" fmla="*/ 24 w 24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0"/>
                    </a:moveTo>
                    <a:lnTo>
                      <a:pt x="0" y="22"/>
                    </a:lnTo>
                    <a:lnTo>
                      <a:pt x="0" y="64"/>
                    </a:lnTo>
                    <a:lnTo>
                      <a:pt x="24" y="4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7" name="Freeform 662"/>
              <p:cNvSpPr/>
              <p:nvPr/>
            </p:nvSpPr>
            <p:spPr bwMode="auto">
              <a:xfrm>
                <a:off x="4600" y="2025"/>
                <a:ext cx="24" cy="64"/>
              </a:xfrm>
              <a:custGeom>
                <a:avLst/>
                <a:gdLst>
                  <a:gd name="T0" fmla="*/ 24 w 24"/>
                  <a:gd name="T1" fmla="*/ 0 h 64"/>
                  <a:gd name="T2" fmla="*/ 0 w 24"/>
                  <a:gd name="T3" fmla="*/ 22 h 64"/>
                  <a:gd name="T4" fmla="*/ 0 w 24"/>
                  <a:gd name="T5" fmla="*/ 64 h 64"/>
                  <a:gd name="T6" fmla="*/ 24 w 24"/>
                  <a:gd name="T7" fmla="*/ 40 h 64"/>
                  <a:gd name="T8" fmla="*/ 24 w 24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0"/>
                    </a:moveTo>
                    <a:lnTo>
                      <a:pt x="0" y="22"/>
                    </a:lnTo>
                    <a:lnTo>
                      <a:pt x="0" y="64"/>
                    </a:lnTo>
                    <a:lnTo>
                      <a:pt x="24" y="40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8" name="Freeform 663"/>
              <p:cNvSpPr/>
              <p:nvPr/>
            </p:nvSpPr>
            <p:spPr bwMode="auto">
              <a:xfrm>
                <a:off x="4648" y="1960"/>
                <a:ext cx="46" cy="81"/>
              </a:xfrm>
              <a:custGeom>
                <a:avLst/>
                <a:gdLst>
                  <a:gd name="T0" fmla="*/ 46 w 46"/>
                  <a:gd name="T1" fmla="*/ 0 h 81"/>
                  <a:gd name="T2" fmla="*/ 0 w 46"/>
                  <a:gd name="T3" fmla="*/ 43 h 81"/>
                  <a:gd name="T4" fmla="*/ 0 w 46"/>
                  <a:gd name="T5" fmla="*/ 81 h 81"/>
                  <a:gd name="T6" fmla="*/ 46 w 46"/>
                  <a:gd name="T7" fmla="*/ 33 h 81"/>
                  <a:gd name="T8" fmla="*/ 46 w 46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81">
                    <a:moveTo>
                      <a:pt x="46" y="0"/>
                    </a:moveTo>
                    <a:lnTo>
                      <a:pt x="0" y="43"/>
                    </a:lnTo>
                    <a:lnTo>
                      <a:pt x="0" y="81"/>
                    </a:lnTo>
                    <a:lnTo>
                      <a:pt x="46" y="33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9" name="Freeform 664"/>
              <p:cNvSpPr/>
              <p:nvPr/>
            </p:nvSpPr>
            <p:spPr bwMode="auto">
              <a:xfrm>
                <a:off x="4648" y="1960"/>
                <a:ext cx="46" cy="81"/>
              </a:xfrm>
              <a:custGeom>
                <a:avLst/>
                <a:gdLst>
                  <a:gd name="T0" fmla="*/ 46 w 46"/>
                  <a:gd name="T1" fmla="*/ 0 h 81"/>
                  <a:gd name="T2" fmla="*/ 0 w 46"/>
                  <a:gd name="T3" fmla="*/ 43 h 81"/>
                  <a:gd name="T4" fmla="*/ 0 w 46"/>
                  <a:gd name="T5" fmla="*/ 81 h 81"/>
                  <a:gd name="T6" fmla="*/ 46 w 46"/>
                  <a:gd name="T7" fmla="*/ 33 h 81"/>
                  <a:gd name="T8" fmla="*/ 46 w 46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81">
                    <a:moveTo>
                      <a:pt x="46" y="0"/>
                    </a:moveTo>
                    <a:lnTo>
                      <a:pt x="0" y="43"/>
                    </a:lnTo>
                    <a:lnTo>
                      <a:pt x="0" y="81"/>
                    </a:lnTo>
                    <a:lnTo>
                      <a:pt x="46" y="33"/>
                    </a:lnTo>
                    <a:lnTo>
                      <a:pt x="4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0" name="Freeform 665"/>
              <p:cNvSpPr/>
              <p:nvPr/>
            </p:nvSpPr>
            <p:spPr bwMode="auto">
              <a:xfrm>
                <a:off x="4740" y="1900"/>
                <a:ext cx="22" cy="46"/>
              </a:xfrm>
              <a:custGeom>
                <a:avLst/>
                <a:gdLst>
                  <a:gd name="T0" fmla="*/ 22 w 22"/>
                  <a:gd name="T1" fmla="*/ 0 h 46"/>
                  <a:gd name="T2" fmla="*/ 22 w 22"/>
                  <a:gd name="T3" fmla="*/ 0 h 46"/>
                  <a:gd name="T4" fmla="*/ 0 w 22"/>
                  <a:gd name="T5" fmla="*/ 20 h 46"/>
                  <a:gd name="T6" fmla="*/ 0 w 22"/>
                  <a:gd name="T7" fmla="*/ 46 h 46"/>
                  <a:gd name="T8" fmla="*/ 22 w 22"/>
                  <a:gd name="T9" fmla="*/ 26 h 46"/>
                  <a:gd name="T10" fmla="*/ 22 w 22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6">
                    <a:moveTo>
                      <a:pt x="22" y="0"/>
                    </a:moveTo>
                    <a:lnTo>
                      <a:pt x="22" y="0"/>
                    </a:lnTo>
                    <a:lnTo>
                      <a:pt x="0" y="20"/>
                    </a:lnTo>
                    <a:lnTo>
                      <a:pt x="0" y="46"/>
                    </a:lnTo>
                    <a:lnTo>
                      <a:pt x="22" y="26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1" name="Freeform 666"/>
              <p:cNvSpPr/>
              <p:nvPr/>
            </p:nvSpPr>
            <p:spPr bwMode="auto">
              <a:xfrm>
                <a:off x="4740" y="1900"/>
                <a:ext cx="22" cy="46"/>
              </a:xfrm>
              <a:custGeom>
                <a:avLst/>
                <a:gdLst>
                  <a:gd name="T0" fmla="*/ 22 w 22"/>
                  <a:gd name="T1" fmla="*/ 0 h 46"/>
                  <a:gd name="T2" fmla="*/ 22 w 22"/>
                  <a:gd name="T3" fmla="*/ 0 h 46"/>
                  <a:gd name="T4" fmla="*/ 0 w 22"/>
                  <a:gd name="T5" fmla="*/ 20 h 46"/>
                  <a:gd name="T6" fmla="*/ 0 w 22"/>
                  <a:gd name="T7" fmla="*/ 46 h 46"/>
                  <a:gd name="T8" fmla="*/ 22 w 22"/>
                  <a:gd name="T9" fmla="*/ 26 h 46"/>
                  <a:gd name="T10" fmla="*/ 22 w 22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6">
                    <a:moveTo>
                      <a:pt x="22" y="0"/>
                    </a:moveTo>
                    <a:lnTo>
                      <a:pt x="22" y="0"/>
                    </a:lnTo>
                    <a:lnTo>
                      <a:pt x="0" y="20"/>
                    </a:lnTo>
                    <a:lnTo>
                      <a:pt x="0" y="46"/>
                    </a:lnTo>
                    <a:lnTo>
                      <a:pt x="22" y="26"/>
                    </a:lnTo>
                    <a:lnTo>
                      <a:pt x="2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2" name="Freeform 667"/>
              <p:cNvSpPr/>
              <p:nvPr/>
            </p:nvSpPr>
            <p:spPr bwMode="auto">
              <a:xfrm>
                <a:off x="4582" y="2047"/>
                <a:ext cx="92" cy="132"/>
              </a:xfrm>
              <a:custGeom>
                <a:avLst/>
                <a:gdLst>
                  <a:gd name="T0" fmla="*/ 92 w 92"/>
                  <a:gd name="T1" fmla="*/ 0 h 132"/>
                  <a:gd name="T2" fmla="*/ 92 w 92"/>
                  <a:gd name="T3" fmla="*/ 0 h 132"/>
                  <a:gd name="T4" fmla="*/ 0 w 92"/>
                  <a:gd name="T5" fmla="*/ 90 h 132"/>
                  <a:gd name="T6" fmla="*/ 0 w 92"/>
                  <a:gd name="T7" fmla="*/ 132 h 132"/>
                  <a:gd name="T8" fmla="*/ 92 w 92"/>
                  <a:gd name="T9" fmla="*/ 34 h 132"/>
                  <a:gd name="T10" fmla="*/ 92 w 92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2">
                    <a:moveTo>
                      <a:pt x="92" y="0"/>
                    </a:moveTo>
                    <a:lnTo>
                      <a:pt x="92" y="0"/>
                    </a:lnTo>
                    <a:lnTo>
                      <a:pt x="0" y="90"/>
                    </a:lnTo>
                    <a:lnTo>
                      <a:pt x="0" y="132"/>
                    </a:lnTo>
                    <a:lnTo>
                      <a:pt x="92" y="34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3" name="Freeform 668"/>
              <p:cNvSpPr/>
              <p:nvPr/>
            </p:nvSpPr>
            <p:spPr bwMode="auto">
              <a:xfrm>
                <a:off x="4582" y="2047"/>
                <a:ext cx="92" cy="132"/>
              </a:xfrm>
              <a:custGeom>
                <a:avLst/>
                <a:gdLst>
                  <a:gd name="T0" fmla="*/ 92 w 92"/>
                  <a:gd name="T1" fmla="*/ 0 h 132"/>
                  <a:gd name="T2" fmla="*/ 92 w 92"/>
                  <a:gd name="T3" fmla="*/ 0 h 132"/>
                  <a:gd name="T4" fmla="*/ 0 w 92"/>
                  <a:gd name="T5" fmla="*/ 90 h 132"/>
                  <a:gd name="T6" fmla="*/ 0 w 92"/>
                  <a:gd name="T7" fmla="*/ 132 h 132"/>
                  <a:gd name="T8" fmla="*/ 92 w 92"/>
                  <a:gd name="T9" fmla="*/ 34 h 132"/>
                  <a:gd name="T10" fmla="*/ 92 w 92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2">
                    <a:moveTo>
                      <a:pt x="92" y="0"/>
                    </a:moveTo>
                    <a:lnTo>
                      <a:pt x="92" y="0"/>
                    </a:lnTo>
                    <a:lnTo>
                      <a:pt x="0" y="90"/>
                    </a:lnTo>
                    <a:lnTo>
                      <a:pt x="0" y="132"/>
                    </a:lnTo>
                    <a:lnTo>
                      <a:pt x="92" y="34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4" name="Freeform 669"/>
              <p:cNvSpPr/>
              <p:nvPr/>
            </p:nvSpPr>
            <p:spPr bwMode="auto">
              <a:xfrm>
                <a:off x="4698" y="1962"/>
                <a:ext cx="64" cy="93"/>
              </a:xfrm>
              <a:custGeom>
                <a:avLst/>
                <a:gdLst>
                  <a:gd name="T0" fmla="*/ 64 w 64"/>
                  <a:gd name="T1" fmla="*/ 0 h 93"/>
                  <a:gd name="T2" fmla="*/ 64 w 64"/>
                  <a:gd name="T3" fmla="*/ 0 h 93"/>
                  <a:gd name="T4" fmla="*/ 0 w 64"/>
                  <a:gd name="T5" fmla="*/ 61 h 93"/>
                  <a:gd name="T6" fmla="*/ 0 w 64"/>
                  <a:gd name="T7" fmla="*/ 93 h 93"/>
                  <a:gd name="T8" fmla="*/ 0 w 64"/>
                  <a:gd name="T9" fmla="*/ 93 h 93"/>
                  <a:gd name="T10" fmla="*/ 64 w 64"/>
                  <a:gd name="T11" fmla="*/ 25 h 93"/>
                  <a:gd name="T12" fmla="*/ 64 w 6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93">
                    <a:moveTo>
                      <a:pt x="64" y="0"/>
                    </a:moveTo>
                    <a:lnTo>
                      <a:pt x="64" y="0"/>
                    </a:lnTo>
                    <a:lnTo>
                      <a:pt x="0" y="61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64" y="25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5" name="Freeform 670"/>
              <p:cNvSpPr/>
              <p:nvPr/>
            </p:nvSpPr>
            <p:spPr bwMode="auto">
              <a:xfrm>
                <a:off x="4698" y="1962"/>
                <a:ext cx="64" cy="93"/>
              </a:xfrm>
              <a:custGeom>
                <a:avLst/>
                <a:gdLst>
                  <a:gd name="T0" fmla="*/ 64 w 64"/>
                  <a:gd name="T1" fmla="*/ 0 h 93"/>
                  <a:gd name="T2" fmla="*/ 64 w 64"/>
                  <a:gd name="T3" fmla="*/ 0 h 93"/>
                  <a:gd name="T4" fmla="*/ 0 w 64"/>
                  <a:gd name="T5" fmla="*/ 61 h 93"/>
                  <a:gd name="T6" fmla="*/ 0 w 64"/>
                  <a:gd name="T7" fmla="*/ 93 h 93"/>
                  <a:gd name="T8" fmla="*/ 0 w 64"/>
                  <a:gd name="T9" fmla="*/ 93 h 93"/>
                  <a:gd name="T10" fmla="*/ 64 w 64"/>
                  <a:gd name="T11" fmla="*/ 25 h 93"/>
                  <a:gd name="T12" fmla="*/ 64 w 6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93">
                    <a:moveTo>
                      <a:pt x="64" y="0"/>
                    </a:moveTo>
                    <a:lnTo>
                      <a:pt x="64" y="0"/>
                    </a:lnTo>
                    <a:lnTo>
                      <a:pt x="0" y="61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64" y="25"/>
                    </a:lnTo>
                    <a:lnTo>
                      <a:pt x="6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6" name="Freeform 671"/>
              <p:cNvSpPr/>
              <p:nvPr/>
            </p:nvSpPr>
            <p:spPr bwMode="auto">
              <a:xfrm>
                <a:off x="4558" y="2143"/>
                <a:ext cx="92" cy="138"/>
              </a:xfrm>
              <a:custGeom>
                <a:avLst/>
                <a:gdLst>
                  <a:gd name="T0" fmla="*/ 92 w 92"/>
                  <a:gd name="T1" fmla="*/ 0 h 138"/>
                  <a:gd name="T2" fmla="*/ 92 w 92"/>
                  <a:gd name="T3" fmla="*/ 0 h 138"/>
                  <a:gd name="T4" fmla="*/ 0 w 92"/>
                  <a:gd name="T5" fmla="*/ 94 h 138"/>
                  <a:gd name="T6" fmla="*/ 0 w 92"/>
                  <a:gd name="T7" fmla="*/ 138 h 138"/>
                  <a:gd name="T8" fmla="*/ 92 w 92"/>
                  <a:gd name="T9" fmla="*/ 36 h 138"/>
                  <a:gd name="T10" fmla="*/ 92 w 92"/>
                  <a:gd name="T11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8">
                    <a:moveTo>
                      <a:pt x="92" y="0"/>
                    </a:moveTo>
                    <a:lnTo>
                      <a:pt x="92" y="0"/>
                    </a:lnTo>
                    <a:lnTo>
                      <a:pt x="0" y="94"/>
                    </a:lnTo>
                    <a:lnTo>
                      <a:pt x="0" y="138"/>
                    </a:lnTo>
                    <a:lnTo>
                      <a:pt x="92" y="36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7" name="Freeform 672"/>
              <p:cNvSpPr/>
              <p:nvPr/>
            </p:nvSpPr>
            <p:spPr bwMode="auto">
              <a:xfrm>
                <a:off x="4558" y="2143"/>
                <a:ext cx="92" cy="138"/>
              </a:xfrm>
              <a:custGeom>
                <a:avLst/>
                <a:gdLst>
                  <a:gd name="T0" fmla="*/ 92 w 92"/>
                  <a:gd name="T1" fmla="*/ 0 h 138"/>
                  <a:gd name="T2" fmla="*/ 92 w 92"/>
                  <a:gd name="T3" fmla="*/ 0 h 138"/>
                  <a:gd name="T4" fmla="*/ 0 w 92"/>
                  <a:gd name="T5" fmla="*/ 94 h 138"/>
                  <a:gd name="T6" fmla="*/ 0 w 92"/>
                  <a:gd name="T7" fmla="*/ 138 h 138"/>
                  <a:gd name="T8" fmla="*/ 92 w 92"/>
                  <a:gd name="T9" fmla="*/ 36 h 138"/>
                  <a:gd name="T10" fmla="*/ 92 w 92"/>
                  <a:gd name="T11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8">
                    <a:moveTo>
                      <a:pt x="92" y="0"/>
                    </a:moveTo>
                    <a:lnTo>
                      <a:pt x="92" y="0"/>
                    </a:lnTo>
                    <a:lnTo>
                      <a:pt x="0" y="94"/>
                    </a:lnTo>
                    <a:lnTo>
                      <a:pt x="0" y="138"/>
                    </a:lnTo>
                    <a:lnTo>
                      <a:pt x="92" y="36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673"/>
              <p:cNvSpPr/>
              <p:nvPr/>
            </p:nvSpPr>
            <p:spPr bwMode="auto">
              <a:xfrm>
                <a:off x="4674" y="2073"/>
                <a:ext cx="44" cy="80"/>
              </a:xfrm>
              <a:custGeom>
                <a:avLst/>
                <a:gdLst>
                  <a:gd name="T0" fmla="*/ 44 w 44"/>
                  <a:gd name="T1" fmla="*/ 0 h 80"/>
                  <a:gd name="T2" fmla="*/ 0 w 44"/>
                  <a:gd name="T3" fmla="*/ 46 h 80"/>
                  <a:gd name="T4" fmla="*/ 0 w 44"/>
                  <a:gd name="T5" fmla="*/ 80 h 80"/>
                  <a:gd name="T6" fmla="*/ 44 w 44"/>
                  <a:gd name="T7" fmla="*/ 30 h 80"/>
                  <a:gd name="T8" fmla="*/ 44 w 44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80">
                    <a:moveTo>
                      <a:pt x="44" y="0"/>
                    </a:moveTo>
                    <a:lnTo>
                      <a:pt x="0" y="46"/>
                    </a:lnTo>
                    <a:lnTo>
                      <a:pt x="0" y="80"/>
                    </a:lnTo>
                    <a:lnTo>
                      <a:pt x="44" y="3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9" name="Freeform 674"/>
              <p:cNvSpPr/>
              <p:nvPr/>
            </p:nvSpPr>
            <p:spPr bwMode="auto">
              <a:xfrm>
                <a:off x="4674" y="2073"/>
                <a:ext cx="44" cy="80"/>
              </a:xfrm>
              <a:custGeom>
                <a:avLst/>
                <a:gdLst>
                  <a:gd name="T0" fmla="*/ 44 w 44"/>
                  <a:gd name="T1" fmla="*/ 0 h 80"/>
                  <a:gd name="T2" fmla="*/ 0 w 44"/>
                  <a:gd name="T3" fmla="*/ 46 h 80"/>
                  <a:gd name="T4" fmla="*/ 0 w 44"/>
                  <a:gd name="T5" fmla="*/ 80 h 80"/>
                  <a:gd name="T6" fmla="*/ 44 w 44"/>
                  <a:gd name="T7" fmla="*/ 30 h 80"/>
                  <a:gd name="T8" fmla="*/ 44 w 44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80">
                    <a:moveTo>
                      <a:pt x="44" y="0"/>
                    </a:moveTo>
                    <a:lnTo>
                      <a:pt x="0" y="46"/>
                    </a:lnTo>
                    <a:lnTo>
                      <a:pt x="0" y="80"/>
                    </a:lnTo>
                    <a:lnTo>
                      <a:pt x="44" y="30"/>
                    </a:lnTo>
                    <a:lnTo>
                      <a:pt x="4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675"/>
              <p:cNvSpPr/>
              <p:nvPr/>
            </p:nvSpPr>
            <p:spPr bwMode="auto">
              <a:xfrm>
                <a:off x="4754" y="2029"/>
                <a:ext cx="8" cy="34"/>
              </a:xfrm>
              <a:custGeom>
                <a:avLst/>
                <a:gdLst>
                  <a:gd name="T0" fmla="*/ 8 w 8"/>
                  <a:gd name="T1" fmla="*/ 0 h 34"/>
                  <a:gd name="T2" fmla="*/ 8 w 8"/>
                  <a:gd name="T3" fmla="*/ 0 h 34"/>
                  <a:gd name="T4" fmla="*/ 0 w 8"/>
                  <a:gd name="T5" fmla="*/ 8 h 34"/>
                  <a:gd name="T6" fmla="*/ 0 w 8"/>
                  <a:gd name="T7" fmla="*/ 34 h 34"/>
                  <a:gd name="T8" fmla="*/ 8 w 8"/>
                  <a:gd name="T9" fmla="*/ 26 h 34"/>
                  <a:gd name="T10" fmla="*/ 8 w 8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4">
                    <a:moveTo>
                      <a:pt x="8" y="0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8" y="26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676"/>
              <p:cNvSpPr/>
              <p:nvPr/>
            </p:nvSpPr>
            <p:spPr bwMode="auto">
              <a:xfrm>
                <a:off x="4754" y="2029"/>
                <a:ext cx="8" cy="34"/>
              </a:xfrm>
              <a:custGeom>
                <a:avLst/>
                <a:gdLst>
                  <a:gd name="T0" fmla="*/ 8 w 8"/>
                  <a:gd name="T1" fmla="*/ 0 h 34"/>
                  <a:gd name="T2" fmla="*/ 8 w 8"/>
                  <a:gd name="T3" fmla="*/ 0 h 34"/>
                  <a:gd name="T4" fmla="*/ 0 w 8"/>
                  <a:gd name="T5" fmla="*/ 8 h 34"/>
                  <a:gd name="T6" fmla="*/ 0 w 8"/>
                  <a:gd name="T7" fmla="*/ 34 h 34"/>
                  <a:gd name="T8" fmla="*/ 8 w 8"/>
                  <a:gd name="T9" fmla="*/ 26 h 34"/>
                  <a:gd name="T10" fmla="*/ 8 w 8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4">
                    <a:moveTo>
                      <a:pt x="8" y="0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8" y="26"/>
                    </a:lnTo>
                    <a:lnTo>
                      <a:pt x="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677"/>
              <p:cNvSpPr/>
              <p:nvPr/>
            </p:nvSpPr>
            <p:spPr bwMode="auto">
              <a:xfrm>
                <a:off x="4564" y="2267"/>
                <a:ext cx="36" cy="84"/>
              </a:xfrm>
              <a:custGeom>
                <a:avLst/>
                <a:gdLst>
                  <a:gd name="T0" fmla="*/ 36 w 36"/>
                  <a:gd name="T1" fmla="*/ 0 h 84"/>
                  <a:gd name="T2" fmla="*/ 36 w 36"/>
                  <a:gd name="T3" fmla="*/ 0 h 84"/>
                  <a:gd name="T4" fmla="*/ 0 w 36"/>
                  <a:gd name="T5" fmla="*/ 40 h 84"/>
                  <a:gd name="T6" fmla="*/ 0 w 36"/>
                  <a:gd name="T7" fmla="*/ 84 h 84"/>
                  <a:gd name="T8" fmla="*/ 0 w 36"/>
                  <a:gd name="T9" fmla="*/ 84 h 84"/>
                  <a:gd name="T10" fmla="*/ 36 w 36"/>
                  <a:gd name="T11" fmla="*/ 42 h 84"/>
                  <a:gd name="T12" fmla="*/ 36 w 36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84">
                    <a:moveTo>
                      <a:pt x="36" y="0"/>
                    </a:moveTo>
                    <a:lnTo>
                      <a:pt x="36" y="0"/>
                    </a:lnTo>
                    <a:lnTo>
                      <a:pt x="0" y="40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36" y="4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678"/>
              <p:cNvSpPr/>
              <p:nvPr/>
            </p:nvSpPr>
            <p:spPr bwMode="auto">
              <a:xfrm>
                <a:off x="4564" y="2267"/>
                <a:ext cx="36" cy="84"/>
              </a:xfrm>
              <a:custGeom>
                <a:avLst/>
                <a:gdLst>
                  <a:gd name="T0" fmla="*/ 36 w 36"/>
                  <a:gd name="T1" fmla="*/ 0 h 84"/>
                  <a:gd name="T2" fmla="*/ 36 w 36"/>
                  <a:gd name="T3" fmla="*/ 0 h 84"/>
                  <a:gd name="T4" fmla="*/ 0 w 36"/>
                  <a:gd name="T5" fmla="*/ 40 h 84"/>
                  <a:gd name="T6" fmla="*/ 0 w 36"/>
                  <a:gd name="T7" fmla="*/ 84 h 84"/>
                  <a:gd name="T8" fmla="*/ 0 w 36"/>
                  <a:gd name="T9" fmla="*/ 84 h 84"/>
                  <a:gd name="T10" fmla="*/ 36 w 36"/>
                  <a:gd name="T11" fmla="*/ 42 h 84"/>
                  <a:gd name="T12" fmla="*/ 36 w 36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84">
                    <a:moveTo>
                      <a:pt x="36" y="0"/>
                    </a:moveTo>
                    <a:lnTo>
                      <a:pt x="36" y="0"/>
                    </a:lnTo>
                    <a:lnTo>
                      <a:pt x="0" y="40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36" y="42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679"/>
              <p:cNvSpPr/>
              <p:nvPr/>
            </p:nvSpPr>
            <p:spPr bwMode="auto">
              <a:xfrm>
                <a:off x="4624" y="2093"/>
                <a:ext cx="138" cy="188"/>
              </a:xfrm>
              <a:custGeom>
                <a:avLst/>
                <a:gdLst>
                  <a:gd name="T0" fmla="*/ 138 w 138"/>
                  <a:gd name="T1" fmla="*/ 0 h 188"/>
                  <a:gd name="T2" fmla="*/ 138 w 138"/>
                  <a:gd name="T3" fmla="*/ 0 h 188"/>
                  <a:gd name="T4" fmla="*/ 0 w 138"/>
                  <a:gd name="T5" fmla="*/ 148 h 188"/>
                  <a:gd name="T6" fmla="*/ 0 w 138"/>
                  <a:gd name="T7" fmla="*/ 188 h 188"/>
                  <a:gd name="T8" fmla="*/ 138 w 138"/>
                  <a:gd name="T9" fmla="*/ 24 h 188"/>
                  <a:gd name="T10" fmla="*/ 138 w 138"/>
                  <a:gd name="T1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88">
                    <a:moveTo>
                      <a:pt x="138" y="0"/>
                    </a:moveTo>
                    <a:lnTo>
                      <a:pt x="138" y="0"/>
                    </a:lnTo>
                    <a:lnTo>
                      <a:pt x="0" y="148"/>
                    </a:lnTo>
                    <a:lnTo>
                      <a:pt x="0" y="188"/>
                    </a:lnTo>
                    <a:lnTo>
                      <a:pt x="138" y="24"/>
                    </a:lnTo>
                    <a:lnTo>
                      <a:pt x="1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680"/>
              <p:cNvSpPr/>
              <p:nvPr/>
            </p:nvSpPr>
            <p:spPr bwMode="auto">
              <a:xfrm>
                <a:off x="4624" y="2093"/>
                <a:ext cx="138" cy="188"/>
              </a:xfrm>
              <a:custGeom>
                <a:avLst/>
                <a:gdLst>
                  <a:gd name="T0" fmla="*/ 138 w 138"/>
                  <a:gd name="T1" fmla="*/ 0 h 188"/>
                  <a:gd name="T2" fmla="*/ 138 w 138"/>
                  <a:gd name="T3" fmla="*/ 0 h 188"/>
                  <a:gd name="T4" fmla="*/ 0 w 138"/>
                  <a:gd name="T5" fmla="*/ 148 h 188"/>
                  <a:gd name="T6" fmla="*/ 0 w 138"/>
                  <a:gd name="T7" fmla="*/ 188 h 188"/>
                  <a:gd name="T8" fmla="*/ 138 w 138"/>
                  <a:gd name="T9" fmla="*/ 24 h 188"/>
                  <a:gd name="T10" fmla="*/ 138 w 138"/>
                  <a:gd name="T1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88">
                    <a:moveTo>
                      <a:pt x="138" y="0"/>
                    </a:moveTo>
                    <a:lnTo>
                      <a:pt x="138" y="0"/>
                    </a:lnTo>
                    <a:lnTo>
                      <a:pt x="0" y="148"/>
                    </a:lnTo>
                    <a:lnTo>
                      <a:pt x="0" y="188"/>
                    </a:lnTo>
                    <a:lnTo>
                      <a:pt x="138" y="24"/>
                    </a:lnTo>
                    <a:lnTo>
                      <a:pt x="13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681"/>
              <p:cNvSpPr/>
              <p:nvPr/>
            </p:nvSpPr>
            <p:spPr bwMode="auto">
              <a:xfrm>
                <a:off x="4678" y="2159"/>
                <a:ext cx="84" cy="128"/>
              </a:xfrm>
              <a:custGeom>
                <a:avLst/>
                <a:gdLst>
                  <a:gd name="T0" fmla="*/ 84 w 84"/>
                  <a:gd name="T1" fmla="*/ 0 h 128"/>
                  <a:gd name="T2" fmla="*/ 84 w 84"/>
                  <a:gd name="T3" fmla="*/ 0 h 128"/>
                  <a:gd name="T4" fmla="*/ 0 w 84"/>
                  <a:gd name="T5" fmla="*/ 94 h 128"/>
                  <a:gd name="T6" fmla="*/ 0 w 84"/>
                  <a:gd name="T7" fmla="*/ 128 h 128"/>
                  <a:gd name="T8" fmla="*/ 84 w 84"/>
                  <a:gd name="T9" fmla="*/ 26 h 128"/>
                  <a:gd name="T10" fmla="*/ 84 w 84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28">
                    <a:moveTo>
                      <a:pt x="84" y="0"/>
                    </a:moveTo>
                    <a:lnTo>
                      <a:pt x="84" y="0"/>
                    </a:lnTo>
                    <a:lnTo>
                      <a:pt x="0" y="94"/>
                    </a:lnTo>
                    <a:lnTo>
                      <a:pt x="0" y="128"/>
                    </a:lnTo>
                    <a:lnTo>
                      <a:pt x="84" y="26"/>
                    </a:ln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682"/>
              <p:cNvSpPr/>
              <p:nvPr/>
            </p:nvSpPr>
            <p:spPr bwMode="auto">
              <a:xfrm>
                <a:off x="4678" y="2159"/>
                <a:ext cx="84" cy="128"/>
              </a:xfrm>
              <a:custGeom>
                <a:avLst/>
                <a:gdLst>
                  <a:gd name="T0" fmla="*/ 84 w 84"/>
                  <a:gd name="T1" fmla="*/ 0 h 128"/>
                  <a:gd name="T2" fmla="*/ 84 w 84"/>
                  <a:gd name="T3" fmla="*/ 0 h 128"/>
                  <a:gd name="T4" fmla="*/ 0 w 84"/>
                  <a:gd name="T5" fmla="*/ 94 h 128"/>
                  <a:gd name="T6" fmla="*/ 0 w 84"/>
                  <a:gd name="T7" fmla="*/ 128 h 128"/>
                  <a:gd name="T8" fmla="*/ 84 w 84"/>
                  <a:gd name="T9" fmla="*/ 26 h 128"/>
                  <a:gd name="T10" fmla="*/ 84 w 84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28">
                    <a:moveTo>
                      <a:pt x="84" y="0"/>
                    </a:moveTo>
                    <a:lnTo>
                      <a:pt x="84" y="0"/>
                    </a:lnTo>
                    <a:lnTo>
                      <a:pt x="0" y="94"/>
                    </a:lnTo>
                    <a:lnTo>
                      <a:pt x="0" y="128"/>
                    </a:lnTo>
                    <a:lnTo>
                      <a:pt x="84" y="26"/>
                    </a:lnTo>
                    <a:lnTo>
                      <a:pt x="8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Rectangle 683"/>
              <p:cNvSpPr>
                <a:spLocks noChangeArrowheads="1"/>
              </p:cNvSpPr>
              <p:nvPr/>
            </p:nvSpPr>
            <p:spPr bwMode="auto">
              <a:xfrm>
                <a:off x="4682" y="1332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684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0" name="Freeform 685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1" name="Freeform 686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Rectangle 687"/>
              <p:cNvSpPr>
                <a:spLocks noChangeArrowheads="1"/>
              </p:cNvSpPr>
              <p:nvPr/>
            </p:nvSpPr>
            <p:spPr bwMode="auto">
              <a:xfrm>
                <a:off x="5550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3" name="Rectangle 688"/>
              <p:cNvSpPr>
                <a:spLocks noChangeArrowheads="1"/>
              </p:cNvSpPr>
              <p:nvPr/>
            </p:nvSpPr>
            <p:spPr bwMode="auto">
              <a:xfrm>
                <a:off x="557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4" name="Rectangle 689"/>
              <p:cNvSpPr>
                <a:spLocks noChangeArrowheads="1"/>
              </p:cNvSpPr>
              <p:nvPr/>
            </p:nvSpPr>
            <p:spPr bwMode="auto">
              <a:xfrm>
                <a:off x="559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" name="Rectangle 690"/>
              <p:cNvSpPr>
                <a:spLocks noChangeArrowheads="1"/>
              </p:cNvSpPr>
              <p:nvPr/>
            </p:nvSpPr>
            <p:spPr bwMode="auto">
              <a:xfrm>
                <a:off x="5550" y="17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6" name="Rectangle 691"/>
              <p:cNvSpPr>
                <a:spLocks noChangeArrowheads="1"/>
              </p:cNvSpPr>
              <p:nvPr/>
            </p:nvSpPr>
            <p:spPr bwMode="auto">
              <a:xfrm>
                <a:off x="5570" y="1710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7" name="Rectangle 692"/>
              <p:cNvSpPr>
                <a:spLocks noChangeArrowheads="1"/>
              </p:cNvSpPr>
              <p:nvPr/>
            </p:nvSpPr>
            <p:spPr bwMode="auto">
              <a:xfrm>
                <a:off x="5550" y="1768"/>
                <a:ext cx="20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8" name="Rectangle 693"/>
              <p:cNvSpPr>
                <a:spLocks noChangeArrowheads="1"/>
              </p:cNvSpPr>
              <p:nvPr/>
            </p:nvSpPr>
            <p:spPr bwMode="auto">
              <a:xfrm>
                <a:off x="5550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9" name="Rectangle 694"/>
              <p:cNvSpPr>
                <a:spLocks noChangeArrowheads="1"/>
              </p:cNvSpPr>
              <p:nvPr/>
            </p:nvSpPr>
            <p:spPr bwMode="auto">
              <a:xfrm>
                <a:off x="5570" y="1824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0" name="Rectangle 695"/>
              <p:cNvSpPr>
                <a:spLocks noChangeArrowheads="1"/>
              </p:cNvSpPr>
              <p:nvPr/>
            </p:nvSpPr>
            <p:spPr bwMode="auto">
              <a:xfrm>
                <a:off x="5614" y="1824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1" name="Rectangle 696"/>
              <p:cNvSpPr>
                <a:spLocks noChangeArrowheads="1"/>
              </p:cNvSpPr>
              <p:nvPr/>
            </p:nvSpPr>
            <p:spPr bwMode="auto">
              <a:xfrm>
                <a:off x="5550" y="1936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2" name="Rectangle 697"/>
              <p:cNvSpPr>
                <a:spLocks noChangeArrowheads="1"/>
              </p:cNvSpPr>
              <p:nvPr/>
            </p:nvSpPr>
            <p:spPr bwMode="auto">
              <a:xfrm>
                <a:off x="5592" y="1936"/>
                <a:ext cx="100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3" name="Rectangle 698"/>
              <p:cNvSpPr>
                <a:spLocks noChangeArrowheads="1"/>
              </p:cNvSpPr>
              <p:nvPr/>
            </p:nvSpPr>
            <p:spPr bwMode="auto">
              <a:xfrm>
                <a:off x="5656" y="1993"/>
                <a:ext cx="3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4" name="Rectangle 699"/>
              <p:cNvSpPr>
                <a:spLocks noChangeArrowheads="1"/>
              </p:cNvSpPr>
              <p:nvPr/>
            </p:nvSpPr>
            <p:spPr bwMode="auto">
              <a:xfrm>
                <a:off x="5550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5" name="Rectangle 700"/>
              <p:cNvSpPr>
                <a:spLocks noChangeArrowheads="1"/>
              </p:cNvSpPr>
              <p:nvPr/>
            </p:nvSpPr>
            <p:spPr bwMode="auto">
              <a:xfrm>
                <a:off x="5592" y="2049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6" name="Rectangle 701"/>
              <p:cNvSpPr>
                <a:spLocks noChangeArrowheads="1"/>
              </p:cNvSpPr>
              <p:nvPr/>
            </p:nvSpPr>
            <p:spPr bwMode="auto">
              <a:xfrm>
                <a:off x="5570" y="21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7" name="Rectangle 702"/>
              <p:cNvSpPr>
                <a:spLocks noChangeArrowheads="1"/>
              </p:cNvSpPr>
              <p:nvPr/>
            </p:nvSpPr>
            <p:spPr bwMode="auto">
              <a:xfrm>
                <a:off x="5614" y="2161"/>
                <a:ext cx="20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8" name="Rectangle 703"/>
              <p:cNvSpPr>
                <a:spLocks noChangeArrowheads="1"/>
              </p:cNvSpPr>
              <p:nvPr/>
            </p:nvSpPr>
            <p:spPr bwMode="auto">
              <a:xfrm>
                <a:off x="5550" y="232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9" name="Rectangle 704"/>
              <p:cNvSpPr>
                <a:spLocks noChangeArrowheads="1"/>
              </p:cNvSpPr>
              <p:nvPr/>
            </p:nvSpPr>
            <p:spPr bwMode="auto">
              <a:xfrm>
                <a:off x="5592" y="2329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0" name="Rectangle 705"/>
              <p:cNvSpPr>
                <a:spLocks noChangeArrowheads="1"/>
              </p:cNvSpPr>
              <p:nvPr/>
            </p:nvSpPr>
            <p:spPr bwMode="auto">
              <a:xfrm>
                <a:off x="5656" y="2329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1" name="Rectangle 706"/>
              <p:cNvSpPr>
                <a:spLocks noChangeArrowheads="1"/>
              </p:cNvSpPr>
              <p:nvPr/>
            </p:nvSpPr>
            <p:spPr bwMode="auto">
              <a:xfrm>
                <a:off x="5570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2" name="Rectangle 707"/>
              <p:cNvSpPr>
                <a:spLocks noChangeArrowheads="1"/>
              </p:cNvSpPr>
              <p:nvPr/>
            </p:nvSpPr>
            <p:spPr bwMode="auto">
              <a:xfrm>
                <a:off x="5570" y="244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3" name="Rectangle 708"/>
              <p:cNvSpPr>
                <a:spLocks noChangeArrowheads="1"/>
              </p:cNvSpPr>
              <p:nvPr/>
            </p:nvSpPr>
            <p:spPr bwMode="auto">
              <a:xfrm>
                <a:off x="5550" y="2499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4" name="Rectangle 709"/>
              <p:cNvSpPr>
                <a:spLocks noChangeArrowheads="1"/>
              </p:cNvSpPr>
              <p:nvPr/>
            </p:nvSpPr>
            <p:spPr bwMode="auto">
              <a:xfrm>
                <a:off x="5592" y="2499"/>
                <a:ext cx="100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5" name="Rectangle 710"/>
              <p:cNvSpPr>
                <a:spLocks noChangeArrowheads="1"/>
              </p:cNvSpPr>
              <p:nvPr/>
            </p:nvSpPr>
            <p:spPr bwMode="auto">
              <a:xfrm>
                <a:off x="5550" y="2555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6" name="Rectangle 711"/>
              <p:cNvSpPr>
                <a:spLocks noChangeArrowheads="1"/>
              </p:cNvSpPr>
              <p:nvPr/>
            </p:nvSpPr>
            <p:spPr bwMode="auto">
              <a:xfrm>
                <a:off x="5592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" name="Rectangle 712"/>
              <p:cNvSpPr>
                <a:spLocks noChangeArrowheads="1"/>
              </p:cNvSpPr>
              <p:nvPr/>
            </p:nvSpPr>
            <p:spPr bwMode="auto">
              <a:xfrm>
                <a:off x="5636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" name="Rectangle 713"/>
              <p:cNvSpPr>
                <a:spLocks noChangeArrowheads="1"/>
              </p:cNvSpPr>
              <p:nvPr/>
            </p:nvSpPr>
            <p:spPr bwMode="auto">
              <a:xfrm>
                <a:off x="5656" y="2611"/>
                <a:ext cx="14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" name="Rectangle 714"/>
              <p:cNvSpPr>
                <a:spLocks noChangeArrowheads="1"/>
              </p:cNvSpPr>
              <p:nvPr/>
            </p:nvSpPr>
            <p:spPr bwMode="auto">
              <a:xfrm>
                <a:off x="5550" y="272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" name="Rectangle 715"/>
              <p:cNvSpPr>
                <a:spLocks noChangeArrowheads="1"/>
              </p:cNvSpPr>
              <p:nvPr/>
            </p:nvSpPr>
            <p:spPr bwMode="auto">
              <a:xfrm>
                <a:off x="5592" y="2724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" name="Rectangle 716"/>
              <p:cNvSpPr>
                <a:spLocks noChangeArrowheads="1"/>
              </p:cNvSpPr>
              <p:nvPr/>
            </p:nvSpPr>
            <p:spPr bwMode="auto">
              <a:xfrm>
                <a:off x="5570" y="278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2" name="Rectangle 717"/>
              <p:cNvSpPr>
                <a:spLocks noChangeArrowheads="1"/>
              </p:cNvSpPr>
              <p:nvPr/>
            </p:nvSpPr>
            <p:spPr bwMode="auto">
              <a:xfrm>
                <a:off x="5614" y="2780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3" name="Rectangle 718"/>
              <p:cNvSpPr>
                <a:spLocks noChangeArrowheads="1"/>
              </p:cNvSpPr>
              <p:nvPr/>
            </p:nvSpPr>
            <p:spPr bwMode="auto">
              <a:xfrm>
                <a:off x="5550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4" name="Rectangle 719"/>
              <p:cNvSpPr>
                <a:spLocks noChangeArrowheads="1"/>
              </p:cNvSpPr>
              <p:nvPr/>
            </p:nvSpPr>
            <p:spPr bwMode="auto">
              <a:xfrm>
                <a:off x="5592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5" name="Rectangle 720"/>
              <p:cNvSpPr>
                <a:spLocks noChangeArrowheads="1"/>
              </p:cNvSpPr>
              <p:nvPr/>
            </p:nvSpPr>
            <p:spPr bwMode="auto">
              <a:xfrm>
                <a:off x="5744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6" name="Rectangle 721"/>
              <p:cNvSpPr>
                <a:spLocks noChangeArrowheads="1"/>
              </p:cNvSpPr>
              <p:nvPr/>
            </p:nvSpPr>
            <p:spPr bwMode="auto">
              <a:xfrm>
                <a:off x="576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7" name="Rectangle 722"/>
              <p:cNvSpPr>
                <a:spLocks noChangeArrowheads="1"/>
              </p:cNvSpPr>
              <p:nvPr/>
            </p:nvSpPr>
            <p:spPr bwMode="auto">
              <a:xfrm>
                <a:off x="5786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8" name="Rectangle 723"/>
              <p:cNvSpPr>
                <a:spLocks noChangeArrowheads="1"/>
              </p:cNvSpPr>
              <p:nvPr/>
            </p:nvSpPr>
            <p:spPr bwMode="auto">
              <a:xfrm>
                <a:off x="5680" y="17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9" name="Rectangle 724"/>
              <p:cNvSpPr>
                <a:spLocks noChangeArrowheads="1"/>
              </p:cNvSpPr>
              <p:nvPr/>
            </p:nvSpPr>
            <p:spPr bwMode="auto">
              <a:xfrm>
                <a:off x="5722" y="1710"/>
                <a:ext cx="2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0" name="Rectangle 725"/>
              <p:cNvSpPr>
                <a:spLocks noChangeArrowheads="1"/>
              </p:cNvSpPr>
              <p:nvPr/>
            </p:nvSpPr>
            <p:spPr bwMode="auto">
              <a:xfrm>
                <a:off x="5680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1" name="Rectangle 726"/>
              <p:cNvSpPr>
                <a:spLocks noChangeArrowheads="1"/>
              </p:cNvSpPr>
              <p:nvPr/>
            </p:nvSpPr>
            <p:spPr bwMode="auto">
              <a:xfrm>
                <a:off x="5786" y="18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2" name="Rectangle 727"/>
              <p:cNvSpPr>
                <a:spLocks noChangeArrowheads="1"/>
              </p:cNvSpPr>
              <p:nvPr/>
            </p:nvSpPr>
            <p:spPr bwMode="auto">
              <a:xfrm>
                <a:off x="5700" y="199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3" name="Rectangle 728"/>
              <p:cNvSpPr>
                <a:spLocks noChangeArrowheads="1"/>
              </p:cNvSpPr>
              <p:nvPr/>
            </p:nvSpPr>
            <p:spPr bwMode="auto">
              <a:xfrm>
                <a:off x="5786" y="2049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4" name="Rectangle 729"/>
              <p:cNvSpPr>
                <a:spLocks noChangeArrowheads="1"/>
              </p:cNvSpPr>
              <p:nvPr/>
            </p:nvSpPr>
            <p:spPr bwMode="auto">
              <a:xfrm>
                <a:off x="5636" y="2273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5" name="Rectangle 730"/>
              <p:cNvSpPr>
                <a:spLocks noChangeArrowheads="1"/>
              </p:cNvSpPr>
              <p:nvPr/>
            </p:nvSpPr>
            <p:spPr bwMode="auto">
              <a:xfrm>
                <a:off x="5744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6" name="Rectangle 731"/>
              <p:cNvSpPr>
                <a:spLocks noChangeArrowheads="1"/>
              </p:cNvSpPr>
              <p:nvPr/>
            </p:nvSpPr>
            <p:spPr bwMode="auto">
              <a:xfrm>
                <a:off x="5786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7" name="Rectangle 732"/>
              <p:cNvSpPr>
                <a:spLocks noChangeArrowheads="1"/>
              </p:cNvSpPr>
              <p:nvPr/>
            </p:nvSpPr>
            <p:spPr bwMode="auto">
              <a:xfrm>
                <a:off x="5656" y="2387"/>
                <a:ext cx="100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8" name="Rectangle 733"/>
              <p:cNvSpPr>
                <a:spLocks noChangeArrowheads="1"/>
              </p:cNvSpPr>
              <p:nvPr/>
            </p:nvSpPr>
            <p:spPr bwMode="auto">
              <a:xfrm>
                <a:off x="5786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9" name="Rectangle 734"/>
              <p:cNvSpPr>
                <a:spLocks noChangeArrowheads="1"/>
              </p:cNvSpPr>
              <p:nvPr/>
            </p:nvSpPr>
            <p:spPr bwMode="auto">
              <a:xfrm>
                <a:off x="5786" y="2499"/>
                <a:ext cx="15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0" name="Rectangle 735"/>
              <p:cNvSpPr>
                <a:spLocks noChangeArrowheads="1"/>
              </p:cNvSpPr>
              <p:nvPr/>
            </p:nvSpPr>
            <p:spPr bwMode="auto">
              <a:xfrm>
                <a:off x="5786" y="2611"/>
                <a:ext cx="14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1" name="Rectangle 736"/>
              <p:cNvSpPr>
                <a:spLocks noChangeArrowheads="1"/>
              </p:cNvSpPr>
              <p:nvPr/>
            </p:nvSpPr>
            <p:spPr bwMode="auto">
              <a:xfrm>
                <a:off x="5700" y="266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2" name="Rectangle 737"/>
              <p:cNvSpPr>
                <a:spLocks noChangeArrowheads="1"/>
              </p:cNvSpPr>
              <p:nvPr/>
            </p:nvSpPr>
            <p:spPr bwMode="auto">
              <a:xfrm>
                <a:off x="572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3" name="Rectangle 738"/>
              <p:cNvSpPr>
                <a:spLocks noChangeArrowheads="1"/>
              </p:cNvSpPr>
              <p:nvPr/>
            </p:nvSpPr>
            <p:spPr bwMode="auto">
              <a:xfrm>
                <a:off x="5786" y="2668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4" name="Rectangle 739"/>
              <p:cNvSpPr>
                <a:spLocks noChangeArrowheads="1"/>
              </p:cNvSpPr>
              <p:nvPr/>
            </p:nvSpPr>
            <p:spPr bwMode="auto">
              <a:xfrm>
                <a:off x="5700" y="278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5" name="Rectangle 740"/>
              <p:cNvSpPr>
                <a:spLocks noChangeArrowheads="1"/>
              </p:cNvSpPr>
              <p:nvPr/>
            </p:nvSpPr>
            <p:spPr bwMode="auto">
              <a:xfrm>
                <a:off x="5592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6" name="Rectangle 741"/>
              <p:cNvSpPr>
                <a:spLocks noChangeArrowheads="1"/>
              </p:cNvSpPr>
              <p:nvPr/>
            </p:nvSpPr>
            <p:spPr bwMode="auto">
              <a:xfrm>
                <a:off x="5722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7" name="Rectangle 742"/>
              <p:cNvSpPr>
                <a:spLocks noChangeArrowheads="1"/>
              </p:cNvSpPr>
              <p:nvPr/>
            </p:nvSpPr>
            <p:spPr bwMode="auto">
              <a:xfrm>
                <a:off x="5550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8" name="Rectangle 743"/>
              <p:cNvSpPr>
                <a:spLocks noChangeArrowheads="1"/>
              </p:cNvSpPr>
              <p:nvPr/>
            </p:nvSpPr>
            <p:spPr bwMode="auto">
              <a:xfrm>
                <a:off x="5636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9" name="Rectangle 744"/>
              <p:cNvSpPr>
                <a:spLocks noChangeArrowheads="1"/>
              </p:cNvSpPr>
              <p:nvPr/>
            </p:nvSpPr>
            <p:spPr bwMode="auto">
              <a:xfrm>
                <a:off x="5658" y="2942"/>
                <a:ext cx="14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0" name="Rectangle 745"/>
              <p:cNvSpPr>
                <a:spLocks noChangeArrowheads="1"/>
              </p:cNvSpPr>
              <p:nvPr/>
            </p:nvSpPr>
            <p:spPr bwMode="auto">
              <a:xfrm>
                <a:off x="5656" y="299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1" name="Rectangle 746"/>
              <p:cNvSpPr>
                <a:spLocks noChangeArrowheads="1"/>
              </p:cNvSpPr>
              <p:nvPr/>
            </p:nvSpPr>
            <p:spPr bwMode="auto">
              <a:xfrm>
                <a:off x="5614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2" name="Rectangle 747"/>
              <p:cNvSpPr>
                <a:spLocks noChangeArrowheads="1"/>
              </p:cNvSpPr>
              <p:nvPr/>
            </p:nvSpPr>
            <p:spPr bwMode="auto">
              <a:xfrm>
                <a:off x="5550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3" name="Rectangle 748"/>
              <p:cNvSpPr>
                <a:spLocks noChangeArrowheads="1"/>
              </p:cNvSpPr>
              <p:nvPr/>
            </p:nvSpPr>
            <p:spPr bwMode="auto">
              <a:xfrm>
                <a:off x="5592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4" name="Rectangle 749"/>
              <p:cNvSpPr>
                <a:spLocks noChangeArrowheads="1"/>
              </p:cNvSpPr>
              <p:nvPr/>
            </p:nvSpPr>
            <p:spPr bwMode="auto">
              <a:xfrm>
                <a:off x="5614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5" name="Rectangle 750"/>
              <p:cNvSpPr>
                <a:spLocks noChangeArrowheads="1"/>
              </p:cNvSpPr>
              <p:nvPr/>
            </p:nvSpPr>
            <p:spPr bwMode="auto">
              <a:xfrm>
                <a:off x="5722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6" name="Rectangle 751"/>
              <p:cNvSpPr>
                <a:spLocks noChangeArrowheads="1"/>
              </p:cNvSpPr>
              <p:nvPr/>
            </p:nvSpPr>
            <p:spPr bwMode="auto">
              <a:xfrm>
                <a:off x="5550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7" name="Rectangle 752"/>
              <p:cNvSpPr>
                <a:spLocks noChangeArrowheads="1"/>
              </p:cNvSpPr>
              <p:nvPr/>
            </p:nvSpPr>
            <p:spPr bwMode="auto">
              <a:xfrm>
                <a:off x="5700" y="31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8" name="Rectangle 753"/>
              <p:cNvSpPr>
                <a:spLocks noChangeArrowheads="1"/>
              </p:cNvSpPr>
              <p:nvPr/>
            </p:nvSpPr>
            <p:spPr bwMode="auto">
              <a:xfrm>
                <a:off x="5614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9" name="Rectangle 754"/>
              <p:cNvSpPr>
                <a:spLocks noChangeArrowheads="1"/>
              </p:cNvSpPr>
              <p:nvPr/>
            </p:nvSpPr>
            <p:spPr bwMode="auto">
              <a:xfrm>
                <a:off x="5680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0" name="Rectangle 755"/>
              <p:cNvSpPr>
                <a:spLocks noChangeArrowheads="1"/>
              </p:cNvSpPr>
              <p:nvPr/>
            </p:nvSpPr>
            <p:spPr bwMode="auto">
              <a:xfrm>
                <a:off x="5550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1" name="Rectangle 756"/>
              <p:cNvSpPr>
                <a:spLocks noChangeArrowheads="1"/>
              </p:cNvSpPr>
              <p:nvPr/>
            </p:nvSpPr>
            <p:spPr bwMode="auto">
              <a:xfrm>
                <a:off x="5656" y="3294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2" name="Rectangle 757"/>
              <p:cNvSpPr>
                <a:spLocks noChangeArrowheads="1"/>
              </p:cNvSpPr>
              <p:nvPr/>
            </p:nvSpPr>
            <p:spPr bwMode="auto">
              <a:xfrm>
                <a:off x="5614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3" name="Rectangle 758"/>
              <p:cNvSpPr>
                <a:spLocks noChangeArrowheads="1"/>
              </p:cNvSpPr>
              <p:nvPr/>
            </p:nvSpPr>
            <p:spPr bwMode="auto">
              <a:xfrm>
                <a:off x="5550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4" name="Rectangle 759"/>
              <p:cNvSpPr>
                <a:spLocks noChangeArrowheads="1"/>
              </p:cNvSpPr>
              <p:nvPr/>
            </p:nvSpPr>
            <p:spPr bwMode="auto">
              <a:xfrm>
                <a:off x="5656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5" name="Rectangle 760"/>
              <p:cNvSpPr>
                <a:spLocks noChangeArrowheads="1"/>
              </p:cNvSpPr>
              <p:nvPr/>
            </p:nvSpPr>
            <p:spPr bwMode="auto">
              <a:xfrm>
                <a:off x="5786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6" name="Rectangle 761"/>
              <p:cNvSpPr>
                <a:spLocks noChangeArrowheads="1"/>
              </p:cNvSpPr>
              <p:nvPr/>
            </p:nvSpPr>
            <p:spPr bwMode="auto">
              <a:xfrm>
                <a:off x="5786" y="350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7" name="Rectangle 762"/>
              <p:cNvSpPr>
                <a:spLocks noChangeArrowheads="1"/>
              </p:cNvSpPr>
              <p:nvPr/>
            </p:nvSpPr>
            <p:spPr bwMode="auto">
              <a:xfrm>
                <a:off x="5550" y="356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8" name="Rectangle 763"/>
              <p:cNvSpPr>
                <a:spLocks noChangeArrowheads="1"/>
              </p:cNvSpPr>
              <p:nvPr/>
            </p:nvSpPr>
            <p:spPr bwMode="auto">
              <a:xfrm>
                <a:off x="5656" y="362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9" name="Rectangle 764"/>
              <p:cNvSpPr>
                <a:spLocks noChangeArrowheads="1"/>
              </p:cNvSpPr>
              <p:nvPr/>
            </p:nvSpPr>
            <p:spPr bwMode="auto">
              <a:xfrm>
                <a:off x="5656" y="367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0" name="Rectangle 765"/>
              <p:cNvSpPr>
                <a:spLocks noChangeArrowheads="1"/>
              </p:cNvSpPr>
              <p:nvPr/>
            </p:nvSpPr>
            <p:spPr bwMode="auto">
              <a:xfrm>
                <a:off x="5786" y="362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1" name="Rectangle 766"/>
              <p:cNvSpPr>
                <a:spLocks noChangeArrowheads="1"/>
              </p:cNvSpPr>
              <p:nvPr/>
            </p:nvSpPr>
            <p:spPr bwMode="auto">
              <a:xfrm>
                <a:off x="5784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2" name="Rectangle 767"/>
              <p:cNvSpPr>
                <a:spLocks noChangeArrowheads="1"/>
              </p:cNvSpPr>
              <p:nvPr/>
            </p:nvSpPr>
            <p:spPr bwMode="auto">
              <a:xfrm>
                <a:off x="580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3" name="Rectangle 768"/>
              <p:cNvSpPr>
                <a:spLocks noChangeArrowheads="1"/>
              </p:cNvSpPr>
              <p:nvPr/>
            </p:nvSpPr>
            <p:spPr bwMode="auto">
              <a:xfrm>
                <a:off x="5828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4" name="Rectangle 769"/>
              <p:cNvSpPr>
                <a:spLocks noChangeArrowheads="1"/>
              </p:cNvSpPr>
              <p:nvPr/>
            </p:nvSpPr>
            <p:spPr bwMode="auto">
              <a:xfrm>
                <a:off x="587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5" name="Rectangle 770"/>
              <p:cNvSpPr>
                <a:spLocks noChangeArrowheads="1"/>
              </p:cNvSpPr>
              <p:nvPr/>
            </p:nvSpPr>
            <p:spPr bwMode="auto">
              <a:xfrm>
                <a:off x="589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6" name="Rectangle 771"/>
              <p:cNvSpPr>
                <a:spLocks noChangeArrowheads="1"/>
              </p:cNvSpPr>
              <p:nvPr/>
            </p:nvSpPr>
            <p:spPr bwMode="auto">
              <a:xfrm>
                <a:off x="5892" y="1768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7" name="Rectangle 772"/>
              <p:cNvSpPr>
                <a:spLocks noChangeArrowheads="1"/>
              </p:cNvSpPr>
              <p:nvPr/>
            </p:nvSpPr>
            <p:spPr bwMode="auto">
              <a:xfrm>
                <a:off x="5806" y="1880"/>
                <a:ext cx="12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8" name="Rectangle 773"/>
              <p:cNvSpPr>
                <a:spLocks noChangeArrowheads="1"/>
              </p:cNvSpPr>
              <p:nvPr/>
            </p:nvSpPr>
            <p:spPr bwMode="auto">
              <a:xfrm>
                <a:off x="5784" y="2049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9" name="Rectangle 774"/>
              <p:cNvSpPr>
                <a:spLocks noChangeArrowheads="1"/>
              </p:cNvSpPr>
              <p:nvPr/>
            </p:nvSpPr>
            <p:spPr bwMode="auto">
              <a:xfrm>
                <a:off x="5592" y="2105"/>
                <a:ext cx="22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0" name="Rectangle 775"/>
              <p:cNvSpPr>
                <a:spLocks noChangeArrowheads="1"/>
              </p:cNvSpPr>
              <p:nvPr/>
            </p:nvSpPr>
            <p:spPr bwMode="auto">
              <a:xfrm>
                <a:off x="5850" y="2105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1" name="Rectangle 776"/>
              <p:cNvSpPr>
                <a:spLocks noChangeArrowheads="1"/>
              </p:cNvSpPr>
              <p:nvPr/>
            </p:nvSpPr>
            <p:spPr bwMode="auto">
              <a:xfrm>
                <a:off x="5684" y="2217"/>
                <a:ext cx="220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2" name="Rectangle 777"/>
              <p:cNvSpPr>
                <a:spLocks noChangeArrowheads="1"/>
              </p:cNvSpPr>
              <p:nvPr/>
            </p:nvSpPr>
            <p:spPr bwMode="auto">
              <a:xfrm>
                <a:off x="5784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3" name="Rectangle 778"/>
              <p:cNvSpPr>
                <a:spLocks noChangeArrowheads="1"/>
              </p:cNvSpPr>
              <p:nvPr/>
            </p:nvSpPr>
            <p:spPr bwMode="auto">
              <a:xfrm>
                <a:off x="580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4" name="Rectangle 779"/>
              <p:cNvSpPr>
                <a:spLocks noChangeArrowheads="1"/>
              </p:cNvSpPr>
              <p:nvPr/>
            </p:nvSpPr>
            <p:spPr bwMode="auto">
              <a:xfrm>
                <a:off x="5806" y="2387"/>
                <a:ext cx="12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5" name="Rectangle 780"/>
              <p:cNvSpPr>
                <a:spLocks noChangeArrowheads="1"/>
              </p:cNvSpPr>
              <p:nvPr/>
            </p:nvSpPr>
            <p:spPr bwMode="auto">
              <a:xfrm>
                <a:off x="5892" y="244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6" name="Rectangle 781"/>
              <p:cNvSpPr>
                <a:spLocks noChangeArrowheads="1"/>
              </p:cNvSpPr>
              <p:nvPr/>
            </p:nvSpPr>
            <p:spPr bwMode="auto">
              <a:xfrm>
                <a:off x="5784" y="2499"/>
                <a:ext cx="15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7" name="Rectangle 782"/>
              <p:cNvSpPr>
                <a:spLocks noChangeArrowheads="1"/>
              </p:cNvSpPr>
              <p:nvPr/>
            </p:nvSpPr>
            <p:spPr bwMode="auto">
              <a:xfrm>
                <a:off x="5784" y="2668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8" name="Rectangle 783"/>
              <p:cNvSpPr>
                <a:spLocks noChangeArrowheads="1"/>
              </p:cNvSpPr>
              <p:nvPr/>
            </p:nvSpPr>
            <p:spPr bwMode="auto">
              <a:xfrm>
                <a:off x="589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9" name="Rectangle 784"/>
              <p:cNvSpPr>
                <a:spLocks noChangeArrowheads="1"/>
              </p:cNvSpPr>
              <p:nvPr/>
            </p:nvSpPr>
            <p:spPr bwMode="auto">
              <a:xfrm>
                <a:off x="5806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0" name="Rectangle 785"/>
              <p:cNvSpPr>
                <a:spLocks noChangeArrowheads="1"/>
              </p:cNvSpPr>
              <p:nvPr/>
            </p:nvSpPr>
            <p:spPr bwMode="auto">
              <a:xfrm>
                <a:off x="5828" y="2780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1" name="Rectangle 786"/>
              <p:cNvSpPr>
                <a:spLocks noChangeArrowheads="1"/>
              </p:cNvSpPr>
              <p:nvPr/>
            </p:nvSpPr>
            <p:spPr bwMode="auto">
              <a:xfrm>
                <a:off x="5914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2" name="Rectangle 787"/>
              <p:cNvSpPr>
                <a:spLocks noChangeArrowheads="1"/>
              </p:cNvSpPr>
              <p:nvPr/>
            </p:nvSpPr>
            <p:spPr bwMode="auto">
              <a:xfrm>
                <a:off x="593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3" name="Rectangle 788"/>
              <p:cNvSpPr>
                <a:spLocks noChangeArrowheads="1"/>
              </p:cNvSpPr>
              <p:nvPr/>
            </p:nvSpPr>
            <p:spPr bwMode="auto">
              <a:xfrm>
                <a:off x="5980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4" name="Rectangle 789"/>
              <p:cNvSpPr>
                <a:spLocks noChangeArrowheads="1"/>
              </p:cNvSpPr>
              <p:nvPr/>
            </p:nvSpPr>
            <p:spPr bwMode="auto">
              <a:xfrm>
                <a:off x="600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5" name="Rectangle 790"/>
              <p:cNvSpPr>
                <a:spLocks noChangeArrowheads="1"/>
              </p:cNvSpPr>
              <p:nvPr/>
            </p:nvSpPr>
            <p:spPr bwMode="auto">
              <a:xfrm>
                <a:off x="602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6" name="Rectangle 791"/>
              <p:cNvSpPr>
                <a:spLocks noChangeArrowheads="1"/>
              </p:cNvSpPr>
              <p:nvPr/>
            </p:nvSpPr>
            <p:spPr bwMode="auto">
              <a:xfrm>
                <a:off x="6022" y="1768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7" name="Rectangle 792"/>
              <p:cNvSpPr>
                <a:spLocks noChangeArrowheads="1"/>
              </p:cNvSpPr>
              <p:nvPr/>
            </p:nvSpPr>
            <p:spPr bwMode="auto">
              <a:xfrm>
                <a:off x="5700" y="1824"/>
                <a:ext cx="228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8" name="Rectangle 793"/>
              <p:cNvSpPr>
                <a:spLocks noChangeArrowheads="1"/>
              </p:cNvSpPr>
              <p:nvPr/>
            </p:nvSpPr>
            <p:spPr bwMode="auto">
              <a:xfrm>
                <a:off x="5942" y="1824"/>
                <a:ext cx="7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9" name="Rectangle 794"/>
              <p:cNvSpPr>
                <a:spLocks noChangeArrowheads="1"/>
              </p:cNvSpPr>
              <p:nvPr/>
            </p:nvSpPr>
            <p:spPr bwMode="auto">
              <a:xfrm>
                <a:off x="6022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0" name="Rectangle 795"/>
              <p:cNvSpPr>
                <a:spLocks noChangeArrowheads="1"/>
              </p:cNvSpPr>
              <p:nvPr/>
            </p:nvSpPr>
            <p:spPr bwMode="auto">
              <a:xfrm>
                <a:off x="6022" y="18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1" name="Rectangle 796"/>
              <p:cNvSpPr>
                <a:spLocks noChangeArrowheads="1"/>
              </p:cNvSpPr>
              <p:nvPr/>
            </p:nvSpPr>
            <p:spPr bwMode="auto">
              <a:xfrm>
                <a:off x="5700" y="1936"/>
                <a:ext cx="228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2" name="Rectangle 797"/>
              <p:cNvSpPr>
                <a:spLocks noChangeArrowheads="1"/>
              </p:cNvSpPr>
              <p:nvPr/>
            </p:nvSpPr>
            <p:spPr bwMode="auto">
              <a:xfrm>
                <a:off x="5958" y="1936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3" name="Rectangle 798"/>
              <p:cNvSpPr>
                <a:spLocks noChangeArrowheads="1"/>
              </p:cNvSpPr>
              <p:nvPr/>
            </p:nvSpPr>
            <p:spPr bwMode="auto">
              <a:xfrm>
                <a:off x="5978" y="1936"/>
                <a:ext cx="36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4" name="Rectangle 799"/>
              <p:cNvSpPr>
                <a:spLocks noChangeArrowheads="1"/>
              </p:cNvSpPr>
              <p:nvPr/>
            </p:nvSpPr>
            <p:spPr bwMode="auto">
              <a:xfrm>
                <a:off x="5914" y="2049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5" name="Rectangle 800"/>
              <p:cNvSpPr>
                <a:spLocks noChangeArrowheads="1"/>
              </p:cNvSpPr>
              <p:nvPr/>
            </p:nvSpPr>
            <p:spPr bwMode="auto">
              <a:xfrm>
                <a:off x="5958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6" name="Rectangle 801"/>
              <p:cNvSpPr>
                <a:spLocks noChangeArrowheads="1"/>
              </p:cNvSpPr>
              <p:nvPr/>
            </p:nvSpPr>
            <p:spPr bwMode="auto">
              <a:xfrm>
                <a:off x="6022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7" name="Rectangle 802"/>
              <p:cNvSpPr>
                <a:spLocks noChangeArrowheads="1"/>
              </p:cNvSpPr>
              <p:nvPr/>
            </p:nvSpPr>
            <p:spPr bwMode="auto">
              <a:xfrm>
                <a:off x="5936" y="21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8" name="Rectangle 803"/>
              <p:cNvSpPr>
                <a:spLocks noChangeArrowheads="1"/>
              </p:cNvSpPr>
              <p:nvPr/>
            </p:nvSpPr>
            <p:spPr bwMode="auto">
              <a:xfrm>
                <a:off x="6000" y="21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9" name="Rectangle 804"/>
              <p:cNvSpPr>
                <a:spLocks noChangeArrowheads="1"/>
              </p:cNvSpPr>
              <p:nvPr/>
            </p:nvSpPr>
            <p:spPr bwMode="auto">
              <a:xfrm>
                <a:off x="6022" y="21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0" name="Rectangle 805"/>
              <p:cNvSpPr>
                <a:spLocks noChangeArrowheads="1"/>
              </p:cNvSpPr>
              <p:nvPr/>
            </p:nvSpPr>
            <p:spPr bwMode="auto">
              <a:xfrm>
                <a:off x="5980" y="21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1" name="Rectangle 806"/>
              <p:cNvSpPr>
                <a:spLocks noChangeArrowheads="1"/>
              </p:cNvSpPr>
              <p:nvPr/>
            </p:nvSpPr>
            <p:spPr bwMode="auto">
              <a:xfrm>
                <a:off x="6022" y="21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2" name="Rectangle 807"/>
              <p:cNvSpPr>
                <a:spLocks noChangeArrowheads="1"/>
              </p:cNvSpPr>
              <p:nvPr/>
            </p:nvSpPr>
            <p:spPr bwMode="auto">
              <a:xfrm>
                <a:off x="5980" y="2217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3" name="Rectangle 808"/>
              <p:cNvSpPr>
                <a:spLocks noChangeArrowheads="1"/>
              </p:cNvSpPr>
              <p:nvPr/>
            </p:nvSpPr>
            <p:spPr bwMode="auto">
              <a:xfrm>
                <a:off x="6022" y="22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4" name="Rectangle 809"/>
              <p:cNvSpPr>
                <a:spLocks noChangeArrowheads="1"/>
              </p:cNvSpPr>
              <p:nvPr/>
            </p:nvSpPr>
            <p:spPr bwMode="auto">
              <a:xfrm>
                <a:off x="5870" y="2273"/>
                <a:ext cx="5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5" name="Rectangle 810"/>
              <p:cNvSpPr>
                <a:spLocks noChangeArrowheads="1"/>
              </p:cNvSpPr>
              <p:nvPr/>
            </p:nvSpPr>
            <p:spPr bwMode="auto">
              <a:xfrm>
                <a:off x="5980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1" name="Group 1012"/>
            <p:cNvGrpSpPr/>
            <p:nvPr/>
          </p:nvGrpSpPr>
          <p:grpSpPr bwMode="auto">
            <a:xfrm>
              <a:off x="-3900818" y="-1035049"/>
              <a:ext cx="2209875" cy="4397375"/>
              <a:chOff x="4814" y="935"/>
              <a:chExt cx="1392" cy="2770"/>
            </a:xfrm>
            <a:grpFill/>
          </p:grpSpPr>
          <p:sp>
            <p:nvSpPr>
              <p:cNvPr id="966" name="Rectangle 812"/>
              <p:cNvSpPr>
                <a:spLocks noChangeArrowheads="1"/>
              </p:cNvSpPr>
              <p:nvPr/>
            </p:nvSpPr>
            <p:spPr bwMode="auto">
              <a:xfrm>
                <a:off x="6022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Rectangle 813"/>
              <p:cNvSpPr>
                <a:spLocks noChangeArrowheads="1"/>
              </p:cNvSpPr>
              <p:nvPr/>
            </p:nvSpPr>
            <p:spPr bwMode="auto">
              <a:xfrm>
                <a:off x="6002" y="2329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Rectangle 814"/>
              <p:cNvSpPr>
                <a:spLocks noChangeArrowheads="1"/>
              </p:cNvSpPr>
              <p:nvPr/>
            </p:nvSpPr>
            <p:spPr bwMode="auto">
              <a:xfrm>
                <a:off x="5936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Rectangle 815"/>
              <p:cNvSpPr>
                <a:spLocks noChangeArrowheads="1"/>
              </p:cNvSpPr>
              <p:nvPr/>
            </p:nvSpPr>
            <p:spPr bwMode="auto">
              <a:xfrm>
                <a:off x="5980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Rectangle 816"/>
              <p:cNvSpPr>
                <a:spLocks noChangeArrowheads="1"/>
              </p:cNvSpPr>
              <p:nvPr/>
            </p:nvSpPr>
            <p:spPr bwMode="auto">
              <a:xfrm>
                <a:off x="6000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Rectangle 817"/>
              <p:cNvSpPr>
                <a:spLocks noChangeArrowheads="1"/>
              </p:cNvSpPr>
              <p:nvPr/>
            </p:nvSpPr>
            <p:spPr bwMode="auto">
              <a:xfrm>
                <a:off x="6022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Rectangle 818"/>
              <p:cNvSpPr>
                <a:spLocks noChangeArrowheads="1"/>
              </p:cNvSpPr>
              <p:nvPr/>
            </p:nvSpPr>
            <p:spPr bwMode="auto">
              <a:xfrm>
                <a:off x="5936" y="2443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Rectangle 819"/>
              <p:cNvSpPr>
                <a:spLocks noChangeArrowheads="1"/>
              </p:cNvSpPr>
              <p:nvPr/>
            </p:nvSpPr>
            <p:spPr bwMode="auto">
              <a:xfrm>
                <a:off x="6022" y="244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Rectangle 820"/>
              <p:cNvSpPr>
                <a:spLocks noChangeArrowheads="1"/>
              </p:cNvSpPr>
              <p:nvPr/>
            </p:nvSpPr>
            <p:spPr bwMode="auto">
              <a:xfrm>
                <a:off x="6022" y="2499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Rectangle 821"/>
              <p:cNvSpPr>
                <a:spLocks noChangeArrowheads="1"/>
              </p:cNvSpPr>
              <p:nvPr/>
            </p:nvSpPr>
            <p:spPr bwMode="auto">
              <a:xfrm>
                <a:off x="5914" y="255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Rectangle 822"/>
              <p:cNvSpPr>
                <a:spLocks noChangeArrowheads="1"/>
              </p:cNvSpPr>
              <p:nvPr/>
            </p:nvSpPr>
            <p:spPr bwMode="auto">
              <a:xfrm>
                <a:off x="5980" y="255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Rectangle 823"/>
              <p:cNvSpPr>
                <a:spLocks noChangeArrowheads="1"/>
              </p:cNvSpPr>
              <p:nvPr/>
            </p:nvSpPr>
            <p:spPr bwMode="auto">
              <a:xfrm>
                <a:off x="6002" y="2555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Rectangle 824"/>
              <p:cNvSpPr>
                <a:spLocks noChangeArrowheads="1"/>
              </p:cNvSpPr>
              <p:nvPr/>
            </p:nvSpPr>
            <p:spPr bwMode="auto">
              <a:xfrm>
                <a:off x="6022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Rectangle 825"/>
              <p:cNvSpPr>
                <a:spLocks noChangeArrowheads="1"/>
              </p:cNvSpPr>
              <p:nvPr/>
            </p:nvSpPr>
            <p:spPr bwMode="auto">
              <a:xfrm>
                <a:off x="5958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Rectangle 826"/>
              <p:cNvSpPr>
                <a:spLocks noChangeArrowheads="1"/>
              </p:cNvSpPr>
              <p:nvPr/>
            </p:nvSpPr>
            <p:spPr bwMode="auto">
              <a:xfrm>
                <a:off x="602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Rectangle 827"/>
              <p:cNvSpPr>
                <a:spLocks noChangeArrowheads="1"/>
              </p:cNvSpPr>
              <p:nvPr/>
            </p:nvSpPr>
            <p:spPr bwMode="auto">
              <a:xfrm>
                <a:off x="6000" y="272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Rectangle 828"/>
              <p:cNvSpPr>
                <a:spLocks noChangeArrowheads="1"/>
              </p:cNvSpPr>
              <p:nvPr/>
            </p:nvSpPr>
            <p:spPr bwMode="auto">
              <a:xfrm>
                <a:off x="5936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Rectangle 829"/>
              <p:cNvSpPr>
                <a:spLocks noChangeArrowheads="1"/>
              </p:cNvSpPr>
              <p:nvPr/>
            </p:nvSpPr>
            <p:spPr bwMode="auto">
              <a:xfrm>
                <a:off x="5980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Rectangle 830"/>
              <p:cNvSpPr>
                <a:spLocks noChangeArrowheads="1"/>
              </p:cNvSpPr>
              <p:nvPr/>
            </p:nvSpPr>
            <p:spPr bwMode="auto">
              <a:xfrm>
                <a:off x="6022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Rectangle 831"/>
              <p:cNvSpPr>
                <a:spLocks noChangeArrowheads="1"/>
              </p:cNvSpPr>
              <p:nvPr/>
            </p:nvSpPr>
            <p:spPr bwMode="auto">
              <a:xfrm>
                <a:off x="5914" y="283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Rectangle 832"/>
              <p:cNvSpPr>
                <a:spLocks noChangeArrowheads="1"/>
              </p:cNvSpPr>
              <p:nvPr/>
            </p:nvSpPr>
            <p:spPr bwMode="auto">
              <a:xfrm>
                <a:off x="6022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Rectangle 833"/>
              <p:cNvSpPr>
                <a:spLocks noChangeArrowheads="1"/>
              </p:cNvSpPr>
              <p:nvPr/>
            </p:nvSpPr>
            <p:spPr bwMode="auto">
              <a:xfrm>
                <a:off x="5914" y="289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Rectangle 834"/>
              <p:cNvSpPr>
                <a:spLocks noChangeArrowheads="1"/>
              </p:cNvSpPr>
              <p:nvPr/>
            </p:nvSpPr>
            <p:spPr bwMode="auto">
              <a:xfrm>
                <a:off x="5958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Rectangle 835"/>
              <p:cNvSpPr>
                <a:spLocks noChangeArrowheads="1"/>
              </p:cNvSpPr>
              <p:nvPr/>
            </p:nvSpPr>
            <p:spPr bwMode="auto">
              <a:xfrm>
                <a:off x="5656" y="2942"/>
                <a:ext cx="14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Rectangle 836"/>
              <p:cNvSpPr>
                <a:spLocks noChangeArrowheads="1"/>
              </p:cNvSpPr>
              <p:nvPr/>
            </p:nvSpPr>
            <p:spPr bwMode="auto">
              <a:xfrm>
                <a:off x="5806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Rectangle 837"/>
              <p:cNvSpPr>
                <a:spLocks noChangeArrowheads="1"/>
              </p:cNvSpPr>
              <p:nvPr/>
            </p:nvSpPr>
            <p:spPr bwMode="auto">
              <a:xfrm>
                <a:off x="5870" y="29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Rectangle 838"/>
              <p:cNvSpPr>
                <a:spLocks noChangeArrowheads="1"/>
              </p:cNvSpPr>
              <p:nvPr/>
            </p:nvSpPr>
            <p:spPr bwMode="auto">
              <a:xfrm>
                <a:off x="5914" y="29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Rectangle 839"/>
              <p:cNvSpPr>
                <a:spLocks noChangeArrowheads="1"/>
              </p:cNvSpPr>
              <p:nvPr/>
            </p:nvSpPr>
            <p:spPr bwMode="auto">
              <a:xfrm>
                <a:off x="6022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Rectangle 840"/>
              <p:cNvSpPr>
                <a:spLocks noChangeArrowheads="1"/>
              </p:cNvSpPr>
              <p:nvPr/>
            </p:nvSpPr>
            <p:spPr bwMode="auto">
              <a:xfrm>
                <a:off x="5850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Rectangle 841"/>
              <p:cNvSpPr>
                <a:spLocks noChangeArrowheads="1"/>
              </p:cNvSpPr>
              <p:nvPr/>
            </p:nvSpPr>
            <p:spPr bwMode="auto">
              <a:xfrm>
                <a:off x="6000" y="299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Rectangle 842"/>
              <p:cNvSpPr>
                <a:spLocks noChangeArrowheads="1"/>
              </p:cNvSpPr>
              <p:nvPr/>
            </p:nvSpPr>
            <p:spPr bwMode="auto">
              <a:xfrm>
                <a:off x="6022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Rectangle 843"/>
              <p:cNvSpPr>
                <a:spLocks noChangeArrowheads="1"/>
              </p:cNvSpPr>
              <p:nvPr/>
            </p:nvSpPr>
            <p:spPr bwMode="auto">
              <a:xfrm>
                <a:off x="5936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Rectangle 844"/>
              <p:cNvSpPr>
                <a:spLocks noChangeArrowheads="1"/>
              </p:cNvSpPr>
              <p:nvPr/>
            </p:nvSpPr>
            <p:spPr bwMode="auto">
              <a:xfrm>
                <a:off x="5980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Rectangle 845"/>
              <p:cNvSpPr>
                <a:spLocks noChangeArrowheads="1"/>
              </p:cNvSpPr>
              <p:nvPr/>
            </p:nvSpPr>
            <p:spPr bwMode="auto">
              <a:xfrm>
                <a:off x="6022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Rectangle 846"/>
              <p:cNvSpPr>
                <a:spLocks noChangeArrowheads="1"/>
              </p:cNvSpPr>
              <p:nvPr/>
            </p:nvSpPr>
            <p:spPr bwMode="auto">
              <a:xfrm>
                <a:off x="5850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Rectangle 847"/>
              <p:cNvSpPr>
                <a:spLocks noChangeArrowheads="1"/>
              </p:cNvSpPr>
              <p:nvPr/>
            </p:nvSpPr>
            <p:spPr bwMode="auto">
              <a:xfrm>
                <a:off x="5806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Rectangle 848"/>
              <p:cNvSpPr>
                <a:spLocks noChangeArrowheads="1"/>
              </p:cNvSpPr>
              <p:nvPr/>
            </p:nvSpPr>
            <p:spPr bwMode="auto">
              <a:xfrm>
                <a:off x="5958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Rectangle 849"/>
              <p:cNvSpPr>
                <a:spLocks noChangeArrowheads="1"/>
              </p:cNvSpPr>
              <p:nvPr/>
            </p:nvSpPr>
            <p:spPr bwMode="auto">
              <a:xfrm>
                <a:off x="5980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Rectangle 850"/>
              <p:cNvSpPr>
                <a:spLocks noChangeArrowheads="1"/>
              </p:cNvSpPr>
              <p:nvPr/>
            </p:nvSpPr>
            <p:spPr bwMode="auto">
              <a:xfrm>
                <a:off x="5936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Rectangle 851"/>
              <p:cNvSpPr>
                <a:spLocks noChangeArrowheads="1"/>
              </p:cNvSpPr>
              <p:nvPr/>
            </p:nvSpPr>
            <p:spPr bwMode="auto">
              <a:xfrm>
                <a:off x="5892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Rectangle 852"/>
              <p:cNvSpPr>
                <a:spLocks noChangeArrowheads="1"/>
              </p:cNvSpPr>
              <p:nvPr/>
            </p:nvSpPr>
            <p:spPr bwMode="auto">
              <a:xfrm>
                <a:off x="6022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Rectangle 853"/>
              <p:cNvSpPr>
                <a:spLocks noChangeArrowheads="1"/>
              </p:cNvSpPr>
              <p:nvPr/>
            </p:nvSpPr>
            <p:spPr bwMode="auto">
              <a:xfrm>
                <a:off x="5850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Rectangle 854"/>
              <p:cNvSpPr>
                <a:spLocks noChangeArrowheads="1"/>
              </p:cNvSpPr>
              <p:nvPr/>
            </p:nvSpPr>
            <p:spPr bwMode="auto">
              <a:xfrm>
                <a:off x="6022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Rectangle 855"/>
              <p:cNvSpPr>
                <a:spLocks noChangeArrowheads="1"/>
              </p:cNvSpPr>
              <p:nvPr/>
            </p:nvSpPr>
            <p:spPr bwMode="auto">
              <a:xfrm>
                <a:off x="5936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Rectangle 856"/>
              <p:cNvSpPr>
                <a:spLocks noChangeArrowheads="1"/>
              </p:cNvSpPr>
              <p:nvPr/>
            </p:nvSpPr>
            <p:spPr bwMode="auto">
              <a:xfrm>
                <a:off x="5828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Rectangle 857"/>
              <p:cNvSpPr>
                <a:spLocks noChangeArrowheads="1"/>
              </p:cNvSpPr>
              <p:nvPr/>
            </p:nvSpPr>
            <p:spPr bwMode="auto">
              <a:xfrm>
                <a:off x="5892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Rectangle 858"/>
              <p:cNvSpPr>
                <a:spLocks noChangeArrowheads="1"/>
              </p:cNvSpPr>
              <p:nvPr/>
            </p:nvSpPr>
            <p:spPr bwMode="auto">
              <a:xfrm>
                <a:off x="5892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Rectangle 859"/>
              <p:cNvSpPr>
                <a:spLocks noChangeArrowheads="1"/>
              </p:cNvSpPr>
              <p:nvPr/>
            </p:nvSpPr>
            <p:spPr bwMode="auto">
              <a:xfrm>
                <a:off x="6022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Rectangle 860"/>
              <p:cNvSpPr>
                <a:spLocks noChangeArrowheads="1"/>
              </p:cNvSpPr>
              <p:nvPr/>
            </p:nvSpPr>
            <p:spPr bwMode="auto">
              <a:xfrm>
                <a:off x="5936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Rectangle 861"/>
              <p:cNvSpPr>
                <a:spLocks noChangeArrowheads="1"/>
              </p:cNvSpPr>
              <p:nvPr/>
            </p:nvSpPr>
            <p:spPr bwMode="auto">
              <a:xfrm>
                <a:off x="5850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Rectangle 862"/>
              <p:cNvSpPr>
                <a:spLocks noChangeArrowheads="1"/>
              </p:cNvSpPr>
              <p:nvPr/>
            </p:nvSpPr>
            <p:spPr bwMode="auto">
              <a:xfrm>
                <a:off x="5784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Rectangle 863"/>
              <p:cNvSpPr>
                <a:spLocks noChangeArrowheads="1"/>
              </p:cNvSpPr>
              <p:nvPr/>
            </p:nvSpPr>
            <p:spPr bwMode="auto">
              <a:xfrm>
                <a:off x="5892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Rectangle 864"/>
              <p:cNvSpPr>
                <a:spLocks noChangeArrowheads="1"/>
              </p:cNvSpPr>
              <p:nvPr/>
            </p:nvSpPr>
            <p:spPr bwMode="auto">
              <a:xfrm>
                <a:off x="6022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Rectangle 865"/>
              <p:cNvSpPr>
                <a:spLocks noChangeArrowheads="1"/>
              </p:cNvSpPr>
              <p:nvPr/>
            </p:nvSpPr>
            <p:spPr bwMode="auto">
              <a:xfrm>
                <a:off x="6022" y="34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Rectangle 866"/>
              <p:cNvSpPr>
                <a:spLocks noChangeArrowheads="1"/>
              </p:cNvSpPr>
              <p:nvPr/>
            </p:nvSpPr>
            <p:spPr bwMode="auto">
              <a:xfrm>
                <a:off x="5892" y="350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Rectangle 867"/>
              <p:cNvSpPr>
                <a:spLocks noChangeArrowheads="1"/>
              </p:cNvSpPr>
              <p:nvPr/>
            </p:nvSpPr>
            <p:spPr bwMode="auto">
              <a:xfrm>
                <a:off x="6022" y="350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Rectangle 868"/>
              <p:cNvSpPr>
                <a:spLocks noChangeArrowheads="1"/>
              </p:cNvSpPr>
              <p:nvPr/>
            </p:nvSpPr>
            <p:spPr bwMode="auto">
              <a:xfrm>
                <a:off x="5914" y="356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Rectangle 869"/>
              <p:cNvSpPr>
                <a:spLocks noChangeArrowheads="1"/>
              </p:cNvSpPr>
              <p:nvPr/>
            </p:nvSpPr>
            <p:spPr bwMode="auto">
              <a:xfrm>
                <a:off x="5892" y="367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Rectangle 870"/>
              <p:cNvSpPr>
                <a:spLocks noChangeArrowheads="1"/>
              </p:cNvSpPr>
              <p:nvPr/>
            </p:nvSpPr>
            <p:spPr bwMode="auto">
              <a:xfrm>
                <a:off x="6022" y="362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871"/>
              <p:cNvSpPr/>
              <p:nvPr/>
            </p:nvSpPr>
            <p:spPr bwMode="auto">
              <a:xfrm>
                <a:off x="6052" y="1656"/>
                <a:ext cx="154" cy="351"/>
              </a:xfrm>
              <a:custGeom>
                <a:avLst/>
                <a:gdLst>
                  <a:gd name="T0" fmla="*/ 0 w 154"/>
                  <a:gd name="T1" fmla="*/ 0 h 351"/>
                  <a:gd name="T2" fmla="*/ 0 w 154"/>
                  <a:gd name="T3" fmla="*/ 32 h 351"/>
                  <a:gd name="T4" fmla="*/ 154 w 154"/>
                  <a:gd name="T5" fmla="*/ 351 h 351"/>
                  <a:gd name="T6" fmla="*/ 154 w 154"/>
                  <a:gd name="T7" fmla="*/ 335 h 351"/>
                  <a:gd name="T8" fmla="*/ 0 w 154"/>
                  <a:gd name="T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51">
                    <a:moveTo>
                      <a:pt x="0" y="0"/>
                    </a:moveTo>
                    <a:lnTo>
                      <a:pt x="0" y="32"/>
                    </a:lnTo>
                    <a:lnTo>
                      <a:pt x="154" y="351"/>
                    </a:lnTo>
                    <a:lnTo>
                      <a:pt x="154" y="33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6" name="Freeform 872"/>
              <p:cNvSpPr/>
              <p:nvPr/>
            </p:nvSpPr>
            <p:spPr bwMode="auto">
              <a:xfrm>
                <a:off x="6052" y="1712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54 w 54"/>
                  <a:gd name="T3" fmla="*/ 110 h 136"/>
                  <a:gd name="T4" fmla="*/ 54 w 54"/>
                  <a:gd name="T5" fmla="*/ 136 h 136"/>
                  <a:gd name="T6" fmla="*/ 0 w 54"/>
                  <a:gd name="T7" fmla="*/ 32 h 136"/>
                  <a:gd name="T8" fmla="*/ 0 w 54"/>
                  <a:gd name="T9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54" y="110"/>
                    </a:lnTo>
                    <a:lnTo>
                      <a:pt x="54" y="13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7" name="Freeform 873"/>
              <p:cNvSpPr/>
              <p:nvPr/>
            </p:nvSpPr>
            <p:spPr bwMode="auto">
              <a:xfrm>
                <a:off x="6122" y="1854"/>
                <a:ext cx="48" cy="119"/>
              </a:xfrm>
              <a:custGeom>
                <a:avLst/>
                <a:gdLst>
                  <a:gd name="T0" fmla="*/ 48 w 48"/>
                  <a:gd name="T1" fmla="*/ 100 h 119"/>
                  <a:gd name="T2" fmla="*/ 48 w 48"/>
                  <a:gd name="T3" fmla="*/ 119 h 119"/>
                  <a:gd name="T4" fmla="*/ 0 w 48"/>
                  <a:gd name="T5" fmla="*/ 24 h 119"/>
                  <a:gd name="T6" fmla="*/ 0 w 48"/>
                  <a:gd name="T7" fmla="*/ 0 h 119"/>
                  <a:gd name="T8" fmla="*/ 48 w 48"/>
                  <a:gd name="T9" fmla="*/ 10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19">
                    <a:moveTo>
                      <a:pt x="48" y="100"/>
                    </a:moveTo>
                    <a:lnTo>
                      <a:pt x="48" y="119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48" y="1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874"/>
              <p:cNvSpPr/>
              <p:nvPr/>
            </p:nvSpPr>
            <p:spPr bwMode="auto">
              <a:xfrm>
                <a:off x="6186" y="1985"/>
                <a:ext cx="20" cy="56"/>
              </a:xfrm>
              <a:custGeom>
                <a:avLst/>
                <a:gdLst>
                  <a:gd name="T0" fmla="*/ 20 w 20"/>
                  <a:gd name="T1" fmla="*/ 40 h 56"/>
                  <a:gd name="T2" fmla="*/ 20 w 20"/>
                  <a:gd name="T3" fmla="*/ 56 h 56"/>
                  <a:gd name="T4" fmla="*/ 0 w 20"/>
                  <a:gd name="T5" fmla="*/ 18 h 56"/>
                  <a:gd name="T6" fmla="*/ 0 w 20"/>
                  <a:gd name="T7" fmla="*/ 0 h 56"/>
                  <a:gd name="T8" fmla="*/ 20 w 20"/>
                  <a:gd name="T9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6">
                    <a:moveTo>
                      <a:pt x="20" y="40"/>
                    </a:moveTo>
                    <a:lnTo>
                      <a:pt x="20" y="5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875"/>
              <p:cNvSpPr/>
              <p:nvPr/>
            </p:nvSpPr>
            <p:spPr bwMode="auto">
              <a:xfrm>
                <a:off x="6052" y="1768"/>
                <a:ext cx="154" cy="307"/>
              </a:xfrm>
              <a:custGeom>
                <a:avLst/>
                <a:gdLst>
                  <a:gd name="T0" fmla="*/ 0 w 154"/>
                  <a:gd name="T1" fmla="*/ 0 h 307"/>
                  <a:gd name="T2" fmla="*/ 0 w 154"/>
                  <a:gd name="T3" fmla="*/ 32 h 307"/>
                  <a:gd name="T4" fmla="*/ 154 w 154"/>
                  <a:gd name="T5" fmla="*/ 307 h 307"/>
                  <a:gd name="T6" fmla="*/ 154 w 154"/>
                  <a:gd name="T7" fmla="*/ 291 h 307"/>
                  <a:gd name="T8" fmla="*/ 0 w 154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7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7"/>
                    </a:lnTo>
                    <a:lnTo>
                      <a:pt x="154" y="29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876"/>
              <p:cNvSpPr/>
              <p:nvPr/>
            </p:nvSpPr>
            <p:spPr bwMode="auto">
              <a:xfrm>
                <a:off x="6052" y="1824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877"/>
              <p:cNvSpPr/>
              <p:nvPr/>
            </p:nvSpPr>
            <p:spPr bwMode="auto">
              <a:xfrm>
                <a:off x="6084" y="1882"/>
                <a:ext cx="34" cy="85"/>
              </a:xfrm>
              <a:custGeom>
                <a:avLst/>
                <a:gdLst>
                  <a:gd name="T0" fmla="*/ 34 w 34"/>
                  <a:gd name="T1" fmla="*/ 60 h 85"/>
                  <a:gd name="T2" fmla="*/ 34 w 34"/>
                  <a:gd name="T3" fmla="*/ 85 h 85"/>
                  <a:gd name="T4" fmla="*/ 0 w 34"/>
                  <a:gd name="T5" fmla="*/ 28 h 85"/>
                  <a:gd name="T6" fmla="*/ 0 w 34"/>
                  <a:gd name="T7" fmla="*/ 0 h 85"/>
                  <a:gd name="T8" fmla="*/ 34 w 34"/>
                  <a:gd name="T9" fmla="*/ 6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5">
                    <a:moveTo>
                      <a:pt x="34" y="60"/>
                    </a:moveTo>
                    <a:lnTo>
                      <a:pt x="34" y="85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4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878"/>
              <p:cNvSpPr/>
              <p:nvPr/>
            </p:nvSpPr>
            <p:spPr bwMode="auto">
              <a:xfrm>
                <a:off x="6172" y="2039"/>
                <a:ext cx="10" cy="36"/>
              </a:xfrm>
              <a:custGeom>
                <a:avLst/>
                <a:gdLst>
                  <a:gd name="T0" fmla="*/ 0 w 10"/>
                  <a:gd name="T1" fmla="*/ 0 h 36"/>
                  <a:gd name="T2" fmla="*/ 10 w 10"/>
                  <a:gd name="T3" fmla="*/ 18 h 36"/>
                  <a:gd name="T4" fmla="*/ 10 w 10"/>
                  <a:gd name="T5" fmla="*/ 36 h 36"/>
                  <a:gd name="T6" fmla="*/ 0 w 10"/>
                  <a:gd name="T7" fmla="*/ 18 h 36"/>
                  <a:gd name="T8" fmla="*/ 0 w 1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6">
                    <a:moveTo>
                      <a:pt x="0" y="0"/>
                    </a:moveTo>
                    <a:lnTo>
                      <a:pt x="10" y="18"/>
                    </a:lnTo>
                    <a:lnTo>
                      <a:pt x="10" y="36"/>
                    </a:lnTo>
                    <a:lnTo>
                      <a:pt x="0" y="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879"/>
              <p:cNvSpPr/>
              <p:nvPr/>
            </p:nvSpPr>
            <p:spPr bwMode="auto">
              <a:xfrm>
                <a:off x="6198" y="2083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880"/>
              <p:cNvSpPr/>
              <p:nvPr/>
            </p:nvSpPr>
            <p:spPr bwMode="auto">
              <a:xfrm>
                <a:off x="6052" y="1880"/>
                <a:ext cx="34" cy="87"/>
              </a:xfrm>
              <a:custGeom>
                <a:avLst/>
                <a:gdLst>
                  <a:gd name="T0" fmla="*/ 34 w 34"/>
                  <a:gd name="T1" fmla="*/ 58 h 87"/>
                  <a:gd name="T2" fmla="*/ 34 w 34"/>
                  <a:gd name="T3" fmla="*/ 87 h 87"/>
                  <a:gd name="T4" fmla="*/ 0 w 34"/>
                  <a:gd name="T5" fmla="*/ 32 h 87"/>
                  <a:gd name="T6" fmla="*/ 0 w 34"/>
                  <a:gd name="T7" fmla="*/ 0 h 87"/>
                  <a:gd name="T8" fmla="*/ 34 w 34"/>
                  <a:gd name="T9" fmla="*/ 5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7">
                    <a:moveTo>
                      <a:pt x="34" y="58"/>
                    </a:moveTo>
                    <a:lnTo>
                      <a:pt x="34" y="87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34" y="5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881"/>
              <p:cNvSpPr/>
              <p:nvPr/>
            </p:nvSpPr>
            <p:spPr bwMode="auto">
              <a:xfrm>
                <a:off x="6052" y="1940"/>
                <a:ext cx="58" cy="115"/>
              </a:xfrm>
              <a:custGeom>
                <a:avLst/>
                <a:gdLst>
                  <a:gd name="T0" fmla="*/ 58 w 58"/>
                  <a:gd name="T1" fmla="*/ 89 h 115"/>
                  <a:gd name="T2" fmla="*/ 58 w 58"/>
                  <a:gd name="T3" fmla="*/ 115 h 115"/>
                  <a:gd name="T4" fmla="*/ 0 w 58"/>
                  <a:gd name="T5" fmla="*/ 33 h 115"/>
                  <a:gd name="T6" fmla="*/ 0 w 58"/>
                  <a:gd name="T7" fmla="*/ 0 h 115"/>
                  <a:gd name="T8" fmla="*/ 58 w 58"/>
                  <a:gd name="T9" fmla="*/ 89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5">
                    <a:moveTo>
                      <a:pt x="58" y="89"/>
                    </a:moveTo>
                    <a:lnTo>
                      <a:pt x="58" y="115"/>
                    </a:lnTo>
                    <a:lnTo>
                      <a:pt x="0" y="33"/>
                    </a:lnTo>
                    <a:lnTo>
                      <a:pt x="0" y="0"/>
                    </a:lnTo>
                    <a:lnTo>
                      <a:pt x="58" y="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882"/>
              <p:cNvSpPr/>
              <p:nvPr/>
            </p:nvSpPr>
            <p:spPr bwMode="auto">
              <a:xfrm>
                <a:off x="6170" y="2117"/>
                <a:ext cx="36" cy="70"/>
              </a:xfrm>
              <a:custGeom>
                <a:avLst/>
                <a:gdLst>
                  <a:gd name="T0" fmla="*/ 36 w 36"/>
                  <a:gd name="T1" fmla="*/ 56 h 70"/>
                  <a:gd name="T2" fmla="*/ 36 w 36"/>
                  <a:gd name="T3" fmla="*/ 70 h 70"/>
                  <a:gd name="T4" fmla="*/ 0 w 36"/>
                  <a:gd name="T5" fmla="*/ 20 h 70"/>
                  <a:gd name="T6" fmla="*/ 0 w 36"/>
                  <a:gd name="T7" fmla="*/ 0 h 70"/>
                  <a:gd name="T8" fmla="*/ 36 w 36"/>
                  <a:gd name="T9" fmla="*/ 5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70">
                    <a:moveTo>
                      <a:pt x="36" y="56"/>
                    </a:moveTo>
                    <a:lnTo>
                      <a:pt x="36" y="70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36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883"/>
              <p:cNvSpPr/>
              <p:nvPr/>
            </p:nvSpPr>
            <p:spPr bwMode="auto">
              <a:xfrm>
                <a:off x="6052" y="1993"/>
                <a:ext cx="16" cy="54"/>
              </a:xfrm>
              <a:custGeom>
                <a:avLst/>
                <a:gdLst>
                  <a:gd name="T0" fmla="*/ 0 w 16"/>
                  <a:gd name="T1" fmla="*/ 0 h 54"/>
                  <a:gd name="T2" fmla="*/ 16 w 16"/>
                  <a:gd name="T3" fmla="*/ 24 h 54"/>
                  <a:gd name="T4" fmla="*/ 16 w 16"/>
                  <a:gd name="T5" fmla="*/ 54 h 54"/>
                  <a:gd name="T6" fmla="*/ 0 w 16"/>
                  <a:gd name="T7" fmla="*/ 32 h 54"/>
                  <a:gd name="T8" fmla="*/ 0 w 16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4">
                    <a:moveTo>
                      <a:pt x="0" y="0"/>
                    </a:moveTo>
                    <a:lnTo>
                      <a:pt x="16" y="24"/>
                    </a:lnTo>
                    <a:lnTo>
                      <a:pt x="16" y="5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884"/>
              <p:cNvSpPr/>
              <p:nvPr/>
            </p:nvSpPr>
            <p:spPr bwMode="auto">
              <a:xfrm>
                <a:off x="6084" y="2039"/>
                <a:ext cx="56" cy="102"/>
              </a:xfrm>
              <a:custGeom>
                <a:avLst/>
                <a:gdLst>
                  <a:gd name="T0" fmla="*/ 56 w 56"/>
                  <a:gd name="T1" fmla="*/ 78 h 102"/>
                  <a:gd name="T2" fmla="*/ 56 w 56"/>
                  <a:gd name="T3" fmla="*/ 102 h 102"/>
                  <a:gd name="T4" fmla="*/ 0 w 56"/>
                  <a:gd name="T5" fmla="*/ 28 h 102"/>
                  <a:gd name="T6" fmla="*/ 0 w 56"/>
                  <a:gd name="T7" fmla="*/ 0 h 102"/>
                  <a:gd name="T8" fmla="*/ 56 w 56"/>
                  <a:gd name="T9" fmla="*/ 7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2">
                    <a:moveTo>
                      <a:pt x="56" y="78"/>
                    </a:moveTo>
                    <a:lnTo>
                      <a:pt x="56" y="10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7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885"/>
              <p:cNvSpPr/>
              <p:nvPr/>
            </p:nvSpPr>
            <p:spPr bwMode="auto">
              <a:xfrm>
                <a:off x="6156" y="2139"/>
                <a:ext cx="10" cy="34"/>
              </a:xfrm>
              <a:custGeom>
                <a:avLst/>
                <a:gdLst>
                  <a:gd name="T0" fmla="*/ 0 w 10"/>
                  <a:gd name="T1" fmla="*/ 0 h 34"/>
                  <a:gd name="T2" fmla="*/ 10 w 10"/>
                  <a:gd name="T3" fmla="*/ 14 h 34"/>
                  <a:gd name="T4" fmla="*/ 10 w 10"/>
                  <a:gd name="T5" fmla="*/ 34 h 34"/>
                  <a:gd name="T6" fmla="*/ 0 w 10"/>
                  <a:gd name="T7" fmla="*/ 20 h 34"/>
                  <a:gd name="T8" fmla="*/ 0 w 1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4">
                    <a:moveTo>
                      <a:pt x="0" y="0"/>
                    </a:moveTo>
                    <a:lnTo>
                      <a:pt x="10" y="14"/>
                    </a:lnTo>
                    <a:lnTo>
                      <a:pt x="10" y="34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886"/>
              <p:cNvSpPr/>
              <p:nvPr/>
            </p:nvSpPr>
            <p:spPr bwMode="auto">
              <a:xfrm>
                <a:off x="6180" y="2173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18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887"/>
              <p:cNvSpPr/>
              <p:nvPr/>
            </p:nvSpPr>
            <p:spPr bwMode="auto">
              <a:xfrm>
                <a:off x="6052" y="2051"/>
                <a:ext cx="48" cy="86"/>
              </a:xfrm>
              <a:custGeom>
                <a:avLst/>
                <a:gdLst>
                  <a:gd name="T0" fmla="*/ 0 w 48"/>
                  <a:gd name="T1" fmla="*/ 0 h 86"/>
                  <a:gd name="T2" fmla="*/ 48 w 48"/>
                  <a:gd name="T3" fmla="*/ 60 h 86"/>
                  <a:gd name="T4" fmla="*/ 48 w 48"/>
                  <a:gd name="T5" fmla="*/ 86 h 86"/>
                  <a:gd name="T6" fmla="*/ 0 w 48"/>
                  <a:gd name="T7" fmla="*/ 30 h 86"/>
                  <a:gd name="T8" fmla="*/ 0 w 48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6">
                    <a:moveTo>
                      <a:pt x="0" y="0"/>
                    </a:moveTo>
                    <a:lnTo>
                      <a:pt x="48" y="60"/>
                    </a:lnTo>
                    <a:lnTo>
                      <a:pt x="48" y="86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Freeform 888"/>
              <p:cNvSpPr/>
              <p:nvPr/>
            </p:nvSpPr>
            <p:spPr bwMode="auto">
              <a:xfrm>
                <a:off x="6116" y="2131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4 h 38"/>
                  <a:gd name="T4" fmla="*/ 0 w 10"/>
                  <a:gd name="T5" fmla="*/ 0 h 38"/>
                  <a:gd name="T6" fmla="*/ 10 w 10"/>
                  <a:gd name="T7" fmla="*/ 14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4"/>
                    </a:lnTo>
                    <a:lnTo>
                      <a:pt x="0" y="0"/>
                    </a:lnTo>
                    <a:lnTo>
                      <a:pt x="10" y="14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889"/>
              <p:cNvSpPr/>
              <p:nvPr/>
            </p:nvSpPr>
            <p:spPr bwMode="auto">
              <a:xfrm>
                <a:off x="6140" y="2163"/>
                <a:ext cx="32" cy="60"/>
              </a:xfrm>
              <a:custGeom>
                <a:avLst/>
                <a:gdLst>
                  <a:gd name="T0" fmla="*/ 32 w 32"/>
                  <a:gd name="T1" fmla="*/ 40 h 60"/>
                  <a:gd name="T2" fmla="*/ 32 w 32"/>
                  <a:gd name="T3" fmla="*/ 60 h 60"/>
                  <a:gd name="T4" fmla="*/ 0 w 32"/>
                  <a:gd name="T5" fmla="*/ 22 h 60"/>
                  <a:gd name="T6" fmla="*/ 0 w 32"/>
                  <a:gd name="T7" fmla="*/ 0 h 60"/>
                  <a:gd name="T8" fmla="*/ 32 w 32"/>
                  <a:gd name="T9" fmla="*/ 4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60">
                    <a:moveTo>
                      <a:pt x="32" y="40"/>
                    </a:moveTo>
                    <a:lnTo>
                      <a:pt x="32" y="6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890"/>
              <p:cNvSpPr/>
              <p:nvPr/>
            </p:nvSpPr>
            <p:spPr bwMode="auto">
              <a:xfrm>
                <a:off x="6052" y="2107"/>
                <a:ext cx="20" cy="50"/>
              </a:xfrm>
              <a:custGeom>
                <a:avLst/>
                <a:gdLst>
                  <a:gd name="T0" fmla="*/ 0 w 20"/>
                  <a:gd name="T1" fmla="*/ 0 h 50"/>
                  <a:gd name="T2" fmla="*/ 20 w 20"/>
                  <a:gd name="T3" fmla="*/ 22 h 50"/>
                  <a:gd name="T4" fmla="*/ 20 w 20"/>
                  <a:gd name="T5" fmla="*/ 50 h 50"/>
                  <a:gd name="T6" fmla="*/ 0 w 20"/>
                  <a:gd name="T7" fmla="*/ 30 h 50"/>
                  <a:gd name="T8" fmla="*/ 0 w 2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0"/>
                    </a:moveTo>
                    <a:lnTo>
                      <a:pt x="20" y="22"/>
                    </a:lnTo>
                    <a:lnTo>
                      <a:pt x="20" y="50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891"/>
              <p:cNvSpPr/>
              <p:nvPr/>
            </p:nvSpPr>
            <p:spPr bwMode="auto">
              <a:xfrm>
                <a:off x="6118" y="2231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6 h 38"/>
                  <a:gd name="T4" fmla="*/ 14 w 14"/>
                  <a:gd name="T5" fmla="*/ 38 h 38"/>
                  <a:gd name="T6" fmla="*/ 0 w 14"/>
                  <a:gd name="T7" fmla="*/ 24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6"/>
                    </a:lnTo>
                    <a:lnTo>
                      <a:pt x="14" y="3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892"/>
              <p:cNvSpPr/>
              <p:nvPr/>
            </p:nvSpPr>
            <p:spPr bwMode="auto">
              <a:xfrm>
                <a:off x="6146" y="2261"/>
                <a:ext cx="60" cy="76"/>
              </a:xfrm>
              <a:custGeom>
                <a:avLst/>
                <a:gdLst>
                  <a:gd name="T0" fmla="*/ 60 w 60"/>
                  <a:gd name="T1" fmla="*/ 60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0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893"/>
              <p:cNvSpPr/>
              <p:nvPr/>
            </p:nvSpPr>
            <p:spPr bwMode="auto">
              <a:xfrm>
                <a:off x="6052" y="2219"/>
                <a:ext cx="24" cy="50"/>
              </a:xfrm>
              <a:custGeom>
                <a:avLst/>
                <a:gdLst>
                  <a:gd name="T0" fmla="*/ 0 w 24"/>
                  <a:gd name="T1" fmla="*/ 0 h 50"/>
                  <a:gd name="T2" fmla="*/ 24 w 24"/>
                  <a:gd name="T3" fmla="*/ 22 h 50"/>
                  <a:gd name="T4" fmla="*/ 24 w 24"/>
                  <a:gd name="T5" fmla="*/ 50 h 50"/>
                  <a:gd name="T6" fmla="*/ 0 w 24"/>
                  <a:gd name="T7" fmla="*/ 32 h 50"/>
                  <a:gd name="T8" fmla="*/ 0 w 2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0" y="0"/>
                    </a:moveTo>
                    <a:lnTo>
                      <a:pt x="24" y="22"/>
                    </a:lnTo>
                    <a:lnTo>
                      <a:pt x="24" y="5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894"/>
              <p:cNvSpPr/>
              <p:nvPr/>
            </p:nvSpPr>
            <p:spPr bwMode="auto">
              <a:xfrm>
                <a:off x="6192" y="2345"/>
                <a:ext cx="14" cy="28"/>
              </a:xfrm>
              <a:custGeom>
                <a:avLst/>
                <a:gdLst>
                  <a:gd name="T0" fmla="*/ 14 w 14"/>
                  <a:gd name="T1" fmla="*/ 14 h 28"/>
                  <a:gd name="T2" fmla="*/ 14 w 14"/>
                  <a:gd name="T3" fmla="*/ 28 h 28"/>
                  <a:gd name="T4" fmla="*/ 0 w 14"/>
                  <a:gd name="T5" fmla="*/ 18 h 28"/>
                  <a:gd name="T6" fmla="*/ 0 w 14"/>
                  <a:gd name="T7" fmla="*/ 0 h 28"/>
                  <a:gd name="T8" fmla="*/ 14 w 14"/>
                  <a:gd name="T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8">
                    <a:moveTo>
                      <a:pt x="14" y="14"/>
                    </a:moveTo>
                    <a:lnTo>
                      <a:pt x="14" y="2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4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895"/>
              <p:cNvSpPr/>
              <p:nvPr/>
            </p:nvSpPr>
            <p:spPr bwMode="auto">
              <a:xfrm>
                <a:off x="6052" y="2275"/>
                <a:ext cx="58" cy="72"/>
              </a:xfrm>
              <a:custGeom>
                <a:avLst/>
                <a:gdLst>
                  <a:gd name="T0" fmla="*/ 0 w 58"/>
                  <a:gd name="T1" fmla="*/ 0 h 72"/>
                  <a:gd name="T2" fmla="*/ 58 w 58"/>
                  <a:gd name="T3" fmla="*/ 46 h 72"/>
                  <a:gd name="T4" fmla="*/ 58 w 58"/>
                  <a:gd name="T5" fmla="*/ 72 h 72"/>
                  <a:gd name="T6" fmla="*/ 0 w 58"/>
                  <a:gd name="T7" fmla="*/ 32 h 72"/>
                  <a:gd name="T8" fmla="*/ 0 w 58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0"/>
                    </a:moveTo>
                    <a:lnTo>
                      <a:pt x="58" y="46"/>
                    </a:lnTo>
                    <a:lnTo>
                      <a:pt x="58" y="7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896"/>
              <p:cNvSpPr/>
              <p:nvPr/>
            </p:nvSpPr>
            <p:spPr bwMode="auto">
              <a:xfrm>
                <a:off x="6124" y="2331"/>
                <a:ext cx="18" cy="36"/>
              </a:xfrm>
              <a:custGeom>
                <a:avLst/>
                <a:gdLst>
                  <a:gd name="T0" fmla="*/ 0 w 18"/>
                  <a:gd name="T1" fmla="*/ 0 h 36"/>
                  <a:gd name="T2" fmla="*/ 18 w 18"/>
                  <a:gd name="T3" fmla="*/ 14 h 36"/>
                  <a:gd name="T4" fmla="*/ 18 w 18"/>
                  <a:gd name="T5" fmla="*/ 36 h 36"/>
                  <a:gd name="T6" fmla="*/ 2 w 18"/>
                  <a:gd name="T7" fmla="*/ 26 h 36"/>
                  <a:gd name="T8" fmla="*/ 2 w 18"/>
                  <a:gd name="T9" fmla="*/ 2 h 36"/>
                  <a:gd name="T10" fmla="*/ 0 w 18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0" y="0"/>
                    </a:moveTo>
                    <a:lnTo>
                      <a:pt x="18" y="14"/>
                    </a:lnTo>
                    <a:lnTo>
                      <a:pt x="18" y="36"/>
                    </a:lnTo>
                    <a:lnTo>
                      <a:pt x="2" y="26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897"/>
              <p:cNvSpPr/>
              <p:nvPr/>
            </p:nvSpPr>
            <p:spPr bwMode="auto">
              <a:xfrm>
                <a:off x="6158" y="2357"/>
                <a:ext cx="48" cy="54"/>
              </a:xfrm>
              <a:custGeom>
                <a:avLst/>
                <a:gdLst>
                  <a:gd name="T0" fmla="*/ 48 w 48"/>
                  <a:gd name="T1" fmla="*/ 38 h 54"/>
                  <a:gd name="T2" fmla="*/ 48 w 48"/>
                  <a:gd name="T3" fmla="*/ 54 h 54"/>
                  <a:gd name="T4" fmla="*/ 0 w 48"/>
                  <a:gd name="T5" fmla="*/ 20 h 54"/>
                  <a:gd name="T6" fmla="*/ 0 w 48"/>
                  <a:gd name="T7" fmla="*/ 0 h 54"/>
                  <a:gd name="T8" fmla="*/ 48 w 48"/>
                  <a:gd name="T9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38"/>
                    </a:moveTo>
                    <a:lnTo>
                      <a:pt x="48" y="54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48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898"/>
              <p:cNvSpPr/>
              <p:nvPr/>
            </p:nvSpPr>
            <p:spPr bwMode="auto">
              <a:xfrm>
                <a:off x="6086" y="2353"/>
                <a:ext cx="18" cy="38"/>
              </a:xfrm>
              <a:custGeom>
                <a:avLst/>
                <a:gdLst>
                  <a:gd name="T0" fmla="*/ 18 w 18"/>
                  <a:gd name="T1" fmla="*/ 12 h 38"/>
                  <a:gd name="T2" fmla="*/ 18 w 18"/>
                  <a:gd name="T3" fmla="*/ 38 h 38"/>
                  <a:gd name="T4" fmla="*/ 0 w 18"/>
                  <a:gd name="T5" fmla="*/ 28 h 38"/>
                  <a:gd name="T6" fmla="*/ 0 w 18"/>
                  <a:gd name="T7" fmla="*/ 0 h 38"/>
                  <a:gd name="T8" fmla="*/ 18 w 18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18" y="12"/>
                    </a:moveTo>
                    <a:lnTo>
                      <a:pt x="18" y="38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899"/>
              <p:cNvSpPr/>
              <p:nvPr/>
            </p:nvSpPr>
            <p:spPr bwMode="auto">
              <a:xfrm>
                <a:off x="6118" y="2373"/>
                <a:ext cx="88" cy="74"/>
              </a:xfrm>
              <a:custGeom>
                <a:avLst/>
                <a:gdLst>
                  <a:gd name="T0" fmla="*/ 88 w 88"/>
                  <a:gd name="T1" fmla="*/ 58 h 74"/>
                  <a:gd name="T2" fmla="*/ 88 w 88"/>
                  <a:gd name="T3" fmla="*/ 74 h 74"/>
                  <a:gd name="T4" fmla="*/ 66 w 88"/>
                  <a:gd name="T5" fmla="*/ 62 h 74"/>
                  <a:gd name="T6" fmla="*/ 50 w 88"/>
                  <a:gd name="T7" fmla="*/ 52 h 74"/>
                  <a:gd name="T8" fmla="*/ 0 w 88"/>
                  <a:gd name="T9" fmla="*/ 26 h 74"/>
                  <a:gd name="T10" fmla="*/ 0 w 88"/>
                  <a:gd name="T11" fmla="*/ 0 h 74"/>
                  <a:gd name="T12" fmla="*/ 50 w 88"/>
                  <a:gd name="T13" fmla="*/ 34 h 74"/>
                  <a:gd name="T14" fmla="*/ 66 w 88"/>
                  <a:gd name="T15" fmla="*/ 44 h 74"/>
                  <a:gd name="T16" fmla="*/ 88 w 88"/>
                  <a:gd name="T17" fmla="*/ 5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" h="74">
                    <a:moveTo>
                      <a:pt x="88" y="58"/>
                    </a:moveTo>
                    <a:lnTo>
                      <a:pt x="88" y="74"/>
                    </a:lnTo>
                    <a:lnTo>
                      <a:pt x="66" y="62"/>
                    </a:lnTo>
                    <a:lnTo>
                      <a:pt x="50" y="52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50" y="34"/>
                    </a:lnTo>
                    <a:lnTo>
                      <a:pt x="66" y="44"/>
                    </a:lnTo>
                    <a:lnTo>
                      <a:pt x="88" y="5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900"/>
              <p:cNvSpPr/>
              <p:nvPr/>
            </p:nvSpPr>
            <p:spPr bwMode="auto">
              <a:xfrm>
                <a:off x="6052" y="2387"/>
                <a:ext cx="32" cy="44"/>
              </a:xfrm>
              <a:custGeom>
                <a:avLst/>
                <a:gdLst>
                  <a:gd name="T0" fmla="*/ 0 w 32"/>
                  <a:gd name="T1" fmla="*/ 0 h 44"/>
                  <a:gd name="T2" fmla="*/ 32 w 32"/>
                  <a:gd name="T3" fmla="*/ 16 h 44"/>
                  <a:gd name="T4" fmla="*/ 32 w 32"/>
                  <a:gd name="T5" fmla="*/ 44 h 44"/>
                  <a:gd name="T6" fmla="*/ 0 w 32"/>
                  <a:gd name="T7" fmla="*/ 32 h 44"/>
                  <a:gd name="T8" fmla="*/ 0 w 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4">
                    <a:moveTo>
                      <a:pt x="0" y="0"/>
                    </a:moveTo>
                    <a:lnTo>
                      <a:pt x="32" y="16"/>
                    </a:lnTo>
                    <a:lnTo>
                      <a:pt x="32" y="4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901"/>
              <p:cNvSpPr/>
              <p:nvPr/>
            </p:nvSpPr>
            <p:spPr bwMode="auto">
              <a:xfrm>
                <a:off x="6098" y="2411"/>
                <a:ext cx="32" cy="40"/>
              </a:xfrm>
              <a:custGeom>
                <a:avLst/>
                <a:gdLst>
                  <a:gd name="T0" fmla="*/ 32 w 32"/>
                  <a:gd name="T1" fmla="*/ 16 h 40"/>
                  <a:gd name="T2" fmla="*/ 32 w 32"/>
                  <a:gd name="T3" fmla="*/ 40 h 40"/>
                  <a:gd name="T4" fmla="*/ 0 w 32"/>
                  <a:gd name="T5" fmla="*/ 26 h 40"/>
                  <a:gd name="T6" fmla="*/ 0 w 32"/>
                  <a:gd name="T7" fmla="*/ 0 h 40"/>
                  <a:gd name="T8" fmla="*/ 32 w 32"/>
                  <a:gd name="T9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0">
                    <a:moveTo>
                      <a:pt x="32" y="16"/>
                    </a:moveTo>
                    <a:lnTo>
                      <a:pt x="32" y="40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3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902"/>
              <p:cNvSpPr/>
              <p:nvPr/>
            </p:nvSpPr>
            <p:spPr bwMode="auto">
              <a:xfrm>
                <a:off x="6146" y="2435"/>
                <a:ext cx="60" cy="48"/>
              </a:xfrm>
              <a:custGeom>
                <a:avLst/>
                <a:gdLst>
                  <a:gd name="T0" fmla="*/ 60 w 60"/>
                  <a:gd name="T1" fmla="*/ 32 h 48"/>
                  <a:gd name="T2" fmla="*/ 60 w 60"/>
                  <a:gd name="T3" fmla="*/ 48 h 48"/>
                  <a:gd name="T4" fmla="*/ 0 w 60"/>
                  <a:gd name="T5" fmla="*/ 22 h 48"/>
                  <a:gd name="T6" fmla="*/ 0 w 60"/>
                  <a:gd name="T7" fmla="*/ 0 h 48"/>
                  <a:gd name="T8" fmla="*/ 60 w 60"/>
                  <a:gd name="T9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8">
                    <a:moveTo>
                      <a:pt x="60" y="32"/>
                    </a:moveTo>
                    <a:lnTo>
                      <a:pt x="60" y="48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60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903"/>
              <p:cNvSpPr/>
              <p:nvPr/>
            </p:nvSpPr>
            <p:spPr bwMode="auto">
              <a:xfrm>
                <a:off x="6126" y="2471"/>
                <a:ext cx="42" cy="36"/>
              </a:xfrm>
              <a:custGeom>
                <a:avLst/>
                <a:gdLst>
                  <a:gd name="T0" fmla="*/ 0 w 42"/>
                  <a:gd name="T1" fmla="*/ 0 h 36"/>
                  <a:gd name="T2" fmla="*/ 42 w 42"/>
                  <a:gd name="T3" fmla="*/ 18 h 36"/>
                  <a:gd name="T4" fmla="*/ 42 w 42"/>
                  <a:gd name="T5" fmla="*/ 36 h 36"/>
                  <a:gd name="T6" fmla="*/ 0 w 42"/>
                  <a:gd name="T7" fmla="*/ 24 h 36"/>
                  <a:gd name="T8" fmla="*/ 0 w 42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0" y="0"/>
                    </a:moveTo>
                    <a:lnTo>
                      <a:pt x="42" y="18"/>
                    </a:ln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904"/>
              <p:cNvSpPr/>
              <p:nvPr/>
            </p:nvSpPr>
            <p:spPr bwMode="auto">
              <a:xfrm>
                <a:off x="6090" y="2509"/>
                <a:ext cx="36" cy="34"/>
              </a:xfrm>
              <a:custGeom>
                <a:avLst/>
                <a:gdLst>
                  <a:gd name="T0" fmla="*/ 0 w 36"/>
                  <a:gd name="T1" fmla="*/ 0 h 34"/>
                  <a:gd name="T2" fmla="*/ 36 w 36"/>
                  <a:gd name="T3" fmla="*/ 10 h 34"/>
                  <a:gd name="T4" fmla="*/ 36 w 36"/>
                  <a:gd name="T5" fmla="*/ 34 h 34"/>
                  <a:gd name="T6" fmla="*/ 0 w 36"/>
                  <a:gd name="T7" fmla="*/ 28 h 34"/>
                  <a:gd name="T8" fmla="*/ 0 w 36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4">
                    <a:moveTo>
                      <a:pt x="0" y="0"/>
                    </a:moveTo>
                    <a:lnTo>
                      <a:pt x="36" y="10"/>
                    </a:lnTo>
                    <a:lnTo>
                      <a:pt x="36" y="34"/>
                    </a:lnTo>
                    <a:lnTo>
                      <a:pt x="0" y="2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905"/>
              <p:cNvSpPr/>
              <p:nvPr/>
            </p:nvSpPr>
            <p:spPr bwMode="auto">
              <a:xfrm>
                <a:off x="6140" y="2523"/>
                <a:ext cx="20" cy="24"/>
              </a:xfrm>
              <a:custGeom>
                <a:avLst/>
                <a:gdLst>
                  <a:gd name="T0" fmla="*/ 0 w 20"/>
                  <a:gd name="T1" fmla="*/ 0 h 24"/>
                  <a:gd name="T2" fmla="*/ 20 w 20"/>
                  <a:gd name="T3" fmla="*/ 4 h 24"/>
                  <a:gd name="T4" fmla="*/ 20 w 20"/>
                  <a:gd name="T5" fmla="*/ 24 h 24"/>
                  <a:gd name="T6" fmla="*/ 0 w 20"/>
                  <a:gd name="T7" fmla="*/ 22 h 24"/>
                  <a:gd name="T8" fmla="*/ 0 w 20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4">
                    <a:moveTo>
                      <a:pt x="0" y="0"/>
                    </a:moveTo>
                    <a:lnTo>
                      <a:pt x="20" y="4"/>
                    </a:lnTo>
                    <a:lnTo>
                      <a:pt x="20" y="24"/>
                    </a:lnTo>
                    <a:lnTo>
                      <a:pt x="0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906"/>
              <p:cNvSpPr/>
              <p:nvPr/>
            </p:nvSpPr>
            <p:spPr bwMode="auto">
              <a:xfrm>
                <a:off x="6174" y="2531"/>
                <a:ext cx="32" cy="24"/>
              </a:xfrm>
              <a:custGeom>
                <a:avLst/>
                <a:gdLst>
                  <a:gd name="T0" fmla="*/ 32 w 32"/>
                  <a:gd name="T1" fmla="*/ 8 h 24"/>
                  <a:gd name="T2" fmla="*/ 32 w 32"/>
                  <a:gd name="T3" fmla="*/ 24 h 24"/>
                  <a:gd name="T4" fmla="*/ 0 w 32"/>
                  <a:gd name="T5" fmla="*/ 18 h 24"/>
                  <a:gd name="T6" fmla="*/ 0 w 32"/>
                  <a:gd name="T7" fmla="*/ 0 h 24"/>
                  <a:gd name="T8" fmla="*/ 32 w 32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4">
                    <a:moveTo>
                      <a:pt x="32" y="8"/>
                    </a:moveTo>
                    <a:lnTo>
                      <a:pt x="3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907"/>
              <p:cNvSpPr/>
              <p:nvPr/>
            </p:nvSpPr>
            <p:spPr bwMode="auto">
              <a:xfrm>
                <a:off x="6052" y="2555"/>
                <a:ext cx="38" cy="34"/>
              </a:xfrm>
              <a:custGeom>
                <a:avLst/>
                <a:gdLst>
                  <a:gd name="T0" fmla="*/ 0 w 38"/>
                  <a:gd name="T1" fmla="*/ 0 h 34"/>
                  <a:gd name="T2" fmla="*/ 38 w 38"/>
                  <a:gd name="T3" fmla="*/ 6 h 34"/>
                  <a:gd name="T4" fmla="*/ 38 w 38"/>
                  <a:gd name="T5" fmla="*/ 34 h 34"/>
                  <a:gd name="T6" fmla="*/ 0 w 38"/>
                  <a:gd name="T7" fmla="*/ 32 h 34"/>
                  <a:gd name="T8" fmla="*/ 0 w 3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4">
                    <a:moveTo>
                      <a:pt x="0" y="0"/>
                    </a:moveTo>
                    <a:lnTo>
                      <a:pt x="38" y="6"/>
                    </a:lnTo>
                    <a:lnTo>
                      <a:pt x="38" y="3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908"/>
              <p:cNvSpPr/>
              <p:nvPr/>
            </p:nvSpPr>
            <p:spPr bwMode="auto">
              <a:xfrm>
                <a:off x="6156" y="2571"/>
                <a:ext cx="50" cy="22"/>
              </a:xfrm>
              <a:custGeom>
                <a:avLst/>
                <a:gdLst>
                  <a:gd name="T0" fmla="*/ 50 w 50"/>
                  <a:gd name="T1" fmla="*/ 6 h 22"/>
                  <a:gd name="T2" fmla="*/ 50 w 50"/>
                  <a:gd name="T3" fmla="*/ 22 h 22"/>
                  <a:gd name="T4" fmla="*/ 0 w 50"/>
                  <a:gd name="T5" fmla="*/ 20 h 22"/>
                  <a:gd name="T6" fmla="*/ 0 w 50"/>
                  <a:gd name="T7" fmla="*/ 0 h 22"/>
                  <a:gd name="T8" fmla="*/ 50 w 50"/>
                  <a:gd name="T9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50" y="6"/>
                    </a:moveTo>
                    <a:lnTo>
                      <a:pt x="50" y="2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5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909"/>
              <p:cNvSpPr/>
              <p:nvPr/>
            </p:nvSpPr>
            <p:spPr bwMode="auto">
              <a:xfrm>
                <a:off x="6052" y="2611"/>
                <a:ext cx="24" cy="33"/>
              </a:xfrm>
              <a:custGeom>
                <a:avLst/>
                <a:gdLst>
                  <a:gd name="T0" fmla="*/ 0 w 24"/>
                  <a:gd name="T1" fmla="*/ 0 h 33"/>
                  <a:gd name="T2" fmla="*/ 24 w 24"/>
                  <a:gd name="T3" fmla="*/ 2 h 33"/>
                  <a:gd name="T4" fmla="*/ 24 w 24"/>
                  <a:gd name="T5" fmla="*/ 31 h 33"/>
                  <a:gd name="T6" fmla="*/ 0 w 24"/>
                  <a:gd name="T7" fmla="*/ 33 h 33"/>
                  <a:gd name="T8" fmla="*/ 0 w 24"/>
                  <a:gd name="T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3">
                    <a:moveTo>
                      <a:pt x="0" y="0"/>
                    </a:moveTo>
                    <a:lnTo>
                      <a:pt x="24" y="2"/>
                    </a:lnTo>
                    <a:lnTo>
                      <a:pt x="24" y="31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910"/>
              <p:cNvSpPr/>
              <p:nvPr/>
            </p:nvSpPr>
            <p:spPr bwMode="auto">
              <a:xfrm>
                <a:off x="6156" y="2613"/>
                <a:ext cx="22" cy="23"/>
              </a:xfrm>
              <a:custGeom>
                <a:avLst/>
                <a:gdLst>
                  <a:gd name="T0" fmla="*/ 0 w 22"/>
                  <a:gd name="T1" fmla="*/ 0 h 23"/>
                  <a:gd name="T2" fmla="*/ 22 w 22"/>
                  <a:gd name="T3" fmla="*/ 0 h 23"/>
                  <a:gd name="T4" fmla="*/ 22 w 22"/>
                  <a:gd name="T5" fmla="*/ 20 h 23"/>
                  <a:gd name="T6" fmla="*/ 0 w 22"/>
                  <a:gd name="T7" fmla="*/ 23 h 23"/>
                  <a:gd name="T8" fmla="*/ 0 w 22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3">
                    <a:moveTo>
                      <a:pt x="0" y="0"/>
                    </a:moveTo>
                    <a:lnTo>
                      <a:pt x="22" y="0"/>
                    </a:lnTo>
                    <a:lnTo>
                      <a:pt x="22" y="20"/>
                    </a:lnTo>
                    <a:lnTo>
                      <a:pt x="0" y="2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911"/>
              <p:cNvSpPr/>
              <p:nvPr/>
            </p:nvSpPr>
            <p:spPr bwMode="auto">
              <a:xfrm>
                <a:off x="6110" y="2658"/>
                <a:ext cx="30" cy="30"/>
              </a:xfrm>
              <a:custGeom>
                <a:avLst/>
                <a:gdLst>
                  <a:gd name="T0" fmla="*/ 30 w 30"/>
                  <a:gd name="T1" fmla="*/ 0 h 30"/>
                  <a:gd name="T2" fmla="*/ 30 w 30"/>
                  <a:gd name="T3" fmla="*/ 22 h 30"/>
                  <a:gd name="T4" fmla="*/ 16 w 30"/>
                  <a:gd name="T5" fmla="*/ 26 h 30"/>
                  <a:gd name="T6" fmla="*/ 0 w 30"/>
                  <a:gd name="T7" fmla="*/ 30 h 30"/>
                  <a:gd name="T8" fmla="*/ 0 w 30"/>
                  <a:gd name="T9" fmla="*/ 4 h 30"/>
                  <a:gd name="T10" fmla="*/ 30 w 30"/>
                  <a:gd name="T1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0">
                    <a:moveTo>
                      <a:pt x="30" y="0"/>
                    </a:moveTo>
                    <a:lnTo>
                      <a:pt x="30" y="22"/>
                    </a:lnTo>
                    <a:lnTo>
                      <a:pt x="16" y="26"/>
                    </a:lnTo>
                    <a:lnTo>
                      <a:pt x="0" y="30"/>
                    </a:lnTo>
                    <a:lnTo>
                      <a:pt x="0" y="4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912"/>
              <p:cNvSpPr/>
              <p:nvPr/>
            </p:nvSpPr>
            <p:spPr bwMode="auto">
              <a:xfrm>
                <a:off x="6154" y="2650"/>
                <a:ext cx="52" cy="28"/>
              </a:xfrm>
              <a:custGeom>
                <a:avLst/>
                <a:gdLst>
                  <a:gd name="T0" fmla="*/ 52 w 52"/>
                  <a:gd name="T1" fmla="*/ 0 h 28"/>
                  <a:gd name="T2" fmla="*/ 52 w 52"/>
                  <a:gd name="T3" fmla="*/ 16 h 28"/>
                  <a:gd name="T4" fmla="*/ 2 w 52"/>
                  <a:gd name="T5" fmla="*/ 28 h 28"/>
                  <a:gd name="T6" fmla="*/ 2 w 52"/>
                  <a:gd name="T7" fmla="*/ 8 h 28"/>
                  <a:gd name="T8" fmla="*/ 0 w 52"/>
                  <a:gd name="T9" fmla="*/ 8 h 28"/>
                  <a:gd name="T10" fmla="*/ 2 w 52"/>
                  <a:gd name="T11" fmla="*/ 6 h 28"/>
                  <a:gd name="T12" fmla="*/ 52 w 52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8">
                    <a:moveTo>
                      <a:pt x="52" y="0"/>
                    </a:moveTo>
                    <a:lnTo>
                      <a:pt x="52" y="16"/>
                    </a:lnTo>
                    <a:lnTo>
                      <a:pt x="2" y="28"/>
                    </a:lnTo>
                    <a:lnTo>
                      <a:pt x="2" y="8"/>
                    </a:lnTo>
                    <a:lnTo>
                      <a:pt x="0" y="8"/>
                    </a:lnTo>
                    <a:lnTo>
                      <a:pt x="2" y="6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913"/>
              <p:cNvSpPr/>
              <p:nvPr/>
            </p:nvSpPr>
            <p:spPr bwMode="auto">
              <a:xfrm>
                <a:off x="6052" y="2716"/>
                <a:ext cx="30" cy="38"/>
              </a:xfrm>
              <a:custGeom>
                <a:avLst/>
                <a:gdLst>
                  <a:gd name="T0" fmla="*/ 0 w 30"/>
                  <a:gd name="T1" fmla="*/ 6 h 38"/>
                  <a:gd name="T2" fmla="*/ 30 w 30"/>
                  <a:gd name="T3" fmla="*/ 0 h 38"/>
                  <a:gd name="T4" fmla="*/ 30 w 30"/>
                  <a:gd name="T5" fmla="*/ 28 h 38"/>
                  <a:gd name="T6" fmla="*/ 0 w 30"/>
                  <a:gd name="T7" fmla="*/ 38 h 38"/>
                  <a:gd name="T8" fmla="*/ 0 w 30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8">
                    <a:moveTo>
                      <a:pt x="0" y="6"/>
                    </a:moveTo>
                    <a:lnTo>
                      <a:pt x="30" y="0"/>
                    </a:lnTo>
                    <a:lnTo>
                      <a:pt x="30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914"/>
              <p:cNvSpPr/>
              <p:nvPr/>
            </p:nvSpPr>
            <p:spPr bwMode="auto">
              <a:xfrm>
                <a:off x="6156" y="2696"/>
                <a:ext cx="20" cy="24"/>
              </a:xfrm>
              <a:custGeom>
                <a:avLst/>
                <a:gdLst>
                  <a:gd name="T0" fmla="*/ 0 w 20"/>
                  <a:gd name="T1" fmla="*/ 4 h 24"/>
                  <a:gd name="T2" fmla="*/ 20 w 20"/>
                  <a:gd name="T3" fmla="*/ 0 h 24"/>
                  <a:gd name="T4" fmla="*/ 20 w 20"/>
                  <a:gd name="T5" fmla="*/ 18 h 24"/>
                  <a:gd name="T6" fmla="*/ 0 w 20"/>
                  <a:gd name="T7" fmla="*/ 24 h 24"/>
                  <a:gd name="T8" fmla="*/ 0 w 20"/>
                  <a:gd name="T9" fmla="*/ 4 h 24"/>
                  <a:gd name="T10" fmla="*/ 0 w 20"/>
                  <a:gd name="T11" fmla="*/ 4 h 24"/>
                  <a:gd name="T12" fmla="*/ 0 w 20"/>
                  <a:gd name="T13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4">
                    <a:moveTo>
                      <a:pt x="0" y="4"/>
                    </a:moveTo>
                    <a:lnTo>
                      <a:pt x="20" y="0"/>
                    </a:lnTo>
                    <a:lnTo>
                      <a:pt x="20" y="18"/>
                    </a:lnTo>
                    <a:lnTo>
                      <a:pt x="0" y="2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915"/>
              <p:cNvSpPr/>
              <p:nvPr/>
            </p:nvSpPr>
            <p:spPr bwMode="auto">
              <a:xfrm>
                <a:off x="6192" y="2690"/>
                <a:ext cx="14" cy="20"/>
              </a:xfrm>
              <a:custGeom>
                <a:avLst/>
                <a:gdLst>
                  <a:gd name="T0" fmla="*/ 14 w 14"/>
                  <a:gd name="T1" fmla="*/ 0 h 20"/>
                  <a:gd name="T2" fmla="*/ 14 w 14"/>
                  <a:gd name="T3" fmla="*/ 16 h 20"/>
                  <a:gd name="T4" fmla="*/ 0 w 14"/>
                  <a:gd name="T5" fmla="*/ 20 h 20"/>
                  <a:gd name="T6" fmla="*/ 0 w 14"/>
                  <a:gd name="T7" fmla="*/ 2 h 20"/>
                  <a:gd name="T8" fmla="*/ 14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14" y="0"/>
                    </a:moveTo>
                    <a:lnTo>
                      <a:pt x="14" y="16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916"/>
              <p:cNvSpPr/>
              <p:nvPr/>
            </p:nvSpPr>
            <p:spPr bwMode="auto">
              <a:xfrm>
                <a:off x="6052" y="2774"/>
                <a:ext cx="22" cy="38"/>
              </a:xfrm>
              <a:custGeom>
                <a:avLst/>
                <a:gdLst>
                  <a:gd name="T0" fmla="*/ 0 w 22"/>
                  <a:gd name="T1" fmla="*/ 8 h 38"/>
                  <a:gd name="T2" fmla="*/ 22 w 22"/>
                  <a:gd name="T3" fmla="*/ 0 h 38"/>
                  <a:gd name="T4" fmla="*/ 22 w 22"/>
                  <a:gd name="T5" fmla="*/ 28 h 38"/>
                  <a:gd name="T6" fmla="*/ 0 w 22"/>
                  <a:gd name="T7" fmla="*/ 38 h 38"/>
                  <a:gd name="T8" fmla="*/ 0 w 22"/>
                  <a:gd name="T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0" y="8"/>
                    </a:moveTo>
                    <a:lnTo>
                      <a:pt x="22" y="0"/>
                    </a:lnTo>
                    <a:lnTo>
                      <a:pt x="22" y="28"/>
                    </a:lnTo>
                    <a:lnTo>
                      <a:pt x="0" y="3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917"/>
              <p:cNvSpPr/>
              <p:nvPr/>
            </p:nvSpPr>
            <p:spPr bwMode="auto">
              <a:xfrm>
                <a:off x="6090" y="2746"/>
                <a:ext cx="64" cy="50"/>
              </a:xfrm>
              <a:custGeom>
                <a:avLst/>
                <a:gdLst>
                  <a:gd name="T0" fmla="*/ 64 w 64"/>
                  <a:gd name="T1" fmla="*/ 0 h 50"/>
                  <a:gd name="T2" fmla="*/ 64 w 64"/>
                  <a:gd name="T3" fmla="*/ 20 h 50"/>
                  <a:gd name="T4" fmla="*/ 0 w 64"/>
                  <a:gd name="T5" fmla="*/ 50 h 50"/>
                  <a:gd name="T6" fmla="*/ 0 w 64"/>
                  <a:gd name="T7" fmla="*/ 22 h 50"/>
                  <a:gd name="T8" fmla="*/ 64 w 6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50">
                    <a:moveTo>
                      <a:pt x="64" y="0"/>
                    </a:moveTo>
                    <a:lnTo>
                      <a:pt x="64" y="20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918"/>
              <p:cNvSpPr/>
              <p:nvPr/>
            </p:nvSpPr>
            <p:spPr bwMode="auto">
              <a:xfrm>
                <a:off x="6170" y="2728"/>
                <a:ext cx="36" cy="32"/>
              </a:xfrm>
              <a:custGeom>
                <a:avLst/>
                <a:gdLst>
                  <a:gd name="T0" fmla="*/ 36 w 36"/>
                  <a:gd name="T1" fmla="*/ 0 h 32"/>
                  <a:gd name="T2" fmla="*/ 36 w 36"/>
                  <a:gd name="T3" fmla="*/ 16 h 32"/>
                  <a:gd name="T4" fmla="*/ 0 w 36"/>
                  <a:gd name="T5" fmla="*/ 32 h 32"/>
                  <a:gd name="T6" fmla="*/ 0 w 36"/>
                  <a:gd name="T7" fmla="*/ 12 h 32"/>
                  <a:gd name="T8" fmla="*/ 36 w 3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2">
                    <a:moveTo>
                      <a:pt x="36" y="0"/>
                    </a:moveTo>
                    <a:lnTo>
                      <a:pt x="36" y="16"/>
                    </a:lnTo>
                    <a:lnTo>
                      <a:pt x="0" y="32"/>
                    </a:lnTo>
                    <a:lnTo>
                      <a:pt x="0" y="1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919"/>
              <p:cNvSpPr/>
              <p:nvPr/>
            </p:nvSpPr>
            <p:spPr bwMode="auto">
              <a:xfrm>
                <a:off x="6052" y="2818"/>
                <a:ext cx="42" cy="48"/>
              </a:xfrm>
              <a:custGeom>
                <a:avLst/>
                <a:gdLst>
                  <a:gd name="T0" fmla="*/ 0 w 42"/>
                  <a:gd name="T1" fmla="*/ 18 h 48"/>
                  <a:gd name="T2" fmla="*/ 42 w 42"/>
                  <a:gd name="T3" fmla="*/ 0 h 48"/>
                  <a:gd name="T4" fmla="*/ 42 w 42"/>
                  <a:gd name="T5" fmla="*/ 26 h 48"/>
                  <a:gd name="T6" fmla="*/ 0 w 42"/>
                  <a:gd name="T7" fmla="*/ 48 h 48"/>
                  <a:gd name="T8" fmla="*/ 0 w 42"/>
                  <a:gd name="T9" fmla="*/ 1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8">
                    <a:moveTo>
                      <a:pt x="0" y="18"/>
                    </a:moveTo>
                    <a:lnTo>
                      <a:pt x="42" y="0"/>
                    </a:lnTo>
                    <a:lnTo>
                      <a:pt x="42" y="26"/>
                    </a:lnTo>
                    <a:lnTo>
                      <a:pt x="0" y="48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920"/>
              <p:cNvSpPr/>
              <p:nvPr/>
            </p:nvSpPr>
            <p:spPr bwMode="auto">
              <a:xfrm>
                <a:off x="6126" y="2784"/>
                <a:ext cx="48" cy="44"/>
              </a:xfrm>
              <a:custGeom>
                <a:avLst/>
                <a:gdLst>
                  <a:gd name="T0" fmla="*/ 0 w 48"/>
                  <a:gd name="T1" fmla="*/ 20 h 44"/>
                  <a:gd name="T2" fmla="*/ 48 w 48"/>
                  <a:gd name="T3" fmla="*/ 0 h 44"/>
                  <a:gd name="T4" fmla="*/ 48 w 48"/>
                  <a:gd name="T5" fmla="*/ 18 h 44"/>
                  <a:gd name="T6" fmla="*/ 0 w 48"/>
                  <a:gd name="T7" fmla="*/ 44 h 44"/>
                  <a:gd name="T8" fmla="*/ 0 w 48"/>
                  <a:gd name="T9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0" y="20"/>
                    </a:moveTo>
                    <a:lnTo>
                      <a:pt x="48" y="0"/>
                    </a:lnTo>
                    <a:lnTo>
                      <a:pt x="48" y="18"/>
                    </a:lnTo>
                    <a:lnTo>
                      <a:pt x="0" y="44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921"/>
              <p:cNvSpPr/>
              <p:nvPr/>
            </p:nvSpPr>
            <p:spPr bwMode="auto">
              <a:xfrm>
                <a:off x="6188" y="2770"/>
                <a:ext cx="18" cy="24"/>
              </a:xfrm>
              <a:custGeom>
                <a:avLst/>
                <a:gdLst>
                  <a:gd name="T0" fmla="*/ 18 w 18"/>
                  <a:gd name="T1" fmla="*/ 0 h 24"/>
                  <a:gd name="T2" fmla="*/ 18 w 18"/>
                  <a:gd name="T3" fmla="*/ 16 h 24"/>
                  <a:gd name="T4" fmla="*/ 0 w 18"/>
                  <a:gd name="T5" fmla="*/ 24 h 24"/>
                  <a:gd name="T6" fmla="*/ 0 w 18"/>
                  <a:gd name="T7" fmla="*/ 6 h 24"/>
                  <a:gd name="T8" fmla="*/ 18 w 18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18" y="0"/>
                    </a:moveTo>
                    <a:lnTo>
                      <a:pt x="18" y="16"/>
                    </a:lnTo>
                    <a:lnTo>
                      <a:pt x="0" y="24"/>
                    </a:lnTo>
                    <a:lnTo>
                      <a:pt x="0" y="6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922"/>
              <p:cNvSpPr/>
              <p:nvPr/>
            </p:nvSpPr>
            <p:spPr bwMode="auto">
              <a:xfrm>
                <a:off x="6092" y="2852"/>
                <a:ext cx="34" cy="46"/>
              </a:xfrm>
              <a:custGeom>
                <a:avLst/>
                <a:gdLst>
                  <a:gd name="T0" fmla="*/ 0 w 34"/>
                  <a:gd name="T1" fmla="*/ 18 h 46"/>
                  <a:gd name="T2" fmla="*/ 34 w 34"/>
                  <a:gd name="T3" fmla="*/ 0 h 46"/>
                  <a:gd name="T4" fmla="*/ 34 w 34"/>
                  <a:gd name="T5" fmla="*/ 24 h 46"/>
                  <a:gd name="T6" fmla="*/ 0 w 34"/>
                  <a:gd name="T7" fmla="*/ 46 h 46"/>
                  <a:gd name="T8" fmla="*/ 0 w 34"/>
                  <a:gd name="T9" fmla="*/ 1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0" y="18"/>
                    </a:moveTo>
                    <a:lnTo>
                      <a:pt x="34" y="0"/>
                    </a:lnTo>
                    <a:lnTo>
                      <a:pt x="34" y="24"/>
                    </a:lnTo>
                    <a:lnTo>
                      <a:pt x="0" y="46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923"/>
              <p:cNvSpPr/>
              <p:nvPr/>
            </p:nvSpPr>
            <p:spPr bwMode="auto">
              <a:xfrm>
                <a:off x="6152" y="2832"/>
                <a:ext cx="12" cy="28"/>
              </a:xfrm>
              <a:custGeom>
                <a:avLst/>
                <a:gdLst>
                  <a:gd name="T0" fmla="*/ 0 w 12"/>
                  <a:gd name="T1" fmla="*/ 6 h 28"/>
                  <a:gd name="T2" fmla="*/ 12 w 12"/>
                  <a:gd name="T3" fmla="*/ 0 h 28"/>
                  <a:gd name="T4" fmla="*/ 12 w 12"/>
                  <a:gd name="T5" fmla="*/ 20 h 28"/>
                  <a:gd name="T6" fmla="*/ 0 w 12"/>
                  <a:gd name="T7" fmla="*/ 28 h 28"/>
                  <a:gd name="T8" fmla="*/ 0 w 12"/>
                  <a:gd name="T9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0" y="6"/>
                    </a:moveTo>
                    <a:lnTo>
                      <a:pt x="12" y="0"/>
                    </a:lnTo>
                    <a:lnTo>
                      <a:pt x="12" y="20"/>
                    </a:lnTo>
                    <a:lnTo>
                      <a:pt x="0" y="2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8" name="Freeform 924"/>
              <p:cNvSpPr/>
              <p:nvPr/>
            </p:nvSpPr>
            <p:spPr bwMode="auto">
              <a:xfrm>
                <a:off x="6178" y="2810"/>
                <a:ext cx="28" cy="32"/>
              </a:xfrm>
              <a:custGeom>
                <a:avLst/>
                <a:gdLst>
                  <a:gd name="T0" fmla="*/ 28 w 28"/>
                  <a:gd name="T1" fmla="*/ 0 h 32"/>
                  <a:gd name="T2" fmla="*/ 28 w 28"/>
                  <a:gd name="T3" fmla="*/ 16 h 32"/>
                  <a:gd name="T4" fmla="*/ 0 w 28"/>
                  <a:gd name="T5" fmla="*/ 32 h 32"/>
                  <a:gd name="T6" fmla="*/ 0 w 28"/>
                  <a:gd name="T7" fmla="*/ 14 h 32"/>
                  <a:gd name="T8" fmla="*/ 28 w 2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2">
                    <a:moveTo>
                      <a:pt x="28" y="0"/>
                    </a:moveTo>
                    <a:lnTo>
                      <a:pt x="2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9" name="Freeform 925"/>
              <p:cNvSpPr/>
              <p:nvPr/>
            </p:nvSpPr>
            <p:spPr bwMode="auto">
              <a:xfrm>
                <a:off x="6156" y="2854"/>
                <a:ext cx="50" cy="48"/>
              </a:xfrm>
              <a:custGeom>
                <a:avLst/>
                <a:gdLst>
                  <a:gd name="T0" fmla="*/ 50 w 50"/>
                  <a:gd name="T1" fmla="*/ 0 h 48"/>
                  <a:gd name="T2" fmla="*/ 50 w 50"/>
                  <a:gd name="T3" fmla="*/ 14 h 48"/>
                  <a:gd name="T4" fmla="*/ 0 w 50"/>
                  <a:gd name="T5" fmla="*/ 48 h 48"/>
                  <a:gd name="T6" fmla="*/ 0 w 50"/>
                  <a:gd name="T7" fmla="*/ 28 h 48"/>
                  <a:gd name="T8" fmla="*/ 50 w 50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48">
                    <a:moveTo>
                      <a:pt x="50" y="0"/>
                    </a:moveTo>
                    <a:lnTo>
                      <a:pt x="50" y="14"/>
                    </a:lnTo>
                    <a:lnTo>
                      <a:pt x="0" y="48"/>
                    </a:lnTo>
                    <a:lnTo>
                      <a:pt x="0" y="2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926"/>
              <p:cNvSpPr/>
              <p:nvPr/>
            </p:nvSpPr>
            <p:spPr bwMode="auto">
              <a:xfrm>
                <a:off x="6090" y="2916"/>
                <a:ext cx="82" cy="80"/>
              </a:xfrm>
              <a:custGeom>
                <a:avLst/>
                <a:gdLst>
                  <a:gd name="T0" fmla="*/ 82 w 82"/>
                  <a:gd name="T1" fmla="*/ 0 h 80"/>
                  <a:gd name="T2" fmla="*/ 82 w 82"/>
                  <a:gd name="T3" fmla="*/ 18 h 80"/>
                  <a:gd name="T4" fmla="*/ 0 w 82"/>
                  <a:gd name="T5" fmla="*/ 80 h 80"/>
                  <a:gd name="T6" fmla="*/ 0 w 82"/>
                  <a:gd name="T7" fmla="*/ 54 h 80"/>
                  <a:gd name="T8" fmla="*/ 82 w 8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0">
                    <a:moveTo>
                      <a:pt x="82" y="0"/>
                    </a:moveTo>
                    <a:lnTo>
                      <a:pt x="82" y="18"/>
                    </a:lnTo>
                    <a:lnTo>
                      <a:pt x="0" y="80"/>
                    </a:lnTo>
                    <a:lnTo>
                      <a:pt x="0" y="54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927"/>
              <p:cNvSpPr/>
              <p:nvPr/>
            </p:nvSpPr>
            <p:spPr bwMode="auto">
              <a:xfrm>
                <a:off x="6186" y="2892"/>
                <a:ext cx="20" cy="30"/>
              </a:xfrm>
              <a:custGeom>
                <a:avLst/>
                <a:gdLst>
                  <a:gd name="T0" fmla="*/ 20 w 20"/>
                  <a:gd name="T1" fmla="*/ 0 h 30"/>
                  <a:gd name="T2" fmla="*/ 20 w 20"/>
                  <a:gd name="T3" fmla="*/ 16 h 30"/>
                  <a:gd name="T4" fmla="*/ 0 w 20"/>
                  <a:gd name="T5" fmla="*/ 30 h 30"/>
                  <a:gd name="T6" fmla="*/ 0 w 20"/>
                  <a:gd name="T7" fmla="*/ 14 h 30"/>
                  <a:gd name="T8" fmla="*/ 20 w 2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0">
                    <a:moveTo>
                      <a:pt x="20" y="0"/>
                    </a:moveTo>
                    <a:lnTo>
                      <a:pt x="20" y="16"/>
                    </a:lnTo>
                    <a:lnTo>
                      <a:pt x="0" y="30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928"/>
              <p:cNvSpPr/>
              <p:nvPr/>
            </p:nvSpPr>
            <p:spPr bwMode="auto">
              <a:xfrm>
                <a:off x="6052" y="3002"/>
                <a:ext cx="58" cy="72"/>
              </a:xfrm>
              <a:custGeom>
                <a:avLst/>
                <a:gdLst>
                  <a:gd name="T0" fmla="*/ 0 w 58"/>
                  <a:gd name="T1" fmla="*/ 42 h 72"/>
                  <a:gd name="T2" fmla="*/ 58 w 58"/>
                  <a:gd name="T3" fmla="*/ 0 h 72"/>
                  <a:gd name="T4" fmla="*/ 58 w 58"/>
                  <a:gd name="T5" fmla="*/ 26 h 72"/>
                  <a:gd name="T6" fmla="*/ 0 w 58"/>
                  <a:gd name="T7" fmla="*/ 72 h 72"/>
                  <a:gd name="T8" fmla="*/ 0 w 58"/>
                  <a:gd name="T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42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72"/>
                    </a:lnTo>
                    <a:lnTo>
                      <a:pt x="0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929"/>
              <p:cNvSpPr/>
              <p:nvPr/>
            </p:nvSpPr>
            <p:spPr bwMode="auto">
              <a:xfrm>
                <a:off x="6126" y="2978"/>
                <a:ext cx="18" cy="38"/>
              </a:xfrm>
              <a:custGeom>
                <a:avLst/>
                <a:gdLst>
                  <a:gd name="T0" fmla="*/ 0 w 18"/>
                  <a:gd name="T1" fmla="*/ 14 h 38"/>
                  <a:gd name="T2" fmla="*/ 18 w 18"/>
                  <a:gd name="T3" fmla="*/ 0 h 38"/>
                  <a:gd name="T4" fmla="*/ 18 w 18"/>
                  <a:gd name="T5" fmla="*/ 22 h 38"/>
                  <a:gd name="T6" fmla="*/ 0 w 18"/>
                  <a:gd name="T7" fmla="*/ 38 h 38"/>
                  <a:gd name="T8" fmla="*/ 0 w 18"/>
                  <a:gd name="T9" fmla="*/ 1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0" y="14"/>
                    </a:moveTo>
                    <a:lnTo>
                      <a:pt x="18" y="0"/>
                    </a:lnTo>
                    <a:lnTo>
                      <a:pt x="18" y="22"/>
                    </a:lnTo>
                    <a:lnTo>
                      <a:pt x="0" y="38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930"/>
              <p:cNvSpPr/>
              <p:nvPr/>
            </p:nvSpPr>
            <p:spPr bwMode="auto">
              <a:xfrm>
                <a:off x="6186" y="2934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931"/>
              <p:cNvSpPr/>
              <p:nvPr/>
            </p:nvSpPr>
            <p:spPr bwMode="auto">
              <a:xfrm>
                <a:off x="6100" y="3012"/>
                <a:ext cx="56" cy="72"/>
              </a:xfrm>
              <a:custGeom>
                <a:avLst/>
                <a:gdLst>
                  <a:gd name="T0" fmla="*/ 56 w 56"/>
                  <a:gd name="T1" fmla="*/ 0 h 72"/>
                  <a:gd name="T2" fmla="*/ 56 w 56"/>
                  <a:gd name="T3" fmla="*/ 22 h 72"/>
                  <a:gd name="T4" fmla="*/ 0 w 56"/>
                  <a:gd name="T5" fmla="*/ 72 h 72"/>
                  <a:gd name="T6" fmla="*/ 0 w 56"/>
                  <a:gd name="T7" fmla="*/ 44 h 72"/>
                  <a:gd name="T8" fmla="*/ 56 w 56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2">
                    <a:moveTo>
                      <a:pt x="56" y="0"/>
                    </a:moveTo>
                    <a:lnTo>
                      <a:pt x="56" y="22"/>
                    </a:lnTo>
                    <a:lnTo>
                      <a:pt x="0" y="72"/>
                    </a:lnTo>
                    <a:lnTo>
                      <a:pt x="0" y="44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932"/>
              <p:cNvSpPr/>
              <p:nvPr/>
            </p:nvSpPr>
            <p:spPr bwMode="auto">
              <a:xfrm>
                <a:off x="6172" y="2974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16 h 46"/>
                  <a:gd name="T4" fmla="*/ 0 w 34"/>
                  <a:gd name="T5" fmla="*/ 46 h 46"/>
                  <a:gd name="T6" fmla="*/ 0 w 34"/>
                  <a:gd name="T7" fmla="*/ 26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16"/>
                    </a:lnTo>
                    <a:lnTo>
                      <a:pt x="0" y="46"/>
                    </a:lnTo>
                    <a:lnTo>
                      <a:pt x="0" y="26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933"/>
              <p:cNvSpPr/>
              <p:nvPr/>
            </p:nvSpPr>
            <p:spPr bwMode="auto">
              <a:xfrm>
                <a:off x="6052" y="3130"/>
                <a:ext cx="16" cy="44"/>
              </a:xfrm>
              <a:custGeom>
                <a:avLst/>
                <a:gdLst>
                  <a:gd name="T0" fmla="*/ 0 w 16"/>
                  <a:gd name="T1" fmla="*/ 14 h 44"/>
                  <a:gd name="T2" fmla="*/ 16 w 16"/>
                  <a:gd name="T3" fmla="*/ 0 h 44"/>
                  <a:gd name="T4" fmla="*/ 16 w 16"/>
                  <a:gd name="T5" fmla="*/ 28 h 44"/>
                  <a:gd name="T6" fmla="*/ 0 w 16"/>
                  <a:gd name="T7" fmla="*/ 44 h 44"/>
                  <a:gd name="T8" fmla="*/ 0 w 16"/>
                  <a:gd name="T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4">
                    <a:moveTo>
                      <a:pt x="0" y="14"/>
                    </a:moveTo>
                    <a:lnTo>
                      <a:pt x="16" y="0"/>
                    </a:lnTo>
                    <a:lnTo>
                      <a:pt x="16" y="28"/>
                    </a:lnTo>
                    <a:lnTo>
                      <a:pt x="0" y="4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934"/>
              <p:cNvSpPr/>
              <p:nvPr/>
            </p:nvSpPr>
            <p:spPr bwMode="auto">
              <a:xfrm>
                <a:off x="6084" y="3070"/>
                <a:ext cx="54" cy="74"/>
              </a:xfrm>
              <a:custGeom>
                <a:avLst/>
                <a:gdLst>
                  <a:gd name="T0" fmla="*/ 54 w 54"/>
                  <a:gd name="T1" fmla="*/ 0 h 74"/>
                  <a:gd name="T2" fmla="*/ 54 w 54"/>
                  <a:gd name="T3" fmla="*/ 24 h 74"/>
                  <a:gd name="T4" fmla="*/ 0 w 54"/>
                  <a:gd name="T5" fmla="*/ 74 h 74"/>
                  <a:gd name="T6" fmla="*/ 0 w 54"/>
                  <a:gd name="T7" fmla="*/ 46 h 74"/>
                  <a:gd name="T8" fmla="*/ 54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54" y="0"/>
                    </a:moveTo>
                    <a:lnTo>
                      <a:pt x="54" y="24"/>
                    </a:lnTo>
                    <a:lnTo>
                      <a:pt x="0" y="74"/>
                    </a:lnTo>
                    <a:lnTo>
                      <a:pt x="0" y="46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935"/>
              <p:cNvSpPr/>
              <p:nvPr/>
            </p:nvSpPr>
            <p:spPr bwMode="auto">
              <a:xfrm>
                <a:off x="6154" y="3014"/>
                <a:ext cx="52" cy="64"/>
              </a:xfrm>
              <a:custGeom>
                <a:avLst/>
                <a:gdLst>
                  <a:gd name="T0" fmla="*/ 52 w 52"/>
                  <a:gd name="T1" fmla="*/ 0 h 64"/>
                  <a:gd name="T2" fmla="*/ 52 w 52"/>
                  <a:gd name="T3" fmla="*/ 16 h 64"/>
                  <a:gd name="T4" fmla="*/ 0 w 52"/>
                  <a:gd name="T5" fmla="*/ 64 h 64"/>
                  <a:gd name="T6" fmla="*/ 0 w 52"/>
                  <a:gd name="T7" fmla="*/ 44 h 64"/>
                  <a:gd name="T8" fmla="*/ 52 w 52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4">
                    <a:moveTo>
                      <a:pt x="52" y="0"/>
                    </a:moveTo>
                    <a:lnTo>
                      <a:pt x="52" y="16"/>
                    </a:lnTo>
                    <a:lnTo>
                      <a:pt x="0" y="64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936"/>
              <p:cNvSpPr/>
              <p:nvPr/>
            </p:nvSpPr>
            <p:spPr bwMode="auto">
              <a:xfrm>
                <a:off x="6052" y="3162"/>
                <a:ext cx="38" cy="66"/>
              </a:xfrm>
              <a:custGeom>
                <a:avLst/>
                <a:gdLst>
                  <a:gd name="T0" fmla="*/ 0 w 38"/>
                  <a:gd name="T1" fmla="*/ 34 h 66"/>
                  <a:gd name="T2" fmla="*/ 38 w 38"/>
                  <a:gd name="T3" fmla="*/ 0 h 66"/>
                  <a:gd name="T4" fmla="*/ 38 w 38"/>
                  <a:gd name="T5" fmla="*/ 28 h 66"/>
                  <a:gd name="T6" fmla="*/ 0 w 38"/>
                  <a:gd name="T7" fmla="*/ 66 h 66"/>
                  <a:gd name="T8" fmla="*/ 0 w 38"/>
                  <a:gd name="T9" fmla="*/ 3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6">
                    <a:moveTo>
                      <a:pt x="0" y="34"/>
                    </a:moveTo>
                    <a:lnTo>
                      <a:pt x="38" y="0"/>
                    </a:lnTo>
                    <a:lnTo>
                      <a:pt x="38" y="28"/>
                    </a:lnTo>
                    <a:lnTo>
                      <a:pt x="0" y="66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937"/>
              <p:cNvSpPr/>
              <p:nvPr/>
            </p:nvSpPr>
            <p:spPr bwMode="auto">
              <a:xfrm>
                <a:off x="6134" y="3094"/>
                <a:ext cx="30" cy="50"/>
              </a:xfrm>
              <a:custGeom>
                <a:avLst/>
                <a:gdLst>
                  <a:gd name="T0" fmla="*/ 30 w 30"/>
                  <a:gd name="T1" fmla="*/ 0 h 50"/>
                  <a:gd name="T2" fmla="*/ 30 w 30"/>
                  <a:gd name="T3" fmla="*/ 20 h 50"/>
                  <a:gd name="T4" fmla="*/ 0 w 30"/>
                  <a:gd name="T5" fmla="*/ 50 h 50"/>
                  <a:gd name="T6" fmla="*/ 0 w 30"/>
                  <a:gd name="T7" fmla="*/ 28 h 50"/>
                  <a:gd name="T8" fmla="*/ 30 w 3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50">
                    <a:moveTo>
                      <a:pt x="30" y="0"/>
                    </a:moveTo>
                    <a:lnTo>
                      <a:pt x="30" y="20"/>
                    </a:lnTo>
                    <a:lnTo>
                      <a:pt x="0" y="50"/>
                    </a:lnTo>
                    <a:lnTo>
                      <a:pt x="0" y="28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938"/>
              <p:cNvSpPr/>
              <p:nvPr/>
            </p:nvSpPr>
            <p:spPr bwMode="auto">
              <a:xfrm>
                <a:off x="6178" y="3056"/>
                <a:ext cx="28" cy="44"/>
              </a:xfrm>
              <a:custGeom>
                <a:avLst/>
                <a:gdLst>
                  <a:gd name="T0" fmla="*/ 28 w 28"/>
                  <a:gd name="T1" fmla="*/ 0 h 44"/>
                  <a:gd name="T2" fmla="*/ 28 w 28"/>
                  <a:gd name="T3" fmla="*/ 16 h 44"/>
                  <a:gd name="T4" fmla="*/ 0 w 28"/>
                  <a:gd name="T5" fmla="*/ 44 h 44"/>
                  <a:gd name="T6" fmla="*/ 0 w 28"/>
                  <a:gd name="T7" fmla="*/ 26 h 44"/>
                  <a:gd name="T8" fmla="*/ 28 w 28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4">
                    <a:moveTo>
                      <a:pt x="28" y="0"/>
                    </a:moveTo>
                    <a:lnTo>
                      <a:pt x="28" y="16"/>
                    </a:lnTo>
                    <a:lnTo>
                      <a:pt x="0" y="44"/>
                    </a:lnTo>
                    <a:lnTo>
                      <a:pt x="0" y="26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939"/>
              <p:cNvSpPr/>
              <p:nvPr/>
            </p:nvSpPr>
            <p:spPr bwMode="auto">
              <a:xfrm>
                <a:off x="6094" y="3148"/>
                <a:ext cx="58" cy="84"/>
              </a:xfrm>
              <a:custGeom>
                <a:avLst/>
                <a:gdLst>
                  <a:gd name="T0" fmla="*/ 0 w 58"/>
                  <a:gd name="T1" fmla="*/ 56 h 84"/>
                  <a:gd name="T2" fmla="*/ 58 w 58"/>
                  <a:gd name="T3" fmla="*/ 0 h 84"/>
                  <a:gd name="T4" fmla="*/ 58 w 58"/>
                  <a:gd name="T5" fmla="*/ 22 h 84"/>
                  <a:gd name="T6" fmla="*/ 0 w 58"/>
                  <a:gd name="T7" fmla="*/ 84 h 84"/>
                  <a:gd name="T8" fmla="*/ 0 w 58"/>
                  <a:gd name="T9" fmla="*/ 56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84">
                    <a:moveTo>
                      <a:pt x="0" y="56"/>
                    </a:moveTo>
                    <a:lnTo>
                      <a:pt x="58" y="0"/>
                    </a:lnTo>
                    <a:lnTo>
                      <a:pt x="58" y="22"/>
                    </a:lnTo>
                    <a:lnTo>
                      <a:pt x="0" y="84"/>
                    </a:lnTo>
                    <a:lnTo>
                      <a:pt x="0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940"/>
              <p:cNvSpPr/>
              <p:nvPr/>
            </p:nvSpPr>
            <p:spPr bwMode="auto">
              <a:xfrm>
                <a:off x="6166" y="3096"/>
                <a:ext cx="40" cy="58"/>
              </a:xfrm>
              <a:custGeom>
                <a:avLst/>
                <a:gdLst>
                  <a:gd name="T0" fmla="*/ 40 w 40"/>
                  <a:gd name="T1" fmla="*/ 0 h 58"/>
                  <a:gd name="T2" fmla="*/ 40 w 40"/>
                  <a:gd name="T3" fmla="*/ 14 h 58"/>
                  <a:gd name="T4" fmla="*/ 0 w 40"/>
                  <a:gd name="T5" fmla="*/ 58 h 58"/>
                  <a:gd name="T6" fmla="*/ 0 w 40"/>
                  <a:gd name="T7" fmla="*/ 38 h 58"/>
                  <a:gd name="T8" fmla="*/ 40 w 40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8">
                    <a:moveTo>
                      <a:pt x="40" y="0"/>
                    </a:moveTo>
                    <a:lnTo>
                      <a:pt x="40" y="14"/>
                    </a:lnTo>
                    <a:lnTo>
                      <a:pt x="0" y="58"/>
                    </a:lnTo>
                    <a:lnTo>
                      <a:pt x="0" y="3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941"/>
              <p:cNvSpPr/>
              <p:nvPr/>
            </p:nvSpPr>
            <p:spPr bwMode="auto">
              <a:xfrm>
                <a:off x="6052" y="3208"/>
                <a:ext cx="84" cy="119"/>
              </a:xfrm>
              <a:custGeom>
                <a:avLst/>
                <a:gdLst>
                  <a:gd name="T0" fmla="*/ 0 w 84"/>
                  <a:gd name="T1" fmla="*/ 86 h 119"/>
                  <a:gd name="T2" fmla="*/ 84 w 84"/>
                  <a:gd name="T3" fmla="*/ 0 h 119"/>
                  <a:gd name="T4" fmla="*/ 84 w 84"/>
                  <a:gd name="T5" fmla="*/ 24 h 119"/>
                  <a:gd name="T6" fmla="*/ 0 w 84"/>
                  <a:gd name="T7" fmla="*/ 119 h 119"/>
                  <a:gd name="T8" fmla="*/ 0 w 84"/>
                  <a:gd name="T9" fmla="*/ 86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119">
                    <a:moveTo>
                      <a:pt x="0" y="86"/>
                    </a:moveTo>
                    <a:lnTo>
                      <a:pt x="84" y="0"/>
                    </a:lnTo>
                    <a:lnTo>
                      <a:pt x="84" y="24"/>
                    </a:lnTo>
                    <a:lnTo>
                      <a:pt x="0" y="119"/>
                    </a:lnTo>
                    <a:lnTo>
                      <a:pt x="0" y="8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942"/>
              <p:cNvSpPr/>
              <p:nvPr/>
            </p:nvSpPr>
            <p:spPr bwMode="auto">
              <a:xfrm>
                <a:off x="6194" y="3138"/>
                <a:ext cx="12" cy="28"/>
              </a:xfrm>
              <a:custGeom>
                <a:avLst/>
                <a:gdLst>
                  <a:gd name="T0" fmla="*/ 12 w 12"/>
                  <a:gd name="T1" fmla="*/ 0 h 28"/>
                  <a:gd name="T2" fmla="*/ 12 w 12"/>
                  <a:gd name="T3" fmla="*/ 16 h 28"/>
                  <a:gd name="T4" fmla="*/ 0 w 12"/>
                  <a:gd name="T5" fmla="*/ 28 h 28"/>
                  <a:gd name="T6" fmla="*/ 0 w 12"/>
                  <a:gd name="T7" fmla="*/ 12 h 28"/>
                  <a:gd name="T8" fmla="*/ 1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12" y="0"/>
                    </a:moveTo>
                    <a:lnTo>
                      <a:pt x="12" y="16"/>
                    </a:lnTo>
                    <a:lnTo>
                      <a:pt x="0" y="28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943"/>
              <p:cNvSpPr/>
              <p:nvPr/>
            </p:nvSpPr>
            <p:spPr bwMode="auto">
              <a:xfrm>
                <a:off x="6082" y="3286"/>
                <a:ext cx="22" cy="55"/>
              </a:xfrm>
              <a:custGeom>
                <a:avLst/>
                <a:gdLst>
                  <a:gd name="T0" fmla="*/ 0 w 22"/>
                  <a:gd name="T1" fmla="*/ 27 h 55"/>
                  <a:gd name="T2" fmla="*/ 22 w 22"/>
                  <a:gd name="T3" fmla="*/ 0 h 55"/>
                  <a:gd name="T4" fmla="*/ 22 w 22"/>
                  <a:gd name="T5" fmla="*/ 27 h 55"/>
                  <a:gd name="T6" fmla="*/ 0 w 22"/>
                  <a:gd name="T7" fmla="*/ 55 h 55"/>
                  <a:gd name="T8" fmla="*/ 0 w 22"/>
                  <a:gd name="T9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5">
                    <a:moveTo>
                      <a:pt x="0" y="27"/>
                    </a:moveTo>
                    <a:lnTo>
                      <a:pt x="22" y="0"/>
                    </a:lnTo>
                    <a:lnTo>
                      <a:pt x="22" y="27"/>
                    </a:lnTo>
                    <a:lnTo>
                      <a:pt x="0" y="55"/>
                    </a:lnTo>
                    <a:lnTo>
                      <a:pt x="0" y="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944"/>
              <p:cNvSpPr/>
              <p:nvPr/>
            </p:nvSpPr>
            <p:spPr bwMode="auto">
              <a:xfrm>
                <a:off x="6120" y="3176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6 h 118"/>
                  <a:gd name="T4" fmla="*/ 0 w 86"/>
                  <a:gd name="T5" fmla="*/ 118 h 118"/>
                  <a:gd name="T6" fmla="*/ 0 w 86"/>
                  <a:gd name="T7" fmla="*/ 94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18"/>
                    </a:lnTo>
                    <a:lnTo>
                      <a:pt x="0" y="9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945"/>
              <p:cNvSpPr/>
              <p:nvPr/>
            </p:nvSpPr>
            <p:spPr bwMode="auto">
              <a:xfrm>
                <a:off x="6154" y="3218"/>
                <a:ext cx="52" cy="80"/>
              </a:xfrm>
              <a:custGeom>
                <a:avLst/>
                <a:gdLst>
                  <a:gd name="T0" fmla="*/ 52 w 52"/>
                  <a:gd name="T1" fmla="*/ 0 h 80"/>
                  <a:gd name="T2" fmla="*/ 52 w 52"/>
                  <a:gd name="T3" fmla="*/ 16 h 80"/>
                  <a:gd name="T4" fmla="*/ 0 w 52"/>
                  <a:gd name="T5" fmla="*/ 80 h 80"/>
                  <a:gd name="T6" fmla="*/ 0 w 52"/>
                  <a:gd name="T7" fmla="*/ 60 h 80"/>
                  <a:gd name="T8" fmla="*/ 52 w 5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0">
                    <a:moveTo>
                      <a:pt x="52" y="0"/>
                    </a:moveTo>
                    <a:lnTo>
                      <a:pt x="52" y="16"/>
                    </a:lnTo>
                    <a:lnTo>
                      <a:pt x="0" y="80"/>
                    </a:lnTo>
                    <a:lnTo>
                      <a:pt x="0" y="6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946"/>
              <p:cNvSpPr/>
              <p:nvPr/>
            </p:nvSpPr>
            <p:spPr bwMode="auto">
              <a:xfrm>
                <a:off x="6154" y="2656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2 w 2"/>
                  <a:gd name="T5" fmla="*/ 2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2" y="0"/>
                    </a:lnTo>
                    <a:lnTo>
                      <a:pt x="2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947"/>
              <p:cNvSpPr/>
              <p:nvPr/>
            </p:nvSpPr>
            <p:spPr bwMode="auto">
              <a:xfrm>
                <a:off x="6110" y="2660"/>
                <a:ext cx="16" cy="28"/>
              </a:xfrm>
              <a:custGeom>
                <a:avLst/>
                <a:gdLst>
                  <a:gd name="T0" fmla="*/ 16 w 16"/>
                  <a:gd name="T1" fmla="*/ 0 h 28"/>
                  <a:gd name="T2" fmla="*/ 16 w 16"/>
                  <a:gd name="T3" fmla="*/ 24 h 28"/>
                  <a:gd name="T4" fmla="*/ 0 w 16"/>
                  <a:gd name="T5" fmla="*/ 28 h 28"/>
                  <a:gd name="T6" fmla="*/ 0 w 16"/>
                  <a:gd name="T7" fmla="*/ 2 h 28"/>
                  <a:gd name="T8" fmla="*/ 16 w 16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8">
                    <a:moveTo>
                      <a:pt x="16" y="0"/>
                    </a:moveTo>
                    <a:lnTo>
                      <a:pt x="16" y="24"/>
                    </a:lnTo>
                    <a:lnTo>
                      <a:pt x="0" y="28"/>
                    </a:lnTo>
                    <a:lnTo>
                      <a:pt x="0" y="2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948"/>
              <p:cNvSpPr/>
              <p:nvPr/>
            </p:nvSpPr>
            <p:spPr bwMode="auto">
              <a:xfrm>
                <a:off x="6154" y="265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Rectangle 949"/>
              <p:cNvSpPr>
                <a:spLocks noChangeArrowheads="1"/>
              </p:cNvSpPr>
              <p:nvPr/>
            </p:nvSpPr>
            <p:spPr bwMode="auto">
              <a:xfrm>
                <a:off x="6156" y="270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950"/>
              <p:cNvSpPr/>
              <p:nvPr/>
            </p:nvSpPr>
            <p:spPr bwMode="auto">
              <a:xfrm>
                <a:off x="6082" y="3439"/>
                <a:ext cx="22" cy="54"/>
              </a:xfrm>
              <a:custGeom>
                <a:avLst/>
                <a:gdLst>
                  <a:gd name="T0" fmla="*/ 0 w 22"/>
                  <a:gd name="T1" fmla="*/ 26 h 54"/>
                  <a:gd name="T2" fmla="*/ 22 w 22"/>
                  <a:gd name="T3" fmla="*/ 0 h 54"/>
                  <a:gd name="T4" fmla="*/ 22 w 22"/>
                  <a:gd name="T5" fmla="*/ 26 h 54"/>
                  <a:gd name="T6" fmla="*/ 0 w 22"/>
                  <a:gd name="T7" fmla="*/ 54 h 54"/>
                  <a:gd name="T8" fmla="*/ 0 w 22"/>
                  <a:gd name="T9" fmla="*/ 26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4">
                    <a:moveTo>
                      <a:pt x="0" y="26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4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951"/>
              <p:cNvSpPr/>
              <p:nvPr/>
            </p:nvSpPr>
            <p:spPr bwMode="auto">
              <a:xfrm>
                <a:off x="6120" y="3317"/>
                <a:ext cx="86" cy="128"/>
              </a:xfrm>
              <a:custGeom>
                <a:avLst/>
                <a:gdLst>
                  <a:gd name="T0" fmla="*/ 86 w 86"/>
                  <a:gd name="T1" fmla="*/ 0 h 128"/>
                  <a:gd name="T2" fmla="*/ 86 w 86"/>
                  <a:gd name="T3" fmla="*/ 16 h 128"/>
                  <a:gd name="T4" fmla="*/ 0 w 86"/>
                  <a:gd name="T5" fmla="*/ 128 h 128"/>
                  <a:gd name="T6" fmla="*/ 0 w 86"/>
                  <a:gd name="T7" fmla="*/ 104 h 128"/>
                  <a:gd name="T8" fmla="*/ 86 w 86"/>
                  <a:gd name="T9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2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28"/>
                    </a:lnTo>
                    <a:lnTo>
                      <a:pt x="0" y="10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952"/>
              <p:cNvSpPr/>
              <p:nvPr/>
            </p:nvSpPr>
            <p:spPr bwMode="auto">
              <a:xfrm>
                <a:off x="6120" y="3365"/>
                <a:ext cx="86" cy="134"/>
              </a:xfrm>
              <a:custGeom>
                <a:avLst/>
                <a:gdLst>
                  <a:gd name="T0" fmla="*/ 86 w 86"/>
                  <a:gd name="T1" fmla="*/ 0 h 134"/>
                  <a:gd name="T2" fmla="*/ 86 w 86"/>
                  <a:gd name="T3" fmla="*/ 16 h 134"/>
                  <a:gd name="T4" fmla="*/ 0 w 86"/>
                  <a:gd name="T5" fmla="*/ 134 h 134"/>
                  <a:gd name="T6" fmla="*/ 0 w 86"/>
                  <a:gd name="T7" fmla="*/ 110 h 134"/>
                  <a:gd name="T8" fmla="*/ 86 w 86"/>
                  <a:gd name="T9" fmla="*/ 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34">
                    <a:moveTo>
                      <a:pt x="86" y="0"/>
                    </a:moveTo>
                    <a:lnTo>
                      <a:pt x="86" y="16"/>
                    </a:lnTo>
                    <a:lnTo>
                      <a:pt x="0" y="134"/>
                    </a:lnTo>
                    <a:lnTo>
                      <a:pt x="0" y="110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953"/>
              <p:cNvSpPr/>
              <p:nvPr/>
            </p:nvSpPr>
            <p:spPr bwMode="auto">
              <a:xfrm>
                <a:off x="6154" y="3270"/>
                <a:ext cx="52" cy="81"/>
              </a:xfrm>
              <a:custGeom>
                <a:avLst/>
                <a:gdLst>
                  <a:gd name="T0" fmla="*/ 52 w 52"/>
                  <a:gd name="T1" fmla="*/ 0 h 81"/>
                  <a:gd name="T2" fmla="*/ 52 w 52"/>
                  <a:gd name="T3" fmla="*/ 16 h 81"/>
                  <a:gd name="T4" fmla="*/ 0 w 52"/>
                  <a:gd name="T5" fmla="*/ 81 h 81"/>
                  <a:gd name="T6" fmla="*/ 0 w 52"/>
                  <a:gd name="T7" fmla="*/ 61 h 81"/>
                  <a:gd name="T8" fmla="*/ 52 w 52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1">
                    <a:moveTo>
                      <a:pt x="52" y="0"/>
                    </a:moveTo>
                    <a:lnTo>
                      <a:pt x="52" y="16"/>
                    </a:lnTo>
                    <a:lnTo>
                      <a:pt x="0" y="81"/>
                    </a:lnTo>
                    <a:lnTo>
                      <a:pt x="0" y="61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Rectangle 954"/>
              <p:cNvSpPr>
                <a:spLocks noChangeArrowheads="1"/>
              </p:cNvSpPr>
              <p:nvPr/>
            </p:nvSpPr>
            <p:spPr bwMode="auto">
              <a:xfrm>
                <a:off x="6156" y="270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955"/>
              <p:cNvSpPr/>
              <p:nvPr/>
            </p:nvSpPr>
            <p:spPr bwMode="auto">
              <a:xfrm>
                <a:off x="6168" y="2407"/>
                <a:ext cx="16" cy="28"/>
              </a:xfrm>
              <a:custGeom>
                <a:avLst/>
                <a:gdLst>
                  <a:gd name="T0" fmla="*/ 16 w 16"/>
                  <a:gd name="T1" fmla="*/ 10 h 28"/>
                  <a:gd name="T2" fmla="*/ 16 w 16"/>
                  <a:gd name="T3" fmla="*/ 28 h 28"/>
                  <a:gd name="T4" fmla="*/ 0 w 16"/>
                  <a:gd name="T5" fmla="*/ 18 h 28"/>
                  <a:gd name="T6" fmla="*/ 0 w 16"/>
                  <a:gd name="T7" fmla="*/ 0 h 28"/>
                  <a:gd name="T8" fmla="*/ 16 w 16"/>
                  <a:gd name="T9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8">
                    <a:moveTo>
                      <a:pt x="16" y="10"/>
                    </a:moveTo>
                    <a:lnTo>
                      <a:pt x="16" y="2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6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Rectangle 956"/>
              <p:cNvSpPr>
                <a:spLocks noChangeArrowheads="1"/>
              </p:cNvSpPr>
              <p:nvPr/>
            </p:nvSpPr>
            <p:spPr bwMode="auto">
              <a:xfrm>
                <a:off x="481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Rectangle 957"/>
              <p:cNvSpPr>
                <a:spLocks noChangeArrowheads="1"/>
              </p:cNvSpPr>
              <p:nvPr/>
            </p:nvSpPr>
            <p:spPr bwMode="auto">
              <a:xfrm>
                <a:off x="483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Rectangle 958"/>
              <p:cNvSpPr>
                <a:spLocks noChangeArrowheads="1"/>
              </p:cNvSpPr>
              <p:nvPr/>
            </p:nvSpPr>
            <p:spPr bwMode="auto">
              <a:xfrm>
                <a:off x="485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Rectangle 959"/>
              <p:cNvSpPr>
                <a:spLocks noChangeArrowheads="1"/>
              </p:cNvSpPr>
              <p:nvPr/>
            </p:nvSpPr>
            <p:spPr bwMode="auto">
              <a:xfrm>
                <a:off x="490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Rectangle 960"/>
              <p:cNvSpPr>
                <a:spLocks noChangeArrowheads="1"/>
              </p:cNvSpPr>
              <p:nvPr/>
            </p:nvSpPr>
            <p:spPr bwMode="auto">
              <a:xfrm>
                <a:off x="4920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Rectangle 961"/>
              <p:cNvSpPr>
                <a:spLocks noChangeArrowheads="1"/>
              </p:cNvSpPr>
              <p:nvPr/>
            </p:nvSpPr>
            <p:spPr bwMode="auto">
              <a:xfrm>
                <a:off x="4814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Rectangle 962"/>
              <p:cNvSpPr>
                <a:spLocks noChangeArrowheads="1"/>
              </p:cNvSpPr>
              <p:nvPr/>
            </p:nvSpPr>
            <p:spPr bwMode="auto">
              <a:xfrm>
                <a:off x="4834" y="991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Rectangle 963"/>
              <p:cNvSpPr>
                <a:spLocks noChangeArrowheads="1"/>
              </p:cNvSpPr>
              <p:nvPr/>
            </p:nvSpPr>
            <p:spPr bwMode="auto">
              <a:xfrm>
                <a:off x="4814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Rectangle 964"/>
              <p:cNvSpPr>
                <a:spLocks noChangeArrowheads="1"/>
              </p:cNvSpPr>
              <p:nvPr/>
            </p:nvSpPr>
            <p:spPr bwMode="auto">
              <a:xfrm>
                <a:off x="4856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Rectangle 965"/>
              <p:cNvSpPr>
                <a:spLocks noChangeArrowheads="1"/>
              </p:cNvSpPr>
              <p:nvPr/>
            </p:nvSpPr>
            <p:spPr bwMode="auto">
              <a:xfrm>
                <a:off x="4920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Rectangle 966"/>
              <p:cNvSpPr>
                <a:spLocks noChangeArrowheads="1"/>
              </p:cNvSpPr>
              <p:nvPr/>
            </p:nvSpPr>
            <p:spPr bwMode="auto">
              <a:xfrm>
                <a:off x="4814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Rectangle 967"/>
              <p:cNvSpPr>
                <a:spLocks noChangeArrowheads="1"/>
              </p:cNvSpPr>
              <p:nvPr/>
            </p:nvSpPr>
            <p:spPr bwMode="auto">
              <a:xfrm>
                <a:off x="4834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Rectangle 968"/>
              <p:cNvSpPr>
                <a:spLocks noChangeArrowheads="1"/>
              </p:cNvSpPr>
              <p:nvPr/>
            </p:nvSpPr>
            <p:spPr bwMode="auto">
              <a:xfrm>
                <a:off x="4878" y="1103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Rectangle 969"/>
              <p:cNvSpPr>
                <a:spLocks noChangeArrowheads="1"/>
              </p:cNvSpPr>
              <p:nvPr/>
            </p:nvSpPr>
            <p:spPr bwMode="auto">
              <a:xfrm>
                <a:off x="4834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Rectangle 970"/>
              <p:cNvSpPr>
                <a:spLocks noChangeArrowheads="1"/>
              </p:cNvSpPr>
              <p:nvPr/>
            </p:nvSpPr>
            <p:spPr bwMode="auto">
              <a:xfrm>
                <a:off x="485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Rectangle 971"/>
              <p:cNvSpPr>
                <a:spLocks noChangeArrowheads="1"/>
              </p:cNvSpPr>
              <p:nvPr/>
            </p:nvSpPr>
            <p:spPr bwMode="auto">
              <a:xfrm>
                <a:off x="4920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Rectangle 972"/>
              <p:cNvSpPr>
                <a:spLocks noChangeArrowheads="1"/>
              </p:cNvSpPr>
              <p:nvPr/>
            </p:nvSpPr>
            <p:spPr bwMode="auto">
              <a:xfrm>
                <a:off x="4814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Rectangle 973"/>
              <p:cNvSpPr>
                <a:spLocks noChangeArrowheads="1"/>
              </p:cNvSpPr>
              <p:nvPr/>
            </p:nvSpPr>
            <p:spPr bwMode="auto">
              <a:xfrm>
                <a:off x="4856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Rectangle 974"/>
              <p:cNvSpPr>
                <a:spLocks noChangeArrowheads="1"/>
              </p:cNvSpPr>
              <p:nvPr/>
            </p:nvSpPr>
            <p:spPr bwMode="auto">
              <a:xfrm>
                <a:off x="483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Rectangle 975"/>
              <p:cNvSpPr>
                <a:spLocks noChangeArrowheads="1"/>
              </p:cNvSpPr>
              <p:nvPr/>
            </p:nvSpPr>
            <p:spPr bwMode="auto">
              <a:xfrm>
                <a:off x="4878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Rectangle 976"/>
              <p:cNvSpPr>
                <a:spLocks noChangeArrowheads="1"/>
              </p:cNvSpPr>
              <p:nvPr/>
            </p:nvSpPr>
            <p:spPr bwMode="auto">
              <a:xfrm>
                <a:off x="4920" y="1273"/>
                <a:ext cx="36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Rectangle 977"/>
              <p:cNvSpPr>
                <a:spLocks noChangeArrowheads="1"/>
              </p:cNvSpPr>
              <p:nvPr/>
            </p:nvSpPr>
            <p:spPr bwMode="auto">
              <a:xfrm>
                <a:off x="4814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Rectangle 978"/>
              <p:cNvSpPr>
                <a:spLocks noChangeArrowheads="1"/>
              </p:cNvSpPr>
              <p:nvPr/>
            </p:nvSpPr>
            <p:spPr bwMode="auto">
              <a:xfrm>
                <a:off x="4856" y="1330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Rectangle 979"/>
              <p:cNvSpPr>
                <a:spLocks noChangeArrowheads="1"/>
              </p:cNvSpPr>
              <p:nvPr/>
            </p:nvSpPr>
            <p:spPr bwMode="auto">
              <a:xfrm>
                <a:off x="483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Rectangle 980"/>
              <p:cNvSpPr>
                <a:spLocks noChangeArrowheads="1"/>
              </p:cNvSpPr>
              <p:nvPr/>
            </p:nvSpPr>
            <p:spPr bwMode="auto">
              <a:xfrm>
                <a:off x="490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Rectangle 981"/>
              <p:cNvSpPr>
                <a:spLocks noChangeArrowheads="1"/>
              </p:cNvSpPr>
              <p:nvPr/>
            </p:nvSpPr>
            <p:spPr bwMode="auto">
              <a:xfrm>
                <a:off x="4834" y="14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Rectangle 982"/>
              <p:cNvSpPr>
                <a:spLocks noChangeArrowheads="1"/>
              </p:cNvSpPr>
              <p:nvPr/>
            </p:nvSpPr>
            <p:spPr bwMode="auto">
              <a:xfrm>
                <a:off x="4878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Rectangle 983"/>
              <p:cNvSpPr>
                <a:spLocks noChangeArrowheads="1"/>
              </p:cNvSpPr>
              <p:nvPr/>
            </p:nvSpPr>
            <p:spPr bwMode="auto">
              <a:xfrm>
                <a:off x="4814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Rectangle 984"/>
              <p:cNvSpPr>
                <a:spLocks noChangeArrowheads="1"/>
              </p:cNvSpPr>
              <p:nvPr/>
            </p:nvSpPr>
            <p:spPr bwMode="auto">
              <a:xfrm>
                <a:off x="485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Rectangle 985"/>
              <p:cNvSpPr>
                <a:spLocks noChangeArrowheads="1"/>
              </p:cNvSpPr>
              <p:nvPr/>
            </p:nvSpPr>
            <p:spPr bwMode="auto">
              <a:xfrm>
                <a:off x="4920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Rectangle 986"/>
              <p:cNvSpPr>
                <a:spLocks noChangeArrowheads="1"/>
              </p:cNvSpPr>
              <p:nvPr/>
            </p:nvSpPr>
            <p:spPr bwMode="auto">
              <a:xfrm>
                <a:off x="4814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Rectangle 987"/>
              <p:cNvSpPr>
                <a:spLocks noChangeArrowheads="1"/>
              </p:cNvSpPr>
              <p:nvPr/>
            </p:nvSpPr>
            <p:spPr bwMode="auto">
              <a:xfrm>
                <a:off x="4834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Rectangle 988"/>
              <p:cNvSpPr>
                <a:spLocks noChangeArrowheads="1"/>
              </p:cNvSpPr>
              <p:nvPr/>
            </p:nvSpPr>
            <p:spPr bwMode="auto">
              <a:xfrm>
                <a:off x="4814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Rectangle 989"/>
              <p:cNvSpPr>
                <a:spLocks noChangeArrowheads="1"/>
              </p:cNvSpPr>
              <p:nvPr/>
            </p:nvSpPr>
            <p:spPr bwMode="auto">
              <a:xfrm>
                <a:off x="4856" y="1610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Rectangle 990"/>
              <p:cNvSpPr>
                <a:spLocks noChangeArrowheads="1"/>
              </p:cNvSpPr>
              <p:nvPr/>
            </p:nvSpPr>
            <p:spPr bwMode="auto">
              <a:xfrm>
                <a:off x="4920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Rectangle 991"/>
              <p:cNvSpPr>
                <a:spLocks noChangeArrowheads="1"/>
              </p:cNvSpPr>
              <p:nvPr/>
            </p:nvSpPr>
            <p:spPr bwMode="auto">
              <a:xfrm>
                <a:off x="483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Rectangle 992"/>
              <p:cNvSpPr>
                <a:spLocks noChangeArrowheads="1"/>
              </p:cNvSpPr>
              <p:nvPr/>
            </p:nvSpPr>
            <p:spPr bwMode="auto">
              <a:xfrm>
                <a:off x="4834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Rectangle 993"/>
              <p:cNvSpPr>
                <a:spLocks noChangeArrowheads="1"/>
              </p:cNvSpPr>
              <p:nvPr/>
            </p:nvSpPr>
            <p:spPr bwMode="auto">
              <a:xfrm>
                <a:off x="4878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Rectangle 994"/>
              <p:cNvSpPr>
                <a:spLocks noChangeArrowheads="1"/>
              </p:cNvSpPr>
              <p:nvPr/>
            </p:nvSpPr>
            <p:spPr bwMode="auto">
              <a:xfrm>
                <a:off x="4920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Rectangle 995"/>
              <p:cNvSpPr>
                <a:spLocks noChangeArrowheads="1"/>
              </p:cNvSpPr>
              <p:nvPr/>
            </p:nvSpPr>
            <p:spPr bwMode="auto">
              <a:xfrm>
                <a:off x="4814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Rectangle 996"/>
              <p:cNvSpPr>
                <a:spLocks noChangeArrowheads="1"/>
              </p:cNvSpPr>
              <p:nvPr/>
            </p:nvSpPr>
            <p:spPr bwMode="auto">
              <a:xfrm>
                <a:off x="4856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Rectangle 997"/>
              <p:cNvSpPr>
                <a:spLocks noChangeArrowheads="1"/>
              </p:cNvSpPr>
              <p:nvPr/>
            </p:nvSpPr>
            <p:spPr bwMode="auto">
              <a:xfrm>
                <a:off x="4900" y="1780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Rectangle 998"/>
              <p:cNvSpPr>
                <a:spLocks noChangeArrowheads="1"/>
              </p:cNvSpPr>
              <p:nvPr/>
            </p:nvSpPr>
            <p:spPr bwMode="auto">
              <a:xfrm>
                <a:off x="4814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Rectangle 999"/>
              <p:cNvSpPr>
                <a:spLocks noChangeArrowheads="1"/>
              </p:cNvSpPr>
              <p:nvPr/>
            </p:nvSpPr>
            <p:spPr bwMode="auto">
              <a:xfrm>
                <a:off x="4878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Rectangle 1000"/>
              <p:cNvSpPr>
                <a:spLocks noChangeArrowheads="1"/>
              </p:cNvSpPr>
              <p:nvPr/>
            </p:nvSpPr>
            <p:spPr bwMode="auto">
              <a:xfrm>
                <a:off x="485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Rectangle 1001"/>
              <p:cNvSpPr>
                <a:spLocks noChangeArrowheads="1"/>
              </p:cNvSpPr>
              <p:nvPr/>
            </p:nvSpPr>
            <p:spPr bwMode="auto">
              <a:xfrm>
                <a:off x="4900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Rectangle 1002"/>
              <p:cNvSpPr>
                <a:spLocks noChangeArrowheads="1"/>
              </p:cNvSpPr>
              <p:nvPr/>
            </p:nvSpPr>
            <p:spPr bwMode="auto">
              <a:xfrm>
                <a:off x="4920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Rectangle 1003"/>
              <p:cNvSpPr>
                <a:spLocks noChangeArrowheads="1"/>
              </p:cNvSpPr>
              <p:nvPr/>
            </p:nvSpPr>
            <p:spPr bwMode="auto">
              <a:xfrm>
                <a:off x="4814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Rectangle 1004"/>
              <p:cNvSpPr>
                <a:spLocks noChangeArrowheads="1"/>
              </p:cNvSpPr>
              <p:nvPr/>
            </p:nvSpPr>
            <p:spPr bwMode="auto">
              <a:xfrm>
                <a:off x="4834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Rectangle 1005"/>
              <p:cNvSpPr>
                <a:spLocks noChangeArrowheads="1"/>
              </p:cNvSpPr>
              <p:nvPr/>
            </p:nvSpPr>
            <p:spPr bwMode="auto">
              <a:xfrm>
                <a:off x="485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Rectangle 1006"/>
              <p:cNvSpPr>
                <a:spLocks noChangeArrowheads="1"/>
              </p:cNvSpPr>
              <p:nvPr/>
            </p:nvSpPr>
            <p:spPr bwMode="auto">
              <a:xfrm>
                <a:off x="4920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Rectangle 1007"/>
              <p:cNvSpPr>
                <a:spLocks noChangeArrowheads="1"/>
              </p:cNvSpPr>
              <p:nvPr/>
            </p:nvSpPr>
            <p:spPr bwMode="auto">
              <a:xfrm>
                <a:off x="4814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Rectangle 1008"/>
              <p:cNvSpPr>
                <a:spLocks noChangeArrowheads="1"/>
              </p:cNvSpPr>
              <p:nvPr/>
            </p:nvSpPr>
            <p:spPr bwMode="auto">
              <a:xfrm>
                <a:off x="4856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Rectangle 1009"/>
              <p:cNvSpPr>
                <a:spLocks noChangeArrowheads="1"/>
              </p:cNvSpPr>
              <p:nvPr/>
            </p:nvSpPr>
            <p:spPr bwMode="auto">
              <a:xfrm>
                <a:off x="4834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Rectangle 1010"/>
              <p:cNvSpPr>
                <a:spLocks noChangeArrowheads="1"/>
              </p:cNvSpPr>
              <p:nvPr/>
            </p:nvSpPr>
            <p:spPr bwMode="auto">
              <a:xfrm>
                <a:off x="4878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Rectangle 1011"/>
              <p:cNvSpPr>
                <a:spLocks noChangeArrowheads="1"/>
              </p:cNvSpPr>
              <p:nvPr/>
            </p:nvSpPr>
            <p:spPr bwMode="auto">
              <a:xfrm>
                <a:off x="4814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2" name="Group 1213"/>
            <p:cNvGrpSpPr/>
            <p:nvPr/>
          </p:nvGrpSpPr>
          <p:grpSpPr bwMode="auto">
            <a:xfrm>
              <a:off x="-3900818" y="-1035049"/>
              <a:ext cx="768377" cy="3255963"/>
              <a:chOff x="4814" y="935"/>
              <a:chExt cx="484" cy="2051"/>
            </a:xfrm>
            <a:grpFill/>
          </p:grpSpPr>
          <p:sp>
            <p:nvSpPr>
              <p:cNvPr id="766" name="Rectangle 1013"/>
              <p:cNvSpPr>
                <a:spLocks noChangeArrowheads="1"/>
              </p:cNvSpPr>
              <p:nvPr/>
            </p:nvSpPr>
            <p:spPr bwMode="auto">
              <a:xfrm>
                <a:off x="485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Rectangle 1014"/>
              <p:cNvSpPr>
                <a:spLocks noChangeArrowheads="1"/>
              </p:cNvSpPr>
              <p:nvPr/>
            </p:nvSpPr>
            <p:spPr bwMode="auto">
              <a:xfrm>
                <a:off x="494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Rectangle 1015"/>
              <p:cNvSpPr>
                <a:spLocks noChangeArrowheads="1"/>
              </p:cNvSpPr>
              <p:nvPr/>
            </p:nvSpPr>
            <p:spPr bwMode="auto">
              <a:xfrm>
                <a:off x="496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Rectangle 1016"/>
              <p:cNvSpPr>
                <a:spLocks noChangeArrowheads="1"/>
              </p:cNvSpPr>
              <p:nvPr/>
            </p:nvSpPr>
            <p:spPr bwMode="auto">
              <a:xfrm>
                <a:off x="5008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Rectangle 1017"/>
              <p:cNvSpPr>
                <a:spLocks noChangeArrowheads="1"/>
              </p:cNvSpPr>
              <p:nvPr/>
            </p:nvSpPr>
            <p:spPr bwMode="auto">
              <a:xfrm>
                <a:off x="503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Rectangle 1018"/>
              <p:cNvSpPr>
                <a:spLocks noChangeArrowheads="1"/>
              </p:cNvSpPr>
              <p:nvPr/>
            </p:nvSpPr>
            <p:spPr bwMode="auto">
              <a:xfrm>
                <a:off x="5050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Rectangle 1019"/>
              <p:cNvSpPr>
                <a:spLocks noChangeArrowheads="1"/>
              </p:cNvSpPr>
              <p:nvPr/>
            </p:nvSpPr>
            <p:spPr bwMode="auto">
              <a:xfrm>
                <a:off x="4944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Rectangle 1020"/>
              <p:cNvSpPr>
                <a:spLocks noChangeArrowheads="1"/>
              </p:cNvSpPr>
              <p:nvPr/>
            </p:nvSpPr>
            <p:spPr bwMode="auto">
              <a:xfrm>
                <a:off x="4986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Rectangle 1021"/>
              <p:cNvSpPr>
                <a:spLocks noChangeArrowheads="1"/>
              </p:cNvSpPr>
              <p:nvPr/>
            </p:nvSpPr>
            <p:spPr bwMode="auto">
              <a:xfrm>
                <a:off x="5030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Rectangle 1022"/>
              <p:cNvSpPr>
                <a:spLocks noChangeArrowheads="1"/>
              </p:cNvSpPr>
              <p:nvPr/>
            </p:nvSpPr>
            <p:spPr bwMode="auto">
              <a:xfrm>
                <a:off x="4964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Rectangle 1023"/>
              <p:cNvSpPr>
                <a:spLocks noChangeArrowheads="1"/>
              </p:cNvSpPr>
              <p:nvPr/>
            </p:nvSpPr>
            <p:spPr bwMode="auto">
              <a:xfrm>
                <a:off x="5050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Rectangle 1024"/>
              <p:cNvSpPr>
                <a:spLocks noChangeArrowheads="1"/>
              </p:cNvSpPr>
              <p:nvPr/>
            </p:nvSpPr>
            <p:spPr bwMode="auto">
              <a:xfrm>
                <a:off x="4944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Rectangle 1025"/>
              <p:cNvSpPr>
                <a:spLocks noChangeArrowheads="1"/>
              </p:cNvSpPr>
              <p:nvPr/>
            </p:nvSpPr>
            <p:spPr bwMode="auto">
              <a:xfrm>
                <a:off x="5008" y="1103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Rectangle 1026"/>
              <p:cNvSpPr>
                <a:spLocks noChangeArrowheads="1"/>
              </p:cNvSpPr>
              <p:nvPr/>
            </p:nvSpPr>
            <p:spPr bwMode="auto">
              <a:xfrm>
                <a:off x="5050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Rectangle 1027"/>
              <p:cNvSpPr>
                <a:spLocks noChangeArrowheads="1"/>
              </p:cNvSpPr>
              <p:nvPr/>
            </p:nvSpPr>
            <p:spPr bwMode="auto">
              <a:xfrm>
                <a:off x="4944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Rectangle 1028"/>
              <p:cNvSpPr>
                <a:spLocks noChangeArrowheads="1"/>
              </p:cNvSpPr>
              <p:nvPr/>
            </p:nvSpPr>
            <p:spPr bwMode="auto">
              <a:xfrm>
                <a:off x="4964" y="1161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Rectangle 1029"/>
              <p:cNvSpPr>
                <a:spLocks noChangeArrowheads="1"/>
              </p:cNvSpPr>
              <p:nvPr/>
            </p:nvSpPr>
            <p:spPr bwMode="auto">
              <a:xfrm>
                <a:off x="5008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Rectangle 1030"/>
              <p:cNvSpPr>
                <a:spLocks noChangeArrowheads="1"/>
              </p:cNvSpPr>
              <p:nvPr/>
            </p:nvSpPr>
            <p:spPr bwMode="auto">
              <a:xfrm>
                <a:off x="5050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Rectangle 1031"/>
              <p:cNvSpPr>
                <a:spLocks noChangeArrowheads="1"/>
              </p:cNvSpPr>
              <p:nvPr/>
            </p:nvSpPr>
            <p:spPr bwMode="auto">
              <a:xfrm>
                <a:off x="4944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Rectangle 1032"/>
              <p:cNvSpPr>
                <a:spLocks noChangeArrowheads="1"/>
              </p:cNvSpPr>
              <p:nvPr/>
            </p:nvSpPr>
            <p:spPr bwMode="auto">
              <a:xfrm>
                <a:off x="4986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Rectangle 1033"/>
              <p:cNvSpPr>
                <a:spLocks noChangeArrowheads="1"/>
              </p:cNvSpPr>
              <p:nvPr/>
            </p:nvSpPr>
            <p:spPr bwMode="auto">
              <a:xfrm>
                <a:off x="496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Rectangle 1034"/>
              <p:cNvSpPr>
                <a:spLocks noChangeArrowheads="1"/>
              </p:cNvSpPr>
              <p:nvPr/>
            </p:nvSpPr>
            <p:spPr bwMode="auto">
              <a:xfrm>
                <a:off x="503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Rectangle 1035"/>
              <p:cNvSpPr>
                <a:spLocks noChangeArrowheads="1"/>
              </p:cNvSpPr>
              <p:nvPr/>
            </p:nvSpPr>
            <p:spPr bwMode="auto">
              <a:xfrm>
                <a:off x="4944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Rectangle 1036"/>
              <p:cNvSpPr>
                <a:spLocks noChangeArrowheads="1"/>
              </p:cNvSpPr>
              <p:nvPr/>
            </p:nvSpPr>
            <p:spPr bwMode="auto">
              <a:xfrm>
                <a:off x="4986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Rectangle 1037"/>
              <p:cNvSpPr>
                <a:spLocks noChangeArrowheads="1"/>
              </p:cNvSpPr>
              <p:nvPr/>
            </p:nvSpPr>
            <p:spPr bwMode="auto">
              <a:xfrm>
                <a:off x="5008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Rectangle 1038"/>
              <p:cNvSpPr>
                <a:spLocks noChangeArrowheads="1"/>
              </p:cNvSpPr>
              <p:nvPr/>
            </p:nvSpPr>
            <p:spPr bwMode="auto">
              <a:xfrm>
                <a:off x="5050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Rectangle 1039"/>
              <p:cNvSpPr>
                <a:spLocks noChangeArrowheads="1"/>
              </p:cNvSpPr>
              <p:nvPr/>
            </p:nvSpPr>
            <p:spPr bwMode="auto">
              <a:xfrm>
                <a:off x="496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Rectangle 1040"/>
              <p:cNvSpPr>
                <a:spLocks noChangeArrowheads="1"/>
              </p:cNvSpPr>
              <p:nvPr/>
            </p:nvSpPr>
            <p:spPr bwMode="auto">
              <a:xfrm>
                <a:off x="5008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Rectangle 1041"/>
              <p:cNvSpPr>
                <a:spLocks noChangeArrowheads="1"/>
              </p:cNvSpPr>
              <p:nvPr/>
            </p:nvSpPr>
            <p:spPr bwMode="auto">
              <a:xfrm>
                <a:off x="4944" y="1442"/>
                <a:ext cx="5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Rectangle 1042"/>
              <p:cNvSpPr>
                <a:spLocks noChangeArrowheads="1"/>
              </p:cNvSpPr>
              <p:nvPr/>
            </p:nvSpPr>
            <p:spPr bwMode="auto">
              <a:xfrm>
                <a:off x="5008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Rectangle 1043"/>
              <p:cNvSpPr>
                <a:spLocks noChangeArrowheads="1"/>
              </p:cNvSpPr>
              <p:nvPr/>
            </p:nvSpPr>
            <p:spPr bwMode="auto">
              <a:xfrm>
                <a:off x="5008" y="1498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Rectangle 1044"/>
              <p:cNvSpPr>
                <a:spLocks noChangeArrowheads="1"/>
              </p:cNvSpPr>
              <p:nvPr/>
            </p:nvSpPr>
            <p:spPr bwMode="auto">
              <a:xfrm>
                <a:off x="5050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Rectangle 1045"/>
              <p:cNvSpPr>
                <a:spLocks noChangeArrowheads="1"/>
              </p:cNvSpPr>
              <p:nvPr/>
            </p:nvSpPr>
            <p:spPr bwMode="auto">
              <a:xfrm>
                <a:off x="4900" y="1554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Rectangle 1046"/>
              <p:cNvSpPr>
                <a:spLocks noChangeArrowheads="1"/>
              </p:cNvSpPr>
              <p:nvPr/>
            </p:nvSpPr>
            <p:spPr bwMode="auto">
              <a:xfrm>
                <a:off x="5008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Rectangle 1047"/>
              <p:cNvSpPr>
                <a:spLocks noChangeArrowheads="1"/>
              </p:cNvSpPr>
              <p:nvPr/>
            </p:nvSpPr>
            <p:spPr bwMode="auto">
              <a:xfrm>
                <a:off x="5050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Rectangle 1048"/>
              <p:cNvSpPr>
                <a:spLocks noChangeArrowheads="1"/>
              </p:cNvSpPr>
              <p:nvPr/>
            </p:nvSpPr>
            <p:spPr bwMode="auto">
              <a:xfrm>
                <a:off x="4964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Rectangle 1049"/>
              <p:cNvSpPr>
                <a:spLocks noChangeArrowheads="1"/>
              </p:cNvSpPr>
              <p:nvPr/>
            </p:nvSpPr>
            <p:spPr bwMode="auto">
              <a:xfrm>
                <a:off x="4986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Rectangle 1050"/>
              <p:cNvSpPr>
                <a:spLocks noChangeArrowheads="1"/>
              </p:cNvSpPr>
              <p:nvPr/>
            </p:nvSpPr>
            <p:spPr bwMode="auto">
              <a:xfrm>
                <a:off x="5030" y="1610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Rectangle 1051"/>
              <p:cNvSpPr>
                <a:spLocks noChangeArrowheads="1"/>
              </p:cNvSpPr>
              <p:nvPr/>
            </p:nvSpPr>
            <p:spPr bwMode="auto">
              <a:xfrm>
                <a:off x="496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Rectangle 1052"/>
              <p:cNvSpPr>
                <a:spLocks noChangeArrowheads="1"/>
              </p:cNvSpPr>
              <p:nvPr/>
            </p:nvSpPr>
            <p:spPr bwMode="auto">
              <a:xfrm>
                <a:off x="5008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Rectangle 1053"/>
              <p:cNvSpPr>
                <a:spLocks noChangeArrowheads="1"/>
              </p:cNvSpPr>
              <p:nvPr/>
            </p:nvSpPr>
            <p:spPr bwMode="auto">
              <a:xfrm>
                <a:off x="5050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Rectangle 1054"/>
              <p:cNvSpPr>
                <a:spLocks noChangeArrowheads="1"/>
              </p:cNvSpPr>
              <p:nvPr/>
            </p:nvSpPr>
            <p:spPr bwMode="auto">
              <a:xfrm>
                <a:off x="4964" y="1722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Rectangle 1055"/>
              <p:cNvSpPr>
                <a:spLocks noChangeArrowheads="1"/>
              </p:cNvSpPr>
              <p:nvPr/>
            </p:nvSpPr>
            <p:spPr bwMode="auto">
              <a:xfrm>
                <a:off x="5050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Rectangle 1056"/>
              <p:cNvSpPr>
                <a:spLocks noChangeArrowheads="1"/>
              </p:cNvSpPr>
              <p:nvPr/>
            </p:nvSpPr>
            <p:spPr bwMode="auto">
              <a:xfrm>
                <a:off x="4944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Rectangle 1057"/>
              <p:cNvSpPr>
                <a:spLocks noChangeArrowheads="1"/>
              </p:cNvSpPr>
              <p:nvPr/>
            </p:nvSpPr>
            <p:spPr bwMode="auto">
              <a:xfrm>
                <a:off x="5050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Rectangle 1058"/>
              <p:cNvSpPr>
                <a:spLocks noChangeArrowheads="1"/>
              </p:cNvSpPr>
              <p:nvPr/>
            </p:nvSpPr>
            <p:spPr bwMode="auto">
              <a:xfrm>
                <a:off x="494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Rectangle 1059"/>
              <p:cNvSpPr>
                <a:spLocks noChangeArrowheads="1"/>
              </p:cNvSpPr>
              <p:nvPr/>
            </p:nvSpPr>
            <p:spPr bwMode="auto">
              <a:xfrm>
                <a:off x="4964" y="183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Rectangle 1060"/>
              <p:cNvSpPr>
                <a:spLocks noChangeArrowheads="1"/>
              </p:cNvSpPr>
              <p:nvPr/>
            </p:nvSpPr>
            <p:spPr bwMode="auto">
              <a:xfrm>
                <a:off x="5008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Rectangle 1061"/>
              <p:cNvSpPr>
                <a:spLocks noChangeArrowheads="1"/>
              </p:cNvSpPr>
              <p:nvPr/>
            </p:nvSpPr>
            <p:spPr bwMode="auto">
              <a:xfrm>
                <a:off x="5030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5" name="Rectangle 1062"/>
              <p:cNvSpPr>
                <a:spLocks noChangeArrowheads="1"/>
              </p:cNvSpPr>
              <p:nvPr/>
            </p:nvSpPr>
            <p:spPr bwMode="auto">
              <a:xfrm>
                <a:off x="498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6" name="Rectangle 1063"/>
              <p:cNvSpPr>
                <a:spLocks noChangeArrowheads="1"/>
              </p:cNvSpPr>
              <p:nvPr/>
            </p:nvSpPr>
            <p:spPr bwMode="auto">
              <a:xfrm>
                <a:off x="5030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Rectangle 1064"/>
              <p:cNvSpPr>
                <a:spLocks noChangeArrowheads="1"/>
              </p:cNvSpPr>
              <p:nvPr/>
            </p:nvSpPr>
            <p:spPr bwMode="auto">
              <a:xfrm>
                <a:off x="5050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Rectangle 1065"/>
              <p:cNvSpPr>
                <a:spLocks noChangeArrowheads="1"/>
              </p:cNvSpPr>
              <p:nvPr/>
            </p:nvSpPr>
            <p:spPr bwMode="auto">
              <a:xfrm>
                <a:off x="4964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Rectangle 1066"/>
              <p:cNvSpPr>
                <a:spLocks noChangeArrowheads="1"/>
              </p:cNvSpPr>
              <p:nvPr/>
            </p:nvSpPr>
            <p:spPr bwMode="auto">
              <a:xfrm>
                <a:off x="498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Rectangle 1067"/>
              <p:cNvSpPr>
                <a:spLocks noChangeArrowheads="1"/>
              </p:cNvSpPr>
              <p:nvPr/>
            </p:nvSpPr>
            <p:spPr bwMode="auto">
              <a:xfrm>
                <a:off x="5050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Rectangle 1068"/>
              <p:cNvSpPr>
                <a:spLocks noChangeArrowheads="1"/>
              </p:cNvSpPr>
              <p:nvPr/>
            </p:nvSpPr>
            <p:spPr bwMode="auto">
              <a:xfrm>
                <a:off x="4944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Rectangle 1069"/>
              <p:cNvSpPr>
                <a:spLocks noChangeArrowheads="1"/>
              </p:cNvSpPr>
              <p:nvPr/>
            </p:nvSpPr>
            <p:spPr bwMode="auto">
              <a:xfrm>
                <a:off x="4986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Rectangle 1070"/>
              <p:cNvSpPr>
                <a:spLocks noChangeArrowheads="1"/>
              </p:cNvSpPr>
              <p:nvPr/>
            </p:nvSpPr>
            <p:spPr bwMode="auto">
              <a:xfrm>
                <a:off x="5030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Rectangle 1071"/>
              <p:cNvSpPr>
                <a:spLocks noChangeArrowheads="1"/>
              </p:cNvSpPr>
              <p:nvPr/>
            </p:nvSpPr>
            <p:spPr bwMode="auto">
              <a:xfrm>
                <a:off x="4964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Rectangle 1072"/>
              <p:cNvSpPr>
                <a:spLocks noChangeArrowheads="1"/>
              </p:cNvSpPr>
              <p:nvPr/>
            </p:nvSpPr>
            <p:spPr bwMode="auto">
              <a:xfrm>
                <a:off x="5008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Rectangle 1073"/>
              <p:cNvSpPr>
                <a:spLocks noChangeArrowheads="1"/>
              </p:cNvSpPr>
              <p:nvPr/>
            </p:nvSpPr>
            <p:spPr bwMode="auto">
              <a:xfrm>
                <a:off x="5050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Rectangle 1074"/>
              <p:cNvSpPr>
                <a:spLocks noChangeArrowheads="1"/>
              </p:cNvSpPr>
              <p:nvPr/>
            </p:nvSpPr>
            <p:spPr bwMode="auto">
              <a:xfrm>
                <a:off x="4944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Rectangle 1075"/>
              <p:cNvSpPr>
                <a:spLocks noChangeArrowheads="1"/>
              </p:cNvSpPr>
              <p:nvPr/>
            </p:nvSpPr>
            <p:spPr bwMode="auto">
              <a:xfrm>
                <a:off x="498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Rectangle 1076"/>
              <p:cNvSpPr>
                <a:spLocks noChangeArrowheads="1"/>
              </p:cNvSpPr>
              <p:nvPr/>
            </p:nvSpPr>
            <p:spPr bwMode="auto">
              <a:xfrm>
                <a:off x="5050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Rectangle 1077"/>
              <p:cNvSpPr>
                <a:spLocks noChangeArrowheads="1"/>
              </p:cNvSpPr>
              <p:nvPr/>
            </p:nvSpPr>
            <p:spPr bwMode="auto">
              <a:xfrm>
                <a:off x="485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Rectangle 1078"/>
              <p:cNvSpPr>
                <a:spLocks noChangeArrowheads="1"/>
              </p:cNvSpPr>
              <p:nvPr/>
            </p:nvSpPr>
            <p:spPr bwMode="auto">
              <a:xfrm>
                <a:off x="4920" y="217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Rectangle 1079"/>
              <p:cNvSpPr>
                <a:spLocks noChangeArrowheads="1"/>
              </p:cNvSpPr>
              <p:nvPr/>
            </p:nvSpPr>
            <p:spPr bwMode="auto">
              <a:xfrm>
                <a:off x="4944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Rectangle 1080"/>
              <p:cNvSpPr>
                <a:spLocks noChangeArrowheads="1"/>
              </p:cNvSpPr>
              <p:nvPr/>
            </p:nvSpPr>
            <p:spPr bwMode="auto">
              <a:xfrm>
                <a:off x="498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Rectangle 1081"/>
              <p:cNvSpPr>
                <a:spLocks noChangeArrowheads="1"/>
              </p:cNvSpPr>
              <p:nvPr/>
            </p:nvSpPr>
            <p:spPr bwMode="auto">
              <a:xfrm>
                <a:off x="4814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Rectangle 1082"/>
              <p:cNvSpPr>
                <a:spLocks noChangeArrowheads="1"/>
              </p:cNvSpPr>
              <p:nvPr/>
            </p:nvSpPr>
            <p:spPr bwMode="auto">
              <a:xfrm>
                <a:off x="4834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Rectangle 1083"/>
              <p:cNvSpPr>
                <a:spLocks noChangeArrowheads="1"/>
              </p:cNvSpPr>
              <p:nvPr/>
            </p:nvSpPr>
            <p:spPr bwMode="auto">
              <a:xfrm>
                <a:off x="4900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Rectangle 1084"/>
              <p:cNvSpPr>
                <a:spLocks noChangeArrowheads="1"/>
              </p:cNvSpPr>
              <p:nvPr/>
            </p:nvSpPr>
            <p:spPr bwMode="auto">
              <a:xfrm>
                <a:off x="4944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Rectangle 1085"/>
              <p:cNvSpPr>
                <a:spLocks noChangeArrowheads="1"/>
              </p:cNvSpPr>
              <p:nvPr/>
            </p:nvSpPr>
            <p:spPr bwMode="auto">
              <a:xfrm>
                <a:off x="5050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Rectangle 1086"/>
              <p:cNvSpPr>
                <a:spLocks noChangeArrowheads="1"/>
              </p:cNvSpPr>
              <p:nvPr/>
            </p:nvSpPr>
            <p:spPr bwMode="auto">
              <a:xfrm>
                <a:off x="4920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Rectangle 1087"/>
              <p:cNvSpPr>
                <a:spLocks noChangeArrowheads="1"/>
              </p:cNvSpPr>
              <p:nvPr/>
            </p:nvSpPr>
            <p:spPr bwMode="auto">
              <a:xfrm>
                <a:off x="4878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Rectangle 1088"/>
              <p:cNvSpPr>
                <a:spLocks noChangeArrowheads="1"/>
              </p:cNvSpPr>
              <p:nvPr/>
            </p:nvSpPr>
            <p:spPr bwMode="auto">
              <a:xfrm>
                <a:off x="5030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Rectangle 1089"/>
              <p:cNvSpPr>
                <a:spLocks noChangeArrowheads="1"/>
              </p:cNvSpPr>
              <p:nvPr/>
            </p:nvSpPr>
            <p:spPr bwMode="auto">
              <a:xfrm>
                <a:off x="5050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Rectangle 1090"/>
              <p:cNvSpPr>
                <a:spLocks noChangeArrowheads="1"/>
              </p:cNvSpPr>
              <p:nvPr/>
            </p:nvSpPr>
            <p:spPr bwMode="auto">
              <a:xfrm>
                <a:off x="4814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Rectangle 1091"/>
              <p:cNvSpPr>
                <a:spLocks noChangeArrowheads="1"/>
              </p:cNvSpPr>
              <p:nvPr/>
            </p:nvSpPr>
            <p:spPr bwMode="auto">
              <a:xfrm>
                <a:off x="4964" y="23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Rectangle 1092"/>
              <p:cNvSpPr>
                <a:spLocks noChangeArrowheads="1"/>
              </p:cNvSpPr>
              <p:nvPr/>
            </p:nvSpPr>
            <p:spPr bwMode="auto">
              <a:xfrm>
                <a:off x="4856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Rectangle 1093"/>
              <p:cNvSpPr>
                <a:spLocks noChangeArrowheads="1"/>
              </p:cNvSpPr>
              <p:nvPr/>
            </p:nvSpPr>
            <p:spPr bwMode="auto">
              <a:xfrm>
                <a:off x="5008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Rectangle 1094"/>
              <p:cNvSpPr>
                <a:spLocks noChangeArrowheads="1"/>
              </p:cNvSpPr>
              <p:nvPr/>
            </p:nvSpPr>
            <p:spPr bwMode="auto">
              <a:xfrm>
                <a:off x="5050" y="23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Rectangle 1095"/>
              <p:cNvSpPr>
                <a:spLocks noChangeArrowheads="1"/>
              </p:cNvSpPr>
              <p:nvPr/>
            </p:nvSpPr>
            <p:spPr bwMode="auto">
              <a:xfrm>
                <a:off x="481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Rectangle 1096"/>
              <p:cNvSpPr>
                <a:spLocks noChangeArrowheads="1"/>
              </p:cNvSpPr>
              <p:nvPr/>
            </p:nvSpPr>
            <p:spPr bwMode="auto">
              <a:xfrm>
                <a:off x="4878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Rectangle 1097"/>
              <p:cNvSpPr>
                <a:spLocks noChangeArrowheads="1"/>
              </p:cNvSpPr>
              <p:nvPr/>
            </p:nvSpPr>
            <p:spPr bwMode="auto">
              <a:xfrm>
                <a:off x="4834" y="23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Rectangle 1098"/>
              <p:cNvSpPr>
                <a:spLocks noChangeArrowheads="1"/>
              </p:cNvSpPr>
              <p:nvPr/>
            </p:nvSpPr>
            <p:spPr bwMode="auto">
              <a:xfrm>
                <a:off x="4986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Rectangle 1099"/>
              <p:cNvSpPr>
                <a:spLocks noChangeArrowheads="1"/>
              </p:cNvSpPr>
              <p:nvPr/>
            </p:nvSpPr>
            <p:spPr bwMode="auto">
              <a:xfrm>
                <a:off x="5008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Rectangle 1100"/>
              <p:cNvSpPr>
                <a:spLocks noChangeArrowheads="1"/>
              </p:cNvSpPr>
              <p:nvPr/>
            </p:nvSpPr>
            <p:spPr bwMode="auto">
              <a:xfrm>
                <a:off x="4814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Rectangle 1101"/>
              <p:cNvSpPr>
                <a:spLocks noChangeArrowheads="1"/>
              </p:cNvSpPr>
              <p:nvPr/>
            </p:nvSpPr>
            <p:spPr bwMode="auto">
              <a:xfrm>
                <a:off x="4964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Rectangle 1102"/>
              <p:cNvSpPr>
                <a:spLocks noChangeArrowheads="1"/>
              </p:cNvSpPr>
              <p:nvPr/>
            </p:nvSpPr>
            <p:spPr bwMode="auto">
              <a:xfrm>
                <a:off x="4878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Rectangle 1103"/>
              <p:cNvSpPr>
                <a:spLocks noChangeArrowheads="1"/>
              </p:cNvSpPr>
              <p:nvPr/>
            </p:nvSpPr>
            <p:spPr bwMode="auto">
              <a:xfrm>
                <a:off x="4920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Rectangle 1104"/>
              <p:cNvSpPr>
                <a:spLocks noChangeArrowheads="1"/>
              </p:cNvSpPr>
              <p:nvPr/>
            </p:nvSpPr>
            <p:spPr bwMode="auto">
              <a:xfrm>
                <a:off x="5050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Rectangle 1105"/>
              <p:cNvSpPr>
                <a:spLocks noChangeArrowheads="1"/>
              </p:cNvSpPr>
              <p:nvPr/>
            </p:nvSpPr>
            <p:spPr bwMode="auto">
              <a:xfrm>
                <a:off x="481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Rectangle 1106"/>
              <p:cNvSpPr>
                <a:spLocks noChangeArrowheads="1"/>
              </p:cNvSpPr>
              <p:nvPr/>
            </p:nvSpPr>
            <p:spPr bwMode="auto">
              <a:xfrm>
                <a:off x="4964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Rectangle 1107"/>
              <p:cNvSpPr>
                <a:spLocks noChangeArrowheads="1"/>
              </p:cNvSpPr>
              <p:nvPr/>
            </p:nvSpPr>
            <p:spPr bwMode="auto">
              <a:xfrm>
                <a:off x="4878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Rectangle 1108"/>
              <p:cNvSpPr>
                <a:spLocks noChangeArrowheads="1"/>
              </p:cNvSpPr>
              <p:nvPr/>
            </p:nvSpPr>
            <p:spPr bwMode="auto">
              <a:xfrm>
                <a:off x="494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Rectangle 1109"/>
              <p:cNvSpPr>
                <a:spLocks noChangeArrowheads="1"/>
              </p:cNvSpPr>
              <p:nvPr/>
            </p:nvSpPr>
            <p:spPr bwMode="auto">
              <a:xfrm>
                <a:off x="5050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Rectangle 1110"/>
              <p:cNvSpPr>
                <a:spLocks noChangeArrowheads="1"/>
              </p:cNvSpPr>
              <p:nvPr/>
            </p:nvSpPr>
            <p:spPr bwMode="auto">
              <a:xfrm>
                <a:off x="4964" y="252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Rectangle 1111"/>
              <p:cNvSpPr>
                <a:spLocks noChangeArrowheads="1"/>
              </p:cNvSpPr>
              <p:nvPr/>
            </p:nvSpPr>
            <p:spPr bwMode="auto">
              <a:xfrm>
                <a:off x="4856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Rectangle 1112"/>
              <p:cNvSpPr>
                <a:spLocks noChangeArrowheads="1"/>
              </p:cNvSpPr>
              <p:nvPr/>
            </p:nvSpPr>
            <p:spPr bwMode="auto">
              <a:xfrm>
                <a:off x="4920" y="252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Rectangle 1113"/>
              <p:cNvSpPr>
                <a:spLocks noChangeArrowheads="1"/>
              </p:cNvSpPr>
              <p:nvPr/>
            </p:nvSpPr>
            <p:spPr bwMode="auto">
              <a:xfrm>
                <a:off x="4814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Rectangle 1114"/>
              <p:cNvSpPr>
                <a:spLocks noChangeArrowheads="1"/>
              </p:cNvSpPr>
              <p:nvPr/>
            </p:nvSpPr>
            <p:spPr bwMode="auto">
              <a:xfrm>
                <a:off x="4920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Rectangle 1115"/>
              <p:cNvSpPr>
                <a:spLocks noChangeArrowheads="1"/>
              </p:cNvSpPr>
              <p:nvPr/>
            </p:nvSpPr>
            <p:spPr bwMode="auto">
              <a:xfrm>
                <a:off x="5050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9" name="Rectangle 1116"/>
              <p:cNvSpPr>
                <a:spLocks noChangeArrowheads="1"/>
              </p:cNvSpPr>
              <p:nvPr/>
            </p:nvSpPr>
            <p:spPr bwMode="auto">
              <a:xfrm>
                <a:off x="4878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0" name="Rectangle 1117"/>
              <p:cNvSpPr>
                <a:spLocks noChangeArrowheads="1"/>
              </p:cNvSpPr>
              <p:nvPr/>
            </p:nvSpPr>
            <p:spPr bwMode="auto">
              <a:xfrm>
                <a:off x="4814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Rectangle 1118"/>
              <p:cNvSpPr>
                <a:spLocks noChangeArrowheads="1"/>
              </p:cNvSpPr>
              <p:nvPr/>
            </p:nvSpPr>
            <p:spPr bwMode="auto">
              <a:xfrm>
                <a:off x="4920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Rectangle 1119"/>
              <p:cNvSpPr>
                <a:spLocks noChangeArrowheads="1"/>
              </p:cNvSpPr>
              <p:nvPr/>
            </p:nvSpPr>
            <p:spPr bwMode="auto">
              <a:xfrm>
                <a:off x="5050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Rectangle 1120"/>
              <p:cNvSpPr>
                <a:spLocks noChangeArrowheads="1"/>
              </p:cNvSpPr>
              <p:nvPr/>
            </p:nvSpPr>
            <p:spPr bwMode="auto">
              <a:xfrm>
                <a:off x="4814" y="273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Rectangle 1121"/>
              <p:cNvSpPr>
                <a:spLocks noChangeArrowheads="1"/>
              </p:cNvSpPr>
              <p:nvPr/>
            </p:nvSpPr>
            <p:spPr bwMode="auto">
              <a:xfrm>
                <a:off x="5050" y="273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Rectangle 1122"/>
              <p:cNvSpPr>
                <a:spLocks noChangeArrowheads="1"/>
              </p:cNvSpPr>
              <p:nvPr/>
            </p:nvSpPr>
            <p:spPr bwMode="auto">
              <a:xfrm>
                <a:off x="4920" y="27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Rectangle 1123"/>
              <p:cNvSpPr>
                <a:spLocks noChangeArrowheads="1"/>
              </p:cNvSpPr>
              <p:nvPr/>
            </p:nvSpPr>
            <p:spPr bwMode="auto">
              <a:xfrm>
                <a:off x="5050" y="27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Rectangle 1124"/>
              <p:cNvSpPr>
                <a:spLocks noChangeArrowheads="1"/>
              </p:cNvSpPr>
              <p:nvPr/>
            </p:nvSpPr>
            <p:spPr bwMode="auto">
              <a:xfrm>
                <a:off x="4814" y="28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Rectangle 1125"/>
              <p:cNvSpPr>
                <a:spLocks noChangeArrowheads="1"/>
              </p:cNvSpPr>
              <p:nvPr/>
            </p:nvSpPr>
            <p:spPr bwMode="auto">
              <a:xfrm>
                <a:off x="4944" y="28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Rectangle 1126"/>
              <p:cNvSpPr>
                <a:spLocks noChangeArrowheads="1"/>
              </p:cNvSpPr>
              <p:nvPr/>
            </p:nvSpPr>
            <p:spPr bwMode="auto">
              <a:xfrm>
                <a:off x="4920" y="290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Rectangle 1127"/>
              <p:cNvSpPr>
                <a:spLocks noChangeArrowheads="1"/>
              </p:cNvSpPr>
              <p:nvPr/>
            </p:nvSpPr>
            <p:spPr bwMode="auto">
              <a:xfrm>
                <a:off x="4920" y="295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Rectangle 1128"/>
              <p:cNvSpPr>
                <a:spLocks noChangeArrowheads="1"/>
              </p:cNvSpPr>
              <p:nvPr/>
            </p:nvSpPr>
            <p:spPr bwMode="auto">
              <a:xfrm>
                <a:off x="5050" y="290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Rectangle 1129"/>
              <p:cNvSpPr>
                <a:spLocks noChangeArrowheads="1"/>
              </p:cNvSpPr>
              <p:nvPr/>
            </p:nvSpPr>
            <p:spPr bwMode="auto">
              <a:xfrm>
                <a:off x="5048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Rectangle 1130"/>
              <p:cNvSpPr>
                <a:spLocks noChangeArrowheads="1"/>
              </p:cNvSpPr>
              <p:nvPr/>
            </p:nvSpPr>
            <p:spPr bwMode="auto">
              <a:xfrm>
                <a:off x="507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Rectangle 1131"/>
              <p:cNvSpPr>
                <a:spLocks noChangeArrowheads="1"/>
              </p:cNvSpPr>
              <p:nvPr/>
            </p:nvSpPr>
            <p:spPr bwMode="auto">
              <a:xfrm>
                <a:off x="5092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Rectangle 1132"/>
              <p:cNvSpPr>
                <a:spLocks noChangeArrowheads="1"/>
              </p:cNvSpPr>
              <p:nvPr/>
            </p:nvSpPr>
            <p:spPr bwMode="auto">
              <a:xfrm>
                <a:off x="513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Rectangle 1133"/>
              <p:cNvSpPr>
                <a:spLocks noChangeArrowheads="1"/>
              </p:cNvSpPr>
              <p:nvPr/>
            </p:nvSpPr>
            <p:spPr bwMode="auto">
              <a:xfrm>
                <a:off x="515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Rectangle 1134"/>
              <p:cNvSpPr>
                <a:spLocks noChangeArrowheads="1"/>
              </p:cNvSpPr>
              <p:nvPr/>
            </p:nvSpPr>
            <p:spPr bwMode="auto">
              <a:xfrm>
                <a:off x="5048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Rectangle 1135"/>
              <p:cNvSpPr>
                <a:spLocks noChangeArrowheads="1"/>
              </p:cNvSpPr>
              <p:nvPr/>
            </p:nvSpPr>
            <p:spPr bwMode="auto">
              <a:xfrm>
                <a:off x="5070" y="991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Rectangle 1136"/>
              <p:cNvSpPr>
                <a:spLocks noChangeArrowheads="1"/>
              </p:cNvSpPr>
              <p:nvPr/>
            </p:nvSpPr>
            <p:spPr bwMode="auto">
              <a:xfrm>
                <a:off x="5048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Rectangle 1137"/>
              <p:cNvSpPr>
                <a:spLocks noChangeArrowheads="1"/>
              </p:cNvSpPr>
              <p:nvPr/>
            </p:nvSpPr>
            <p:spPr bwMode="auto">
              <a:xfrm>
                <a:off x="5092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Rectangle 1138"/>
              <p:cNvSpPr>
                <a:spLocks noChangeArrowheads="1"/>
              </p:cNvSpPr>
              <p:nvPr/>
            </p:nvSpPr>
            <p:spPr bwMode="auto">
              <a:xfrm>
                <a:off x="5156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Rectangle 1139"/>
              <p:cNvSpPr>
                <a:spLocks noChangeArrowheads="1"/>
              </p:cNvSpPr>
              <p:nvPr/>
            </p:nvSpPr>
            <p:spPr bwMode="auto">
              <a:xfrm>
                <a:off x="5048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Rectangle 1140"/>
              <p:cNvSpPr>
                <a:spLocks noChangeArrowheads="1"/>
              </p:cNvSpPr>
              <p:nvPr/>
            </p:nvSpPr>
            <p:spPr bwMode="auto">
              <a:xfrm>
                <a:off x="5070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Rectangle 1141"/>
              <p:cNvSpPr>
                <a:spLocks noChangeArrowheads="1"/>
              </p:cNvSpPr>
              <p:nvPr/>
            </p:nvSpPr>
            <p:spPr bwMode="auto">
              <a:xfrm>
                <a:off x="5114" y="1103"/>
                <a:ext cx="5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Rectangle 1142"/>
              <p:cNvSpPr>
                <a:spLocks noChangeArrowheads="1"/>
              </p:cNvSpPr>
              <p:nvPr/>
            </p:nvSpPr>
            <p:spPr bwMode="auto">
              <a:xfrm>
                <a:off x="5070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Rectangle 1143"/>
              <p:cNvSpPr>
                <a:spLocks noChangeArrowheads="1"/>
              </p:cNvSpPr>
              <p:nvPr/>
            </p:nvSpPr>
            <p:spPr bwMode="auto">
              <a:xfrm>
                <a:off x="5092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Rectangle 1144"/>
              <p:cNvSpPr>
                <a:spLocks noChangeArrowheads="1"/>
              </p:cNvSpPr>
              <p:nvPr/>
            </p:nvSpPr>
            <p:spPr bwMode="auto">
              <a:xfrm>
                <a:off x="515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Rectangle 1145"/>
              <p:cNvSpPr>
                <a:spLocks noChangeArrowheads="1"/>
              </p:cNvSpPr>
              <p:nvPr/>
            </p:nvSpPr>
            <p:spPr bwMode="auto">
              <a:xfrm>
                <a:off x="5048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Rectangle 1146"/>
              <p:cNvSpPr>
                <a:spLocks noChangeArrowheads="1"/>
              </p:cNvSpPr>
              <p:nvPr/>
            </p:nvSpPr>
            <p:spPr bwMode="auto">
              <a:xfrm>
                <a:off x="5092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Rectangle 1147"/>
              <p:cNvSpPr>
                <a:spLocks noChangeArrowheads="1"/>
              </p:cNvSpPr>
              <p:nvPr/>
            </p:nvSpPr>
            <p:spPr bwMode="auto">
              <a:xfrm>
                <a:off x="5134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Rectangle 1148"/>
              <p:cNvSpPr>
                <a:spLocks noChangeArrowheads="1"/>
              </p:cNvSpPr>
              <p:nvPr/>
            </p:nvSpPr>
            <p:spPr bwMode="auto">
              <a:xfrm>
                <a:off x="507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Rectangle 1149"/>
              <p:cNvSpPr>
                <a:spLocks noChangeArrowheads="1"/>
              </p:cNvSpPr>
              <p:nvPr/>
            </p:nvSpPr>
            <p:spPr bwMode="auto">
              <a:xfrm>
                <a:off x="5114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Rectangle 1150"/>
              <p:cNvSpPr>
                <a:spLocks noChangeArrowheads="1"/>
              </p:cNvSpPr>
              <p:nvPr/>
            </p:nvSpPr>
            <p:spPr bwMode="auto">
              <a:xfrm>
                <a:off x="5156" y="1273"/>
                <a:ext cx="36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Rectangle 1151"/>
              <p:cNvSpPr>
                <a:spLocks noChangeArrowheads="1"/>
              </p:cNvSpPr>
              <p:nvPr/>
            </p:nvSpPr>
            <p:spPr bwMode="auto">
              <a:xfrm>
                <a:off x="5048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Rectangle 1152"/>
              <p:cNvSpPr>
                <a:spLocks noChangeArrowheads="1"/>
              </p:cNvSpPr>
              <p:nvPr/>
            </p:nvSpPr>
            <p:spPr bwMode="auto">
              <a:xfrm>
                <a:off x="5092" y="1330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Rectangle 1153"/>
              <p:cNvSpPr>
                <a:spLocks noChangeArrowheads="1"/>
              </p:cNvSpPr>
              <p:nvPr/>
            </p:nvSpPr>
            <p:spPr bwMode="auto">
              <a:xfrm>
                <a:off x="507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Rectangle 1154"/>
              <p:cNvSpPr>
                <a:spLocks noChangeArrowheads="1"/>
              </p:cNvSpPr>
              <p:nvPr/>
            </p:nvSpPr>
            <p:spPr bwMode="auto">
              <a:xfrm>
                <a:off x="5114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Rectangle 1155"/>
              <p:cNvSpPr>
                <a:spLocks noChangeArrowheads="1"/>
              </p:cNvSpPr>
              <p:nvPr/>
            </p:nvSpPr>
            <p:spPr bwMode="auto">
              <a:xfrm>
                <a:off x="513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Rectangle 1156"/>
              <p:cNvSpPr>
                <a:spLocks noChangeArrowheads="1"/>
              </p:cNvSpPr>
              <p:nvPr/>
            </p:nvSpPr>
            <p:spPr bwMode="auto">
              <a:xfrm>
                <a:off x="5070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Rectangle 1157"/>
              <p:cNvSpPr>
                <a:spLocks noChangeArrowheads="1"/>
              </p:cNvSpPr>
              <p:nvPr/>
            </p:nvSpPr>
            <p:spPr bwMode="auto">
              <a:xfrm>
                <a:off x="5114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Rectangle 1158"/>
              <p:cNvSpPr>
                <a:spLocks noChangeArrowheads="1"/>
              </p:cNvSpPr>
              <p:nvPr/>
            </p:nvSpPr>
            <p:spPr bwMode="auto">
              <a:xfrm>
                <a:off x="5048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Rectangle 1159"/>
              <p:cNvSpPr>
                <a:spLocks noChangeArrowheads="1"/>
              </p:cNvSpPr>
              <p:nvPr/>
            </p:nvSpPr>
            <p:spPr bwMode="auto">
              <a:xfrm>
                <a:off x="5092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Rectangle 1160"/>
              <p:cNvSpPr>
                <a:spLocks noChangeArrowheads="1"/>
              </p:cNvSpPr>
              <p:nvPr/>
            </p:nvSpPr>
            <p:spPr bwMode="auto">
              <a:xfrm>
                <a:off x="515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Rectangle 1161"/>
              <p:cNvSpPr>
                <a:spLocks noChangeArrowheads="1"/>
              </p:cNvSpPr>
              <p:nvPr/>
            </p:nvSpPr>
            <p:spPr bwMode="auto">
              <a:xfrm>
                <a:off x="5048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Rectangle 1162"/>
              <p:cNvSpPr>
                <a:spLocks noChangeArrowheads="1"/>
              </p:cNvSpPr>
              <p:nvPr/>
            </p:nvSpPr>
            <p:spPr bwMode="auto">
              <a:xfrm>
                <a:off x="5070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Rectangle 1163"/>
              <p:cNvSpPr>
                <a:spLocks noChangeArrowheads="1"/>
              </p:cNvSpPr>
              <p:nvPr/>
            </p:nvSpPr>
            <p:spPr bwMode="auto">
              <a:xfrm>
                <a:off x="5048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Rectangle 1164"/>
              <p:cNvSpPr>
                <a:spLocks noChangeArrowheads="1"/>
              </p:cNvSpPr>
              <p:nvPr/>
            </p:nvSpPr>
            <p:spPr bwMode="auto">
              <a:xfrm>
                <a:off x="5092" y="1610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Rectangle 1165"/>
              <p:cNvSpPr>
                <a:spLocks noChangeArrowheads="1"/>
              </p:cNvSpPr>
              <p:nvPr/>
            </p:nvSpPr>
            <p:spPr bwMode="auto">
              <a:xfrm>
                <a:off x="5156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Rectangle 1166"/>
              <p:cNvSpPr>
                <a:spLocks noChangeArrowheads="1"/>
              </p:cNvSpPr>
              <p:nvPr/>
            </p:nvSpPr>
            <p:spPr bwMode="auto">
              <a:xfrm>
                <a:off x="5070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0" name="Rectangle 1167"/>
              <p:cNvSpPr>
                <a:spLocks noChangeArrowheads="1"/>
              </p:cNvSpPr>
              <p:nvPr/>
            </p:nvSpPr>
            <p:spPr bwMode="auto">
              <a:xfrm>
                <a:off x="5070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Rectangle 1168"/>
              <p:cNvSpPr>
                <a:spLocks noChangeArrowheads="1"/>
              </p:cNvSpPr>
              <p:nvPr/>
            </p:nvSpPr>
            <p:spPr bwMode="auto">
              <a:xfrm>
                <a:off x="5114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Rectangle 1169"/>
              <p:cNvSpPr>
                <a:spLocks noChangeArrowheads="1"/>
              </p:cNvSpPr>
              <p:nvPr/>
            </p:nvSpPr>
            <p:spPr bwMode="auto">
              <a:xfrm>
                <a:off x="5156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Rectangle 1170"/>
              <p:cNvSpPr>
                <a:spLocks noChangeArrowheads="1"/>
              </p:cNvSpPr>
              <p:nvPr/>
            </p:nvSpPr>
            <p:spPr bwMode="auto">
              <a:xfrm>
                <a:off x="5048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Rectangle 1171"/>
              <p:cNvSpPr>
                <a:spLocks noChangeArrowheads="1"/>
              </p:cNvSpPr>
              <p:nvPr/>
            </p:nvSpPr>
            <p:spPr bwMode="auto">
              <a:xfrm>
                <a:off x="5092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Rectangle 1172"/>
              <p:cNvSpPr>
                <a:spLocks noChangeArrowheads="1"/>
              </p:cNvSpPr>
              <p:nvPr/>
            </p:nvSpPr>
            <p:spPr bwMode="auto">
              <a:xfrm>
                <a:off x="5134" y="1780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Rectangle 1173"/>
              <p:cNvSpPr>
                <a:spLocks noChangeArrowheads="1"/>
              </p:cNvSpPr>
              <p:nvPr/>
            </p:nvSpPr>
            <p:spPr bwMode="auto">
              <a:xfrm>
                <a:off x="5048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Rectangle 1174"/>
              <p:cNvSpPr>
                <a:spLocks noChangeArrowheads="1"/>
              </p:cNvSpPr>
              <p:nvPr/>
            </p:nvSpPr>
            <p:spPr bwMode="auto">
              <a:xfrm>
                <a:off x="511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Rectangle 1175"/>
              <p:cNvSpPr>
                <a:spLocks noChangeArrowheads="1"/>
              </p:cNvSpPr>
              <p:nvPr/>
            </p:nvSpPr>
            <p:spPr bwMode="auto">
              <a:xfrm>
                <a:off x="5092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Rectangle 1176"/>
              <p:cNvSpPr>
                <a:spLocks noChangeArrowheads="1"/>
              </p:cNvSpPr>
              <p:nvPr/>
            </p:nvSpPr>
            <p:spPr bwMode="auto">
              <a:xfrm>
                <a:off x="5134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Rectangle 1177"/>
              <p:cNvSpPr>
                <a:spLocks noChangeArrowheads="1"/>
              </p:cNvSpPr>
              <p:nvPr/>
            </p:nvSpPr>
            <p:spPr bwMode="auto">
              <a:xfrm>
                <a:off x="515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Rectangle 1178"/>
              <p:cNvSpPr>
                <a:spLocks noChangeArrowheads="1"/>
              </p:cNvSpPr>
              <p:nvPr/>
            </p:nvSpPr>
            <p:spPr bwMode="auto">
              <a:xfrm>
                <a:off x="5048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Rectangle 1179"/>
              <p:cNvSpPr>
                <a:spLocks noChangeArrowheads="1"/>
              </p:cNvSpPr>
              <p:nvPr/>
            </p:nvSpPr>
            <p:spPr bwMode="auto">
              <a:xfrm>
                <a:off x="5092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Rectangle 1180"/>
              <p:cNvSpPr>
                <a:spLocks noChangeArrowheads="1"/>
              </p:cNvSpPr>
              <p:nvPr/>
            </p:nvSpPr>
            <p:spPr bwMode="auto">
              <a:xfrm>
                <a:off x="515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Rectangle 1181"/>
              <p:cNvSpPr>
                <a:spLocks noChangeArrowheads="1"/>
              </p:cNvSpPr>
              <p:nvPr/>
            </p:nvSpPr>
            <p:spPr bwMode="auto">
              <a:xfrm>
                <a:off x="5048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Rectangle 1182"/>
              <p:cNvSpPr>
                <a:spLocks noChangeArrowheads="1"/>
              </p:cNvSpPr>
              <p:nvPr/>
            </p:nvSpPr>
            <p:spPr bwMode="auto">
              <a:xfrm>
                <a:off x="5092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Rectangle 1183"/>
              <p:cNvSpPr>
                <a:spLocks noChangeArrowheads="1"/>
              </p:cNvSpPr>
              <p:nvPr/>
            </p:nvSpPr>
            <p:spPr bwMode="auto">
              <a:xfrm>
                <a:off x="5134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Rectangle 1184"/>
              <p:cNvSpPr>
                <a:spLocks noChangeArrowheads="1"/>
              </p:cNvSpPr>
              <p:nvPr/>
            </p:nvSpPr>
            <p:spPr bwMode="auto">
              <a:xfrm>
                <a:off x="5070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Rectangle 1185"/>
              <p:cNvSpPr>
                <a:spLocks noChangeArrowheads="1"/>
              </p:cNvSpPr>
              <p:nvPr/>
            </p:nvSpPr>
            <p:spPr bwMode="auto">
              <a:xfrm>
                <a:off x="5114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Rectangle 1186"/>
              <p:cNvSpPr>
                <a:spLocks noChangeArrowheads="1"/>
              </p:cNvSpPr>
              <p:nvPr/>
            </p:nvSpPr>
            <p:spPr bwMode="auto">
              <a:xfrm>
                <a:off x="5156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Rectangle 1187"/>
              <p:cNvSpPr>
                <a:spLocks noChangeArrowheads="1"/>
              </p:cNvSpPr>
              <p:nvPr/>
            </p:nvSpPr>
            <p:spPr bwMode="auto">
              <a:xfrm>
                <a:off x="5048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Rectangle 1188"/>
              <p:cNvSpPr>
                <a:spLocks noChangeArrowheads="1"/>
              </p:cNvSpPr>
              <p:nvPr/>
            </p:nvSpPr>
            <p:spPr bwMode="auto">
              <a:xfrm>
                <a:off x="5092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Rectangle 1189"/>
              <p:cNvSpPr>
                <a:spLocks noChangeArrowheads="1"/>
              </p:cNvSpPr>
              <p:nvPr/>
            </p:nvSpPr>
            <p:spPr bwMode="auto">
              <a:xfrm>
                <a:off x="5178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Rectangle 1190"/>
              <p:cNvSpPr>
                <a:spLocks noChangeArrowheads="1"/>
              </p:cNvSpPr>
              <p:nvPr/>
            </p:nvSpPr>
            <p:spPr bwMode="auto">
              <a:xfrm>
                <a:off x="520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4" name="Rectangle 1191"/>
              <p:cNvSpPr>
                <a:spLocks noChangeArrowheads="1"/>
              </p:cNvSpPr>
              <p:nvPr/>
            </p:nvSpPr>
            <p:spPr bwMode="auto">
              <a:xfrm>
                <a:off x="524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5" name="Rectangle 1192"/>
              <p:cNvSpPr>
                <a:spLocks noChangeArrowheads="1"/>
              </p:cNvSpPr>
              <p:nvPr/>
            </p:nvSpPr>
            <p:spPr bwMode="auto">
              <a:xfrm>
                <a:off x="526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Rectangle 1193"/>
              <p:cNvSpPr>
                <a:spLocks noChangeArrowheads="1"/>
              </p:cNvSpPr>
              <p:nvPr/>
            </p:nvSpPr>
            <p:spPr bwMode="auto">
              <a:xfrm>
                <a:off x="528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Rectangle 1194"/>
              <p:cNvSpPr>
                <a:spLocks noChangeArrowheads="1"/>
              </p:cNvSpPr>
              <p:nvPr/>
            </p:nvSpPr>
            <p:spPr bwMode="auto">
              <a:xfrm>
                <a:off x="5178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Rectangle 1195"/>
              <p:cNvSpPr>
                <a:spLocks noChangeArrowheads="1"/>
              </p:cNvSpPr>
              <p:nvPr/>
            </p:nvSpPr>
            <p:spPr bwMode="auto">
              <a:xfrm>
                <a:off x="5222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Rectangle 1196"/>
              <p:cNvSpPr>
                <a:spLocks noChangeArrowheads="1"/>
              </p:cNvSpPr>
              <p:nvPr/>
            </p:nvSpPr>
            <p:spPr bwMode="auto">
              <a:xfrm>
                <a:off x="5264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Rectangle 1197"/>
              <p:cNvSpPr>
                <a:spLocks noChangeArrowheads="1"/>
              </p:cNvSpPr>
              <p:nvPr/>
            </p:nvSpPr>
            <p:spPr bwMode="auto">
              <a:xfrm>
                <a:off x="5200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Rectangle 1198"/>
              <p:cNvSpPr>
                <a:spLocks noChangeArrowheads="1"/>
              </p:cNvSpPr>
              <p:nvPr/>
            </p:nvSpPr>
            <p:spPr bwMode="auto">
              <a:xfrm>
                <a:off x="5286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Rectangle 1199"/>
              <p:cNvSpPr>
                <a:spLocks noChangeArrowheads="1"/>
              </p:cNvSpPr>
              <p:nvPr/>
            </p:nvSpPr>
            <p:spPr bwMode="auto">
              <a:xfrm>
                <a:off x="5178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Rectangle 1200"/>
              <p:cNvSpPr>
                <a:spLocks noChangeArrowheads="1"/>
              </p:cNvSpPr>
              <p:nvPr/>
            </p:nvSpPr>
            <p:spPr bwMode="auto">
              <a:xfrm>
                <a:off x="5244" y="1103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Rectangle 1201"/>
              <p:cNvSpPr>
                <a:spLocks noChangeArrowheads="1"/>
              </p:cNvSpPr>
              <p:nvPr/>
            </p:nvSpPr>
            <p:spPr bwMode="auto">
              <a:xfrm>
                <a:off x="5286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Rectangle 1202"/>
              <p:cNvSpPr>
                <a:spLocks noChangeArrowheads="1"/>
              </p:cNvSpPr>
              <p:nvPr/>
            </p:nvSpPr>
            <p:spPr bwMode="auto">
              <a:xfrm>
                <a:off x="5178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Rectangle 1203"/>
              <p:cNvSpPr>
                <a:spLocks noChangeArrowheads="1"/>
              </p:cNvSpPr>
              <p:nvPr/>
            </p:nvSpPr>
            <p:spPr bwMode="auto">
              <a:xfrm>
                <a:off x="5200" y="1161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Rectangle 1204"/>
              <p:cNvSpPr>
                <a:spLocks noChangeArrowheads="1"/>
              </p:cNvSpPr>
              <p:nvPr/>
            </p:nvSpPr>
            <p:spPr bwMode="auto">
              <a:xfrm>
                <a:off x="5244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Rectangle 1205"/>
              <p:cNvSpPr>
                <a:spLocks noChangeArrowheads="1"/>
              </p:cNvSpPr>
              <p:nvPr/>
            </p:nvSpPr>
            <p:spPr bwMode="auto">
              <a:xfrm>
                <a:off x="528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Rectangle 1206"/>
              <p:cNvSpPr>
                <a:spLocks noChangeArrowheads="1"/>
              </p:cNvSpPr>
              <p:nvPr/>
            </p:nvSpPr>
            <p:spPr bwMode="auto">
              <a:xfrm>
                <a:off x="5178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Rectangle 1207"/>
              <p:cNvSpPr>
                <a:spLocks noChangeArrowheads="1"/>
              </p:cNvSpPr>
              <p:nvPr/>
            </p:nvSpPr>
            <p:spPr bwMode="auto">
              <a:xfrm>
                <a:off x="5222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Rectangle 1208"/>
              <p:cNvSpPr>
                <a:spLocks noChangeArrowheads="1"/>
              </p:cNvSpPr>
              <p:nvPr/>
            </p:nvSpPr>
            <p:spPr bwMode="auto">
              <a:xfrm>
                <a:off x="5242" y="1217"/>
                <a:ext cx="3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Rectangle 1209"/>
              <p:cNvSpPr>
                <a:spLocks noChangeArrowheads="1"/>
              </p:cNvSpPr>
              <p:nvPr/>
            </p:nvSpPr>
            <p:spPr bwMode="auto">
              <a:xfrm>
                <a:off x="520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Rectangle 1210"/>
              <p:cNvSpPr>
                <a:spLocks noChangeArrowheads="1"/>
              </p:cNvSpPr>
              <p:nvPr/>
            </p:nvSpPr>
            <p:spPr bwMode="auto">
              <a:xfrm>
                <a:off x="526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Rectangle 1211"/>
              <p:cNvSpPr>
                <a:spLocks noChangeArrowheads="1"/>
              </p:cNvSpPr>
              <p:nvPr/>
            </p:nvSpPr>
            <p:spPr bwMode="auto">
              <a:xfrm>
                <a:off x="5286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Rectangle 1212"/>
              <p:cNvSpPr>
                <a:spLocks noChangeArrowheads="1"/>
              </p:cNvSpPr>
              <p:nvPr/>
            </p:nvSpPr>
            <p:spPr bwMode="auto">
              <a:xfrm>
                <a:off x="5178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3" name="Group 1414"/>
            <p:cNvGrpSpPr/>
            <p:nvPr/>
          </p:nvGrpSpPr>
          <p:grpSpPr bwMode="auto">
            <a:xfrm>
              <a:off x="-3529332" y="-1031875"/>
              <a:ext cx="676299" cy="3252788"/>
              <a:chOff x="5048" y="937"/>
              <a:chExt cx="426" cy="2049"/>
            </a:xfrm>
            <a:grpFill/>
          </p:grpSpPr>
          <p:sp>
            <p:nvSpPr>
              <p:cNvPr id="566" name="Rectangle 1214"/>
              <p:cNvSpPr>
                <a:spLocks noChangeArrowheads="1"/>
              </p:cNvSpPr>
              <p:nvPr/>
            </p:nvSpPr>
            <p:spPr bwMode="auto">
              <a:xfrm>
                <a:off x="5222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Rectangle 1215"/>
              <p:cNvSpPr>
                <a:spLocks noChangeArrowheads="1"/>
              </p:cNvSpPr>
              <p:nvPr/>
            </p:nvSpPr>
            <p:spPr bwMode="auto">
              <a:xfrm>
                <a:off x="5286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Rectangle 1216"/>
              <p:cNvSpPr>
                <a:spLocks noChangeArrowheads="1"/>
              </p:cNvSpPr>
              <p:nvPr/>
            </p:nvSpPr>
            <p:spPr bwMode="auto">
              <a:xfrm>
                <a:off x="520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Rectangle 1217"/>
              <p:cNvSpPr>
                <a:spLocks noChangeArrowheads="1"/>
              </p:cNvSpPr>
              <p:nvPr/>
            </p:nvSpPr>
            <p:spPr bwMode="auto">
              <a:xfrm>
                <a:off x="526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Rectangle 1218"/>
              <p:cNvSpPr>
                <a:spLocks noChangeArrowheads="1"/>
              </p:cNvSpPr>
              <p:nvPr/>
            </p:nvSpPr>
            <p:spPr bwMode="auto">
              <a:xfrm>
                <a:off x="5286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Rectangle 1219"/>
              <p:cNvSpPr>
                <a:spLocks noChangeArrowheads="1"/>
              </p:cNvSpPr>
              <p:nvPr/>
            </p:nvSpPr>
            <p:spPr bwMode="auto">
              <a:xfrm>
                <a:off x="5244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Rectangle 1220"/>
              <p:cNvSpPr>
                <a:spLocks noChangeArrowheads="1"/>
              </p:cNvSpPr>
              <p:nvPr/>
            </p:nvSpPr>
            <p:spPr bwMode="auto">
              <a:xfrm>
                <a:off x="5286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Rectangle 1221"/>
              <p:cNvSpPr>
                <a:spLocks noChangeArrowheads="1"/>
              </p:cNvSpPr>
              <p:nvPr/>
            </p:nvSpPr>
            <p:spPr bwMode="auto">
              <a:xfrm>
                <a:off x="5244" y="1498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Rectangle 1222"/>
              <p:cNvSpPr>
                <a:spLocks noChangeArrowheads="1"/>
              </p:cNvSpPr>
              <p:nvPr/>
            </p:nvSpPr>
            <p:spPr bwMode="auto">
              <a:xfrm>
                <a:off x="528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Rectangle 1223"/>
              <p:cNvSpPr>
                <a:spLocks noChangeArrowheads="1"/>
              </p:cNvSpPr>
              <p:nvPr/>
            </p:nvSpPr>
            <p:spPr bwMode="auto">
              <a:xfrm>
                <a:off x="5134" y="1554"/>
                <a:ext cx="5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Rectangle 1224"/>
              <p:cNvSpPr>
                <a:spLocks noChangeArrowheads="1"/>
              </p:cNvSpPr>
              <p:nvPr/>
            </p:nvSpPr>
            <p:spPr bwMode="auto">
              <a:xfrm>
                <a:off x="5244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Rectangle 1225"/>
              <p:cNvSpPr>
                <a:spLocks noChangeArrowheads="1"/>
              </p:cNvSpPr>
              <p:nvPr/>
            </p:nvSpPr>
            <p:spPr bwMode="auto">
              <a:xfrm>
                <a:off x="5286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Rectangle 1226"/>
              <p:cNvSpPr>
                <a:spLocks noChangeArrowheads="1"/>
              </p:cNvSpPr>
              <p:nvPr/>
            </p:nvSpPr>
            <p:spPr bwMode="auto">
              <a:xfrm>
                <a:off x="5200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Rectangle 1227"/>
              <p:cNvSpPr>
                <a:spLocks noChangeArrowheads="1"/>
              </p:cNvSpPr>
              <p:nvPr/>
            </p:nvSpPr>
            <p:spPr bwMode="auto">
              <a:xfrm>
                <a:off x="5222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Rectangle 1228"/>
              <p:cNvSpPr>
                <a:spLocks noChangeArrowheads="1"/>
              </p:cNvSpPr>
              <p:nvPr/>
            </p:nvSpPr>
            <p:spPr bwMode="auto">
              <a:xfrm>
                <a:off x="5266" y="1610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Rectangle 1229"/>
              <p:cNvSpPr>
                <a:spLocks noChangeArrowheads="1"/>
              </p:cNvSpPr>
              <p:nvPr/>
            </p:nvSpPr>
            <p:spPr bwMode="auto">
              <a:xfrm>
                <a:off x="5200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Rectangle 1230"/>
              <p:cNvSpPr>
                <a:spLocks noChangeArrowheads="1"/>
              </p:cNvSpPr>
              <p:nvPr/>
            </p:nvSpPr>
            <p:spPr bwMode="auto">
              <a:xfrm>
                <a:off x="5244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Rectangle 1231"/>
              <p:cNvSpPr>
                <a:spLocks noChangeArrowheads="1"/>
              </p:cNvSpPr>
              <p:nvPr/>
            </p:nvSpPr>
            <p:spPr bwMode="auto">
              <a:xfrm>
                <a:off x="526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Rectangle 1232"/>
              <p:cNvSpPr>
                <a:spLocks noChangeArrowheads="1"/>
              </p:cNvSpPr>
              <p:nvPr/>
            </p:nvSpPr>
            <p:spPr bwMode="auto">
              <a:xfrm>
                <a:off x="5286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Rectangle 1233"/>
              <p:cNvSpPr>
                <a:spLocks noChangeArrowheads="1"/>
              </p:cNvSpPr>
              <p:nvPr/>
            </p:nvSpPr>
            <p:spPr bwMode="auto">
              <a:xfrm>
                <a:off x="5200" y="1722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Rectangle 1234"/>
              <p:cNvSpPr>
                <a:spLocks noChangeArrowheads="1"/>
              </p:cNvSpPr>
              <p:nvPr/>
            </p:nvSpPr>
            <p:spPr bwMode="auto">
              <a:xfrm>
                <a:off x="5286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Rectangle 1235"/>
              <p:cNvSpPr>
                <a:spLocks noChangeArrowheads="1"/>
              </p:cNvSpPr>
              <p:nvPr/>
            </p:nvSpPr>
            <p:spPr bwMode="auto">
              <a:xfrm>
                <a:off x="5178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Rectangle 1236"/>
              <p:cNvSpPr>
                <a:spLocks noChangeArrowheads="1"/>
              </p:cNvSpPr>
              <p:nvPr/>
            </p:nvSpPr>
            <p:spPr bwMode="auto">
              <a:xfrm>
                <a:off x="5286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Rectangle 1237"/>
              <p:cNvSpPr>
                <a:spLocks noChangeArrowheads="1"/>
              </p:cNvSpPr>
              <p:nvPr/>
            </p:nvSpPr>
            <p:spPr bwMode="auto">
              <a:xfrm>
                <a:off x="5178" y="183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Rectangle 1238"/>
              <p:cNvSpPr>
                <a:spLocks noChangeArrowheads="1"/>
              </p:cNvSpPr>
              <p:nvPr/>
            </p:nvSpPr>
            <p:spPr bwMode="auto">
              <a:xfrm>
                <a:off x="5200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Rectangle 1239"/>
              <p:cNvSpPr>
                <a:spLocks noChangeArrowheads="1"/>
              </p:cNvSpPr>
              <p:nvPr/>
            </p:nvSpPr>
            <p:spPr bwMode="auto">
              <a:xfrm>
                <a:off x="524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Rectangle 1240"/>
              <p:cNvSpPr>
                <a:spLocks noChangeArrowheads="1"/>
              </p:cNvSpPr>
              <p:nvPr/>
            </p:nvSpPr>
            <p:spPr bwMode="auto">
              <a:xfrm>
                <a:off x="5266" y="1836"/>
                <a:ext cx="3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Rectangle 1241"/>
              <p:cNvSpPr>
                <a:spLocks noChangeArrowheads="1"/>
              </p:cNvSpPr>
              <p:nvPr/>
            </p:nvSpPr>
            <p:spPr bwMode="auto">
              <a:xfrm>
                <a:off x="5222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Rectangle 1242"/>
              <p:cNvSpPr>
                <a:spLocks noChangeArrowheads="1"/>
              </p:cNvSpPr>
              <p:nvPr/>
            </p:nvSpPr>
            <p:spPr bwMode="auto">
              <a:xfrm>
                <a:off x="5264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Rectangle 1243"/>
              <p:cNvSpPr>
                <a:spLocks noChangeArrowheads="1"/>
              </p:cNvSpPr>
              <p:nvPr/>
            </p:nvSpPr>
            <p:spPr bwMode="auto">
              <a:xfrm>
                <a:off x="528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Rectangle 1244"/>
              <p:cNvSpPr>
                <a:spLocks noChangeArrowheads="1"/>
              </p:cNvSpPr>
              <p:nvPr/>
            </p:nvSpPr>
            <p:spPr bwMode="auto">
              <a:xfrm>
                <a:off x="5178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Rectangle 1245"/>
              <p:cNvSpPr>
                <a:spLocks noChangeArrowheads="1"/>
              </p:cNvSpPr>
              <p:nvPr/>
            </p:nvSpPr>
            <p:spPr bwMode="auto">
              <a:xfrm>
                <a:off x="5200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Rectangle 1246"/>
              <p:cNvSpPr>
                <a:spLocks noChangeArrowheads="1"/>
              </p:cNvSpPr>
              <p:nvPr/>
            </p:nvSpPr>
            <p:spPr bwMode="auto">
              <a:xfrm>
                <a:off x="5222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Rectangle 1247"/>
              <p:cNvSpPr>
                <a:spLocks noChangeArrowheads="1"/>
              </p:cNvSpPr>
              <p:nvPr/>
            </p:nvSpPr>
            <p:spPr bwMode="auto">
              <a:xfrm>
                <a:off x="528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Rectangle 1248"/>
              <p:cNvSpPr>
                <a:spLocks noChangeArrowheads="1"/>
              </p:cNvSpPr>
              <p:nvPr/>
            </p:nvSpPr>
            <p:spPr bwMode="auto">
              <a:xfrm>
                <a:off x="5178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Rectangle 1249"/>
              <p:cNvSpPr>
                <a:spLocks noChangeArrowheads="1"/>
              </p:cNvSpPr>
              <p:nvPr/>
            </p:nvSpPr>
            <p:spPr bwMode="auto">
              <a:xfrm>
                <a:off x="5222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Rectangle 1250"/>
              <p:cNvSpPr>
                <a:spLocks noChangeArrowheads="1"/>
              </p:cNvSpPr>
              <p:nvPr/>
            </p:nvSpPr>
            <p:spPr bwMode="auto">
              <a:xfrm>
                <a:off x="5264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Rectangle 1251"/>
              <p:cNvSpPr>
                <a:spLocks noChangeArrowheads="1"/>
              </p:cNvSpPr>
              <p:nvPr/>
            </p:nvSpPr>
            <p:spPr bwMode="auto">
              <a:xfrm>
                <a:off x="5200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Rectangle 1252"/>
              <p:cNvSpPr>
                <a:spLocks noChangeArrowheads="1"/>
              </p:cNvSpPr>
              <p:nvPr/>
            </p:nvSpPr>
            <p:spPr bwMode="auto">
              <a:xfrm>
                <a:off x="5244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Rectangle 1253"/>
              <p:cNvSpPr>
                <a:spLocks noChangeArrowheads="1"/>
              </p:cNvSpPr>
              <p:nvPr/>
            </p:nvSpPr>
            <p:spPr bwMode="auto">
              <a:xfrm>
                <a:off x="5286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Rectangle 1254"/>
              <p:cNvSpPr>
                <a:spLocks noChangeArrowheads="1"/>
              </p:cNvSpPr>
              <p:nvPr/>
            </p:nvSpPr>
            <p:spPr bwMode="auto">
              <a:xfrm>
                <a:off x="5178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Rectangle 1255"/>
              <p:cNvSpPr>
                <a:spLocks noChangeArrowheads="1"/>
              </p:cNvSpPr>
              <p:nvPr/>
            </p:nvSpPr>
            <p:spPr bwMode="auto">
              <a:xfrm>
                <a:off x="5222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Rectangle 1256"/>
              <p:cNvSpPr>
                <a:spLocks noChangeArrowheads="1"/>
              </p:cNvSpPr>
              <p:nvPr/>
            </p:nvSpPr>
            <p:spPr bwMode="auto">
              <a:xfrm>
                <a:off x="528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Rectangle 1257"/>
              <p:cNvSpPr>
                <a:spLocks noChangeArrowheads="1"/>
              </p:cNvSpPr>
              <p:nvPr/>
            </p:nvSpPr>
            <p:spPr bwMode="auto">
              <a:xfrm>
                <a:off x="5092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Rectangle 1258"/>
              <p:cNvSpPr>
                <a:spLocks noChangeArrowheads="1"/>
              </p:cNvSpPr>
              <p:nvPr/>
            </p:nvSpPr>
            <p:spPr bwMode="auto">
              <a:xfrm>
                <a:off x="515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Rectangle 1259"/>
              <p:cNvSpPr>
                <a:spLocks noChangeArrowheads="1"/>
              </p:cNvSpPr>
              <p:nvPr/>
            </p:nvSpPr>
            <p:spPr bwMode="auto">
              <a:xfrm>
                <a:off x="5178" y="217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Rectangle 1260"/>
              <p:cNvSpPr>
                <a:spLocks noChangeArrowheads="1"/>
              </p:cNvSpPr>
              <p:nvPr/>
            </p:nvSpPr>
            <p:spPr bwMode="auto">
              <a:xfrm>
                <a:off x="5222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Rectangle 1261"/>
              <p:cNvSpPr>
                <a:spLocks noChangeArrowheads="1"/>
              </p:cNvSpPr>
              <p:nvPr/>
            </p:nvSpPr>
            <p:spPr bwMode="auto">
              <a:xfrm>
                <a:off x="5048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Rectangle 1262"/>
              <p:cNvSpPr>
                <a:spLocks noChangeArrowheads="1"/>
              </p:cNvSpPr>
              <p:nvPr/>
            </p:nvSpPr>
            <p:spPr bwMode="auto">
              <a:xfrm>
                <a:off x="5070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Rectangle 1263"/>
              <p:cNvSpPr>
                <a:spLocks noChangeArrowheads="1"/>
              </p:cNvSpPr>
              <p:nvPr/>
            </p:nvSpPr>
            <p:spPr bwMode="auto">
              <a:xfrm>
                <a:off x="5134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Rectangle 1264"/>
              <p:cNvSpPr>
                <a:spLocks noChangeArrowheads="1"/>
              </p:cNvSpPr>
              <p:nvPr/>
            </p:nvSpPr>
            <p:spPr bwMode="auto">
              <a:xfrm>
                <a:off x="5178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Rectangle 1265"/>
              <p:cNvSpPr>
                <a:spLocks noChangeArrowheads="1"/>
              </p:cNvSpPr>
              <p:nvPr/>
            </p:nvSpPr>
            <p:spPr bwMode="auto">
              <a:xfrm>
                <a:off x="5286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Rectangle 1266"/>
              <p:cNvSpPr>
                <a:spLocks noChangeArrowheads="1"/>
              </p:cNvSpPr>
              <p:nvPr/>
            </p:nvSpPr>
            <p:spPr bwMode="auto">
              <a:xfrm>
                <a:off x="515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Rectangle 1267"/>
              <p:cNvSpPr>
                <a:spLocks noChangeArrowheads="1"/>
              </p:cNvSpPr>
              <p:nvPr/>
            </p:nvSpPr>
            <p:spPr bwMode="auto">
              <a:xfrm>
                <a:off x="5114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Rectangle 1268"/>
              <p:cNvSpPr>
                <a:spLocks noChangeArrowheads="1"/>
              </p:cNvSpPr>
              <p:nvPr/>
            </p:nvSpPr>
            <p:spPr bwMode="auto">
              <a:xfrm>
                <a:off x="5264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Rectangle 1269"/>
              <p:cNvSpPr>
                <a:spLocks noChangeArrowheads="1"/>
              </p:cNvSpPr>
              <p:nvPr/>
            </p:nvSpPr>
            <p:spPr bwMode="auto">
              <a:xfrm>
                <a:off x="528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Rectangle 1270"/>
              <p:cNvSpPr>
                <a:spLocks noChangeArrowheads="1"/>
              </p:cNvSpPr>
              <p:nvPr/>
            </p:nvSpPr>
            <p:spPr bwMode="auto">
              <a:xfrm>
                <a:off x="5200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Rectangle 1271"/>
              <p:cNvSpPr>
                <a:spLocks noChangeArrowheads="1"/>
              </p:cNvSpPr>
              <p:nvPr/>
            </p:nvSpPr>
            <p:spPr bwMode="auto">
              <a:xfrm>
                <a:off x="5092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Rectangle 1272"/>
              <p:cNvSpPr>
                <a:spLocks noChangeArrowheads="1"/>
              </p:cNvSpPr>
              <p:nvPr/>
            </p:nvSpPr>
            <p:spPr bwMode="auto">
              <a:xfrm>
                <a:off x="5244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Rectangle 1273"/>
              <p:cNvSpPr>
                <a:spLocks noChangeArrowheads="1"/>
              </p:cNvSpPr>
              <p:nvPr/>
            </p:nvSpPr>
            <p:spPr bwMode="auto">
              <a:xfrm>
                <a:off x="5286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Rectangle 1274"/>
              <p:cNvSpPr>
                <a:spLocks noChangeArrowheads="1"/>
              </p:cNvSpPr>
              <p:nvPr/>
            </p:nvSpPr>
            <p:spPr bwMode="auto">
              <a:xfrm>
                <a:off x="5048" y="23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Rectangle 1275"/>
              <p:cNvSpPr>
                <a:spLocks noChangeArrowheads="1"/>
              </p:cNvSpPr>
              <p:nvPr/>
            </p:nvSpPr>
            <p:spPr bwMode="auto">
              <a:xfrm>
                <a:off x="511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Rectangle 1276"/>
              <p:cNvSpPr>
                <a:spLocks noChangeArrowheads="1"/>
              </p:cNvSpPr>
              <p:nvPr/>
            </p:nvSpPr>
            <p:spPr bwMode="auto">
              <a:xfrm>
                <a:off x="5070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Rectangle 1277"/>
              <p:cNvSpPr>
                <a:spLocks noChangeArrowheads="1"/>
              </p:cNvSpPr>
              <p:nvPr/>
            </p:nvSpPr>
            <p:spPr bwMode="auto">
              <a:xfrm>
                <a:off x="5222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Rectangle 1278"/>
              <p:cNvSpPr>
                <a:spLocks noChangeArrowheads="1"/>
              </p:cNvSpPr>
              <p:nvPr/>
            </p:nvSpPr>
            <p:spPr bwMode="auto">
              <a:xfrm>
                <a:off x="524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Rectangle 1279"/>
              <p:cNvSpPr>
                <a:spLocks noChangeArrowheads="1"/>
              </p:cNvSpPr>
              <p:nvPr/>
            </p:nvSpPr>
            <p:spPr bwMode="auto">
              <a:xfrm>
                <a:off x="5048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Rectangle 1280"/>
              <p:cNvSpPr>
                <a:spLocks noChangeArrowheads="1"/>
              </p:cNvSpPr>
              <p:nvPr/>
            </p:nvSpPr>
            <p:spPr bwMode="auto">
              <a:xfrm>
                <a:off x="5200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Rectangle 1281"/>
              <p:cNvSpPr>
                <a:spLocks noChangeArrowheads="1"/>
              </p:cNvSpPr>
              <p:nvPr/>
            </p:nvSpPr>
            <p:spPr bwMode="auto">
              <a:xfrm>
                <a:off x="5114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Rectangle 1282"/>
              <p:cNvSpPr>
                <a:spLocks noChangeArrowheads="1"/>
              </p:cNvSpPr>
              <p:nvPr/>
            </p:nvSpPr>
            <p:spPr bwMode="auto">
              <a:xfrm>
                <a:off x="5156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Rectangle 1283"/>
              <p:cNvSpPr>
                <a:spLocks noChangeArrowheads="1"/>
              </p:cNvSpPr>
              <p:nvPr/>
            </p:nvSpPr>
            <p:spPr bwMode="auto">
              <a:xfrm>
                <a:off x="5286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Rectangle 1284"/>
              <p:cNvSpPr>
                <a:spLocks noChangeArrowheads="1"/>
              </p:cNvSpPr>
              <p:nvPr/>
            </p:nvSpPr>
            <p:spPr bwMode="auto">
              <a:xfrm>
                <a:off x="5048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Rectangle 1285"/>
              <p:cNvSpPr>
                <a:spLocks noChangeArrowheads="1"/>
              </p:cNvSpPr>
              <p:nvPr/>
            </p:nvSpPr>
            <p:spPr bwMode="auto">
              <a:xfrm>
                <a:off x="5200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Rectangle 1286"/>
              <p:cNvSpPr>
                <a:spLocks noChangeArrowheads="1"/>
              </p:cNvSpPr>
              <p:nvPr/>
            </p:nvSpPr>
            <p:spPr bwMode="auto">
              <a:xfrm>
                <a:off x="511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Rectangle 1287"/>
              <p:cNvSpPr>
                <a:spLocks noChangeArrowheads="1"/>
              </p:cNvSpPr>
              <p:nvPr/>
            </p:nvSpPr>
            <p:spPr bwMode="auto">
              <a:xfrm>
                <a:off x="5178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Rectangle 1288"/>
              <p:cNvSpPr>
                <a:spLocks noChangeArrowheads="1"/>
              </p:cNvSpPr>
              <p:nvPr/>
            </p:nvSpPr>
            <p:spPr bwMode="auto">
              <a:xfrm>
                <a:off x="5286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Rectangle 1289"/>
              <p:cNvSpPr>
                <a:spLocks noChangeArrowheads="1"/>
              </p:cNvSpPr>
              <p:nvPr/>
            </p:nvSpPr>
            <p:spPr bwMode="auto">
              <a:xfrm>
                <a:off x="5200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Rectangle 1290"/>
              <p:cNvSpPr>
                <a:spLocks noChangeArrowheads="1"/>
              </p:cNvSpPr>
              <p:nvPr/>
            </p:nvSpPr>
            <p:spPr bwMode="auto">
              <a:xfrm>
                <a:off x="5092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Rectangle 1291"/>
              <p:cNvSpPr>
                <a:spLocks noChangeArrowheads="1"/>
              </p:cNvSpPr>
              <p:nvPr/>
            </p:nvSpPr>
            <p:spPr bwMode="auto">
              <a:xfrm>
                <a:off x="5156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Rectangle 1292"/>
              <p:cNvSpPr>
                <a:spLocks noChangeArrowheads="1"/>
              </p:cNvSpPr>
              <p:nvPr/>
            </p:nvSpPr>
            <p:spPr bwMode="auto">
              <a:xfrm>
                <a:off x="5048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Rectangle 1293"/>
              <p:cNvSpPr>
                <a:spLocks noChangeArrowheads="1"/>
              </p:cNvSpPr>
              <p:nvPr/>
            </p:nvSpPr>
            <p:spPr bwMode="auto">
              <a:xfrm>
                <a:off x="5156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Rectangle 1294"/>
              <p:cNvSpPr>
                <a:spLocks noChangeArrowheads="1"/>
              </p:cNvSpPr>
              <p:nvPr/>
            </p:nvSpPr>
            <p:spPr bwMode="auto">
              <a:xfrm>
                <a:off x="5286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Rectangle 1295"/>
              <p:cNvSpPr>
                <a:spLocks noChangeArrowheads="1"/>
              </p:cNvSpPr>
              <p:nvPr/>
            </p:nvSpPr>
            <p:spPr bwMode="auto">
              <a:xfrm>
                <a:off x="5200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Rectangle 1296"/>
              <p:cNvSpPr>
                <a:spLocks noChangeArrowheads="1"/>
              </p:cNvSpPr>
              <p:nvPr/>
            </p:nvSpPr>
            <p:spPr bwMode="auto">
              <a:xfrm>
                <a:off x="5114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Rectangle 1297"/>
              <p:cNvSpPr>
                <a:spLocks noChangeArrowheads="1"/>
              </p:cNvSpPr>
              <p:nvPr/>
            </p:nvSpPr>
            <p:spPr bwMode="auto">
              <a:xfrm>
                <a:off x="5048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Rectangle 1298"/>
              <p:cNvSpPr>
                <a:spLocks noChangeArrowheads="1"/>
              </p:cNvSpPr>
              <p:nvPr/>
            </p:nvSpPr>
            <p:spPr bwMode="auto">
              <a:xfrm>
                <a:off x="5156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Rectangle 1299"/>
              <p:cNvSpPr>
                <a:spLocks noChangeArrowheads="1"/>
              </p:cNvSpPr>
              <p:nvPr/>
            </p:nvSpPr>
            <p:spPr bwMode="auto">
              <a:xfrm>
                <a:off x="5286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Rectangle 1300"/>
              <p:cNvSpPr>
                <a:spLocks noChangeArrowheads="1"/>
              </p:cNvSpPr>
              <p:nvPr/>
            </p:nvSpPr>
            <p:spPr bwMode="auto">
              <a:xfrm>
                <a:off x="5048" y="273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Rectangle 1301"/>
              <p:cNvSpPr>
                <a:spLocks noChangeArrowheads="1"/>
              </p:cNvSpPr>
              <p:nvPr/>
            </p:nvSpPr>
            <p:spPr bwMode="auto">
              <a:xfrm>
                <a:off x="5286" y="273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Rectangle 1302"/>
              <p:cNvSpPr>
                <a:spLocks noChangeArrowheads="1"/>
              </p:cNvSpPr>
              <p:nvPr/>
            </p:nvSpPr>
            <p:spPr bwMode="auto">
              <a:xfrm>
                <a:off x="5156" y="27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Rectangle 1303"/>
              <p:cNvSpPr>
                <a:spLocks noChangeArrowheads="1"/>
              </p:cNvSpPr>
              <p:nvPr/>
            </p:nvSpPr>
            <p:spPr bwMode="auto">
              <a:xfrm>
                <a:off x="5286" y="27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Rectangle 1304"/>
              <p:cNvSpPr>
                <a:spLocks noChangeArrowheads="1"/>
              </p:cNvSpPr>
              <p:nvPr/>
            </p:nvSpPr>
            <p:spPr bwMode="auto">
              <a:xfrm>
                <a:off x="5048" y="284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Rectangle 1305"/>
              <p:cNvSpPr>
                <a:spLocks noChangeArrowheads="1"/>
              </p:cNvSpPr>
              <p:nvPr/>
            </p:nvSpPr>
            <p:spPr bwMode="auto">
              <a:xfrm>
                <a:off x="5178" y="284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Rectangle 1306"/>
              <p:cNvSpPr>
                <a:spLocks noChangeArrowheads="1"/>
              </p:cNvSpPr>
              <p:nvPr/>
            </p:nvSpPr>
            <p:spPr bwMode="auto">
              <a:xfrm>
                <a:off x="5156" y="290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Rectangle 1307"/>
              <p:cNvSpPr>
                <a:spLocks noChangeArrowheads="1"/>
              </p:cNvSpPr>
              <p:nvPr/>
            </p:nvSpPr>
            <p:spPr bwMode="auto">
              <a:xfrm>
                <a:off x="5156" y="295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Rectangle 1308"/>
              <p:cNvSpPr>
                <a:spLocks noChangeArrowheads="1"/>
              </p:cNvSpPr>
              <p:nvPr/>
            </p:nvSpPr>
            <p:spPr bwMode="auto">
              <a:xfrm>
                <a:off x="5286" y="290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1309"/>
              <p:cNvSpPr/>
              <p:nvPr/>
            </p:nvSpPr>
            <p:spPr bwMode="auto">
              <a:xfrm>
                <a:off x="5320" y="937"/>
                <a:ext cx="154" cy="348"/>
              </a:xfrm>
              <a:custGeom>
                <a:avLst/>
                <a:gdLst>
                  <a:gd name="T0" fmla="*/ 0 w 154"/>
                  <a:gd name="T1" fmla="*/ 0 h 348"/>
                  <a:gd name="T2" fmla="*/ 0 w 154"/>
                  <a:gd name="T3" fmla="*/ 30 h 348"/>
                  <a:gd name="T4" fmla="*/ 154 w 154"/>
                  <a:gd name="T5" fmla="*/ 348 h 348"/>
                  <a:gd name="T6" fmla="*/ 154 w 154"/>
                  <a:gd name="T7" fmla="*/ 334 h 348"/>
                  <a:gd name="T8" fmla="*/ 0 w 154"/>
                  <a:gd name="T9" fmla="*/ 0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48">
                    <a:moveTo>
                      <a:pt x="0" y="0"/>
                    </a:moveTo>
                    <a:lnTo>
                      <a:pt x="0" y="30"/>
                    </a:lnTo>
                    <a:lnTo>
                      <a:pt x="154" y="348"/>
                    </a:lnTo>
                    <a:lnTo>
                      <a:pt x="154" y="3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1310"/>
              <p:cNvSpPr/>
              <p:nvPr/>
            </p:nvSpPr>
            <p:spPr bwMode="auto">
              <a:xfrm>
                <a:off x="5320" y="993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54 w 54"/>
                  <a:gd name="T3" fmla="*/ 110 h 136"/>
                  <a:gd name="T4" fmla="*/ 54 w 54"/>
                  <a:gd name="T5" fmla="*/ 136 h 136"/>
                  <a:gd name="T6" fmla="*/ 0 w 54"/>
                  <a:gd name="T7" fmla="*/ 30 h 136"/>
                  <a:gd name="T8" fmla="*/ 0 w 54"/>
                  <a:gd name="T9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54" y="110"/>
                    </a:lnTo>
                    <a:lnTo>
                      <a:pt x="54" y="136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1311"/>
              <p:cNvSpPr/>
              <p:nvPr/>
            </p:nvSpPr>
            <p:spPr bwMode="auto">
              <a:xfrm>
                <a:off x="5390" y="1135"/>
                <a:ext cx="48" cy="118"/>
              </a:xfrm>
              <a:custGeom>
                <a:avLst/>
                <a:gdLst>
                  <a:gd name="T0" fmla="*/ 0 w 48"/>
                  <a:gd name="T1" fmla="*/ 0 h 118"/>
                  <a:gd name="T2" fmla="*/ 48 w 48"/>
                  <a:gd name="T3" fmla="*/ 98 h 118"/>
                  <a:gd name="T4" fmla="*/ 48 w 48"/>
                  <a:gd name="T5" fmla="*/ 118 h 118"/>
                  <a:gd name="T6" fmla="*/ 0 w 48"/>
                  <a:gd name="T7" fmla="*/ 24 h 118"/>
                  <a:gd name="T8" fmla="*/ 0 w 48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18">
                    <a:moveTo>
                      <a:pt x="0" y="0"/>
                    </a:moveTo>
                    <a:lnTo>
                      <a:pt x="48" y="98"/>
                    </a:lnTo>
                    <a:lnTo>
                      <a:pt x="48" y="11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1312"/>
              <p:cNvSpPr/>
              <p:nvPr/>
            </p:nvSpPr>
            <p:spPr bwMode="auto">
              <a:xfrm>
                <a:off x="5454" y="1265"/>
                <a:ext cx="20" cy="57"/>
              </a:xfrm>
              <a:custGeom>
                <a:avLst/>
                <a:gdLst>
                  <a:gd name="T0" fmla="*/ 20 w 20"/>
                  <a:gd name="T1" fmla="*/ 41 h 57"/>
                  <a:gd name="T2" fmla="*/ 20 w 20"/>
                  <a:gd name="T3" fmla="*/ 57 h 57"/>
                  <a:gd name="T4" fmla="*/ 0 w 20"/>
                  <a:gd name="T5" fmla="*/ 18 h 57"/>
                  <a:gd name="T6" fmla="*/ 0 w 20"/>
                  <a:gd name="T7" fmla="*/ 0 h 57"/>
                  <a:gd name="T8" fmla="*/ 20 w 20"/>
                  <a:gd name="T9" fmla="*/ 4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7">
                    <a:moveTo>
                      <a:pt x="20" y="41"/>
                    </a:moveTo>
                    <a:lnTo>
                      <a:pt x="20" y="57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1313"/>
              <p:cNvSpPr/>
              <p:nvPr/>
            </p:nvSpPr>
            <p:spPr bwMode="auto">
              <a:xfrm>
                <a:off x="5320" y="1049"/>
                <a:ext cx="154" cy="307"/>
              </a:xfrm>
              <a:custGeom>
                <a:avLst/>
                <a:gdLst>
                  <a:gd name="T0" fmla="*/ 0 w 154"/>
                  <a:gd name="T1" fmla="*/ 0 h 307"/>
                  <a:gd name="T2" fmla="*/ 0 w 154"/>
                  <a:gd name="T3" fmla="*/ 32 h 307"/>
                  <a:gd name="T4" fmla="*/ 154 w 154"/>
                  <a:gd name="T5" fmla="*/ 307 h 307"/>
                  <a:gd name="T6" fmla="*/ 154 w 154"/>
                  <a:gd name="T7" fmla="*/ 291 h 307"/>
                  <a:gd name="T8" fmla="*/ 0 w 154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7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7"/>
                    </a:lnTo>
                    <a:lnTo>
                      <a:pt x="154" y="29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1314"/>
              <p:cNvSpPr/>
              <p:nvPr/>
            </p:nvSpPr>
            <p:spPr bwMode="auto">
              <a:xfrm>
                <a:off x="5320" y="1105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1315"/>
              <p:cNvSpPr/>
              <p:nvPr/>
            </p:nvSpPr>
            <p:spPr bwMode="auto">
              <a:xfrm>
                <a:off x="5352" y="1161"/>
                <a:ext cx="34" cy="86"/>
              </a:xfrm>
              <a:custGeom>
                <a:avLst/>
                <a:gdLst>
                  <a:gd name="T0" fmla="*/ 34 w 34"/>
                  <a:gd name="T1" fmla="*/ 62 h 86"/>
                  <a:gd name="T2" fmla="*/ 34 w 34"/>
                  <a:gd name="T3" fmla="*/ 86 h 86"/>
                  <a:gd name="T4" fmla="*/ 0 w 34"/>
                  <a:gd name="T5" fmla="*/ 28 h 86"/>
                  <a:gd name="T6" fmla="*/ 0 w 34"/>
                  <a:gd name="T7" fmla="*/ 0 h 86"/>
                  <a:gd name="T8" fmla="*/ 34 w 34"/>
                  <a:gd name="T9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34" y="62"/>
                    </a:moveTo>
                    <a:lnTo>
                      <a:pt x="34" y="8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4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1316"/>
              <p:cNvSpPr/>
              <p:nvPr/>
            </p:nvSpPr>
            <p:spPr bwMode="auto">
              <a:xfrm>
                <a:off x="5402" y="1249"/>
                <a:ext cx="24" cy="65"/>
              </a:xfrm>
              <a:custGeom>
                <a:avLst/>
                <a:gdLst>
                  <a:gd name="T0" fmla="*/ 24 w 24"/>
                  <a:gd name="T1" fmla="*/ 42 h 65"/>
                  <a:gd name="T2" fmla="*/ 24 w 24"/>
                  <a:gd name="T3" fmla="*/ 65 h 65"/>
                  <a:gd name="T4" fmla="*/ 0 w 24"/>
                  <a:gd name="T5" fmla="*/ 24 h 65"/>
                  <a:gd name="T6" fmla="*/ 0 w 24"/>
                  <a:gd name="T7" fmla="*/ 0 h 65"/>
                  <a:gd name="T8" fmla="*/ 24 w 24"/>
                  <a:gd name="T9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5">
                    <a:moveTo>
                      <a:pt x="24" y="42"/>
                    </a:moveTo>
                    <a:lnTo>
                      <a:pt x="24" y="65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4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1317"/>
              <p:cNvSpPr/>
              <p:nvPr/>
            </p:nvSpPr>
            <p:spPr bwMode="auto">
              <a:xfrm>
                <a:off x="5440" y="1320"/>
                <a:ext cx="10" cy="34"/>
              </a:xfrm>
              <a:custGeom>
                <a:avLst/>
                <a:gdLst>
                  <a:gd name="T0" fmla="*/ 0 w 10"/>
                  <a:gd name="T1" fmla="*/ 0 h 34"/>
                  <a:gd name="T2" fmla="*/ 10 w 10"/>
                  <a:gd name="T3" fmla="*/ 16 h 34"/>
                  <a:gd name="T4" fmla="*/ 10 w 10"/>
                  <a:gd name="T5" fmla="*/ 34 h 34"/>
                  <a:gd name="T6" fmla="*/ 0 w 10"/>
                  <a:gd name="T7" fmla="*/ 18 h 34"/>
                  <a:gd name="T8" fmla="*/ 0 w 1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4">
                    <a:moveTo>
                      <a:pt x="0" y="0"/>
                    </a:moveTo>
                    <a:lnTo>
                      <a:pt x="10" y="16"/>
                    </a:lnTo>
                    <a:lnTo>
                      <a:pt x="10" y="34"/>
                    </a:lnTo>
                    <a:lnTo>
                      <a:pt x="0" y="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1318"/>
              <p:cNvSpPr/>
              <p:nvPr/>
            </p:nvSpPr>
            <p:spPr bwMode="auto">
              <a:xfrm>
                <a:off x="5466" y="1364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1319"/>
              <p:cNvSpPr/>
              <p:nvPr/>
            </p:nvSpPr>
            <p:spPr bwMode="auto">
              <a:xfrm>
                <a:off x="5320" y="1161"/>
                <a:ext cx="34" cy="86"/>
              </a:xfrm>
              <a:custGeom>
                <a:avLst/>
                <a:gdLst>
                  <a:gd name="T0" fmla="*/ 0 w 34"/>
                  <a:gd name="T1" fmla="*/ 0 h 86"/>
                  <a:gd name="T2" fmla="*/ 34 w 34"/>
                  <a:gd name="T3" fmla="*/ 58 h 86"/>
                  <a:gd name="T4" fmla="*/ 34 w 34"/>
                  <a:gd name="T5" fmla="*/ 86 h 86"/>
                  <a:gd name="T6" fmla="*/ 0 w 34"/>
                  <a:gd name="T7" fmla="*/ 32 h 86"/>
                  <a:gd name="T8" fmla="*/ 0 w 34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0" y="0"/>
                    </a:moveTo>
                    <a:lnTo>
                      <a:pt x="34" y="58"/>
                    </a:lnTo>
                    <a:lnTo>
                      <a:pt x="34" y="8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1320"/>
              <p:cNvSpPr/>
              <p:nvPr/>
            </p:nvSpPr>
            <p:spPr bwMode="auto">
              <a:xfrm>
                <a:off x="5370" y="1245"/>
                <a:ext cx="104" cy="187"/>
              </a:xfrm>
              <a:custGeom>
                <a:avLst/>
                <a:gdLst>
                  <a:gd name="T0" fmla="*/ 104 w 104"/>
                  <a:gd name="T1" fmla="*/ 171 h 187"/>
                  <a:gd name="T2" fmla="*/ 104 w 104"/>
                  <a:gd name="T3" fmla="*/ 187 h 187"/>
                  <a:gd name="T4" fmla="*/ 0 w 104"/>
                  <a:gd name="T5" fmla="*/ 26 h 187"/>
                  <a:gd name="T6" fmla="*/ 0 w 104"/>
                  <a:gd name="T7" fmla="*/ 0 h 187"/>
                  <a:gd name="T8" fmla="*/ 104 w 104"/>
                  <a:gd name="T9" fmla="*/ 171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87">
                    <a:moveTo>
                      <a:pt x="104" y="171"/>
                    </a:moveTo>
                    <a:lnTo>
                      <a:pt x="104" y="187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04" y="1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1321"/>
              <p:cNvSpPr/>
              <p:nvPr/>
            </p:nvSpPr>
            <p:spPr bwMode="auto">
              <a:xfrm>
                <a:off x="5320" y="1221"/>
                <a:ext cx="58" cy="115"/>
              </a:xfrm>
              <a:custGeom>
                <a:avLst/>
                <a:gdLst>
                  <a:gd name="T0" fmla="*/ 0 w 58"/>
                  <a:gd name="T1" fmla="*/ 0 h 115"/>
                  <a:gd name="T2" fmla="*/ 58 w 58"/>
                  <a:gd name="T3" fmla="*/ 89 h 115"/>
                  <a:gd name="T4" fmla="*/ 58 w 58"/>
                  <a:gd name="T5" fmla="*/ 115 h 115"/>
                  <a:gd name="T6" fmla="*/ 0 w 58"/>
                  <a:gd name="T7" fmla="*/ 30 h 115"/>
                  <a:gd name="T8" fmla="*/ 0 w 58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5">
                    <a:moveTo>
                      <a:pt x="0" y="0"/>
                    </a:moveTo>
                    <a:lnTo>
                      <a:pt x="58" y="89"/>
                    </a:lnTo>
                    <a:lnTo>
                      <a:pt x="58" y="115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1322"/>
              <p:cNvSpPr/>
              <p:nvPr/>
            </p:nvSpPr>
            <p:spPr bwMode="auto">
              <a:xfrm>
                <a:off x="5394" y="1332"/>
                <a:ext cx="28" cy="64"/>
              </a:xfrm>
              <a:custGeom>
                <a:avLst/>
                <a:gdLst>
                  <a:gd name="T0" fmla="*/ 28 w 28"/>
                  <a:gd name="T1" fmla="*/ 42 h 64"/>
                  <a:gd name="T2" fmla="*/ 28 w 28"/>
                  <a:gd name="T3" fmla="*/ 64 h 64"/>
                  <a:gd name="T4" fmla="*/ 0 w 28"/>
                  <a:gd name="T5" fmla="*/ 24 h 64"/>
                  <a:gd name="T6" fmla="*/ 0 w 28"/>
                  <a:gd name="T7" fmla="*/ 0 h 64"/>
                  <a:gd name="T8" fmla="*/ 28 w 28"/>
                  <a:gd name="T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64">
                    <a:moveTo>
                      <a:pt x="28" y="42"/>
                    </a:moveTo>
                    <a:lnTo>
                      <a:pt x="28" y="6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8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1323"/>
              <p:cNvSpPr/>
              <p:nvPr/>
            </p:nvSpPr>
            <p:spPr bwMode="auto">
              <a:xfrm>
                <a:off x="5436" y="1398"/>
                <a:ext cx="38" cy="70"/>
              </a:xfrm>
              <a:custGeom>
                <a:avLst/>
                <a:gdLst>
                  <a:gd name="T0" fmla="*/ 38 w 38"/>
                  <a:gd name="T1" fmla="*/ 54 h 70"/>
                  <a:gd name="T2" fmla="*/ 38 w 38"/>
                  <a:gd name="T3" fmla="*/ 70 h 70"/>
                  <a:gd name="T4" fmla="*/ 0 w 38"/>
                  <a:gd name="T5" fmla="*/ 18 h 70"/>
                  <a:gd name="T6" fmla="*/ 0 w 38"/>
                  <a:gd name="T7" fmla="*/ 0 h 70"/>
                  <a:gd name="T8" fmla="*/ 38 w 38"/>
                  <a:gd name="T9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70">
                    <a:moveTo>
                      <a:pt x="38" y="54"/>
                    </a:moveTo>
                    <a:lnTo>
                      <a:pt x="38" y="7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38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1324"/>
              <p:cNvSpPr/>
              <p:nvPr/>
            </p:nvSpPr>
            <p:spPr bwMode="auto">
              <a:xfrm>
                <a:off x="5320" y="1273"/>
                <a:ext cx="16" cy="55"/>
              </a:xfrm>
              <a:custGeom>
                <a:avLst/>
                <a:gdLst>
                  <a:gd name="T0" fmla="*/ 0 w 16"/>
                  <a:gd name="T1" fmla="*/ 0 h 55"/>
                  <a:gd name="T2" fmla="*/ 16 w 16"/>
                  <a:gd name="T3" fmla="*/ 25 h 55"/>
                  <a:gd name="T4" fmla="*/ 16 w 16"/>
                  <a:gd name="T5" fmla="*/ 55 h 55"/>
                  <a:gd name="T6" fmla="*/ 0 w 16"/>
                  <a:gd name="T7" fmla="*/ 33 h 55"/>
                  <a:gd name="T8" fmla="*/ 0 w 16"/>
                  <a:gd name="T9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5">
                    <a:moveTo>
                      <a:pt x="0" y="0"/>
                    </a:moveTo>
                    <a:lnTo>
                      <a:pt x="16" y="25"/>
                    </a:lnTo>
                    <a:lnTo>
                      <a:pt x="16" y="55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1325"/>
              <p:cNvSpPr/>
              <p:nvPr/>
            </p:nvSpPr>
            <p:spPr bwMode="auto">
              <a:xfrm>
                <a:off x="5352" y="1320"/>
                <a:ext cx="56" cy="100"/>
              </a:xfrm>
              <a:custGeom>
                <a:avLst/>
                <a:gdLst>
                  <a:gd name="T0" fmla="*/ 56 w 56"/>
                  <a:gd name="T1" fmla="*/ 78 h 100"/>
                  <a:gd name="T2" fmla="*/ 56 w 56"/>
                  <a:gd name="T3" fmla="*/ 100 h 100"/>
                  <a:gd name="T4" fmla="*/ 0 w 56"/>
                  <a:gd name="T5" fmla="*/ 28 h 100"/>
                  <a:gd name="T6" fmla="*/ 0 w 56"/>
                  <a:gd name="T7" fmla="*/ 0 h 100"/>
                  <a:gd name="T8" fmla="*/ 56 w 56"/>
                  <a:gd name="T9" fmla="*/ 7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0">
                    <a:moveTo>
                      <a:pt x="56" y="78"/>
                    </a:moveTo>
                    <a:lnTo>
                      <a:pt x="56" y="100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7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1326"/>
              <p:cNvSpPr/>
              <p:nvPr/>
            </p:nvSpPr>
            <p:spPr bwMode="auto">
              <a:xfrm>
                <a:off x="5424" y="1420"/>
                <a:ext cx="10" cy="32"/>
              </a:xfrm>
              <a:custGeom>
                <a:avLst/>
                <a:gdLst>
                  <a:gd name="T0" fmla="*/ 10 w 10"/>
                  <a:gd name="T1" fmla="*/ 12 h 32"/>
                  <a:gd name="T2" fmla="*/ 10 w 10"/>
                  <a:gd name="T3" fmla="*/ 32 h 32"/>
                  <a:gd name="T4" fmla="*/ 0 w 10"/>
                  <a:gd name="T5" fmla="*/ 20 h 32"/>
                  <a:gd name="T6" fmla="*/ 0 w 10"/>
                  <a:gd name="T7" fmla="*/ 0 h 32"/>
                  <a:gd name="T8" fmla="*/ 10 w 10"/>
                  <a:gd name="T9" fmla="*/ 1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2">
                    <a:moveTo>
                      <a:pt x="10" y="12"/>
                    </a:moveTo>
                    <a:lnTo>
                      <a:pt x="10" y="3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1327"/>
              <p:cNvSpPr/>
              <p:nvPr/>
            </p:nvSpPr>
            <p:spPr bwMode="auto">
              <a:xfrm>
                <a:off x="5448" y="1454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18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1328"/>
              <p:cNvSpPr/>
              <p:nvPr/>
            </p:nvSpPr>
            <p:spPr bwMode="auto">
              <a:xfrm>
                <a:off x="5320" y="1330"/>
                <a:ext cx="48" cy="88"/>
              </a:xfrm>
              <a:custGeom>
                <a:avLst/>
                <a:gdLst>
                  <a:gd name="T0" fmla="*/ 0 w 48"/>
                  <a:gd name="T1" fmla="*/ 0 h 88"/>
                  <a:gd name="T2" fmla="*/ 48 w 48"/>
                  <a:gd name="T3" fmla="*/ 62 h 88"/>
                  <a:gd name="T4" fmla="*/ 48 w 48"/>
                  <a:gd name="T5" fmla="*/ 88 h 88"/>
                  <a:gd name="T6" fmla="*/ 0 w 48"/>
                  <a:gd name="T7" fmla="*/ 32 h 88"/>
                  <a:gd name="T8" fmla="*/ 0 w 48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8">
                    <a:moveTo>
                      <a:pt x="0" y="0"/>
                    </a:moveTo>
                    <a:lnTo>
                      <a:pt x="48" y="62"/>
                    </a:lnTo>
                    <a:lnTo>
                      <a:pt x="48" y="8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1329"/>
              <p:cNvSpPr/>
              <p:nvPr/>
            </p:nvSpPr>
            <p:spPr bwMode="auto">
              <a:xfrm>
                <a:off x="5384" y="1412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4 h 38"/>
                  <a:gd name="T4" fmla="*/ 0 w 10"/>
                  <a:gd name="T5" fmla="*/ 0 h 38"/>
                  <a:gd name="T6" fmla="*/ 10 w 10"/>
                  <a:gd name="T7" fmla="*/ 12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4"/>
                    </a:lnTo>
                    <a:lnTo>
                      <a:pt x="0" y="0"/>
                    </a:lnTo>
                    <a:lnTo>
                      <a:pt x="10" y="12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1330"/>
              <p:cNvSpPr/>
              <p:nvPr/>
            </p:nvSpPr>
            <p:spPr bwMode="auto">
              <a:xfrm>
                <a:off x="5408" y="1444"/>
                <a:ext cx="32" cy="58"/>
              </a:xfrm>
              <a:custGeom>
                <a:avLst/>
                <a:gdLst>
                  <a:gd name="T0" fmla="*/ 32 w 32"/>
                  <a:gd name="T1" fmla="*/ 40 h 58"/>
                  <a:gd name="T2" fmla="*/ 32 w 32"/>
                  <a:gd name="T3" fmla="*/ 58 h 58"/>
                  <a:gd name="T4" fmla="*/ 0 w 32"/>
                  <a:gd name="T5" fmla="*/ 22 h 58"/>
                  <a:gd name="T6" fmla="*/ 0 w 32"/>
                  <a:gd name="T7" fmla="*/ 0 h 58"/>
                  <a:gd name="T8" fmla="*/ 32 w 32"/>
                  <a:gd name="T9" fmla="*/ 4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8">
                    <a:moveTo>
                      <a:pt x="32" y="40"/>
                    </a:moveTo>
                    <a:lnTo>
                      <a:pt x="32" y="58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1331"/>
              <p:cNvSpPr/>
              <p:nvPr/>
            </p:nvSpPr>
            <p:spPr bwMode="auto">
              <a:xfrm>
                <a:off x="5456" y="1502"/>
                <a:ext cx="18" cy="40"/>
              </a:xfrm>
              <a:custGeom>
                <a:avLst/>
                <a:gdLst>
                  <a:gd name="T0" fmla="*/ 18 w 18"/>
                  <a:gd name="T1" fmla="*/ 24 h 40"/>
                  <a:gd name="T2" fmla="*/ 18 w 18"/>
                  <a:gd name="T3" fmla="*/ 40 h 40"/>
                  <a:gd name="T4" fmla="*/ 0 w 18"/>
                  <a:gd name="T5" fmla="*/ 18 h 40"/>
                  <a:gd name="T6" fmla="*/ 0 w 18"/>
                  <a:gd name="T7" fmla="*/ 0 h 40"/>
                  <a:gd name="T8" fmla="*/ 18 w 18"/>
                  <a:gd name="T9" fmla="*/ 2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0">
                    <a:moveTo>
                      <a:pt x="18" y="24"/>
                    </a:moveTo>
                    <a:lnTo>
                      <a:pt x="18" y="4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1332"/>
              <p:cNvSpPr/>
              <p:nvPr/>
            </p:nvSpPr>
            <p:spPr bwMode="auto">
              <a:xfrm>
                <a:off x="5320" y="1386"/>
                <a:ext cx="18" cy="52"/>
              </a:xfrm>
              <a:custGeom>
                <a:avLst/>
                <a:gdLst>
                  <a:gd name="T0" fmla="*/ 0 w 18"/>
                  <a:gd name="T1" fmla="*/ 0 h 52"/>
                  <a:gd name="T2" fmla="*/ 18 w 18"/>
                  <a:gd name="T3" fmla="*/ 22 h 52"/>
                  <a:gd name="T4" fmla="*/ 18 w 18"/>
                  <a:gd name="T5" fmla="*/ 52 h 52"/>
                  <a:gd name="T6" fmla="*/ 0 w 18"/>
                  <a:gd name="T7" fmla="*/ 32 h 52"/>
                  <a:gd name="T8" fmla="*/ 0 w 18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52">
                    <a:moveTo>
                      <a:pt x="0" y="0"/>
                    </a:moveTo>
                    <a:lnTo>
                      <a:pt x="18" y="22"/>
                    </a:lnTo>
                    <a:lnTo>
                      <a:pt x="18" y="5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1333"/>
              <p:cNvSpPr/>
              <p:nvPr/>
            </p:nvSpPr>
            <p:spPr bwMode="auto">
              <a:xfrm>
                <a:off x="5352" y="1424"/>
                <a:ext cx="88" cy="120"/>
              </a:xfrm>
              <a:custGeom>
                <a:avLst/>
                <a:gdLst>
                  <a:gd name="T0" fmla="*/ 88 w 88"/>
                  <a:gd name="T1" fmla="*/ 102 h 120"/>
                  <a:gd name="T2" fmla="*/ 88 w 88"/>
                  <a:gd name="T3" fmla="*/ 120 h 120"/>
                  <a:gd name="T4" fmla="*/ 2 w 88"/>
                  <a:gd name="T5" fmla="*/ 30 h 120"/>
                  <a:gd name="T6" fmla="*/ 2 w 88"/>
                  <a:gd name="T7" fmla="*/ 4 h 120"/>
                  <a:gd name="T8" fmla="*/ 0 w 88"/>
                  <a:gd name="T9" fmla="*/ 0 h 120"/>
                  <a:gd name="T10" fmla="*/ 88 w 88"/>
                  <a:gd name="T11" fmla="*/ 10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120">
                    <a:moveTo>
                      <a:pt x="88" y="102"/>
                    </a:moveTo>
                    <a:lnTo>
                      <a:pt x="88" y="120"/>
                    </a:lnTo>
                    <a:lnTo>
                      <a:pt x="2" y="30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88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1334"/>
              <p:cNvSpPr/>
              <p:nvPr/>
            </p:nvSpPr>
            <p:spPr bwMode="auto">
              <a:xfrm>
                <a:off x="5456" y="1542"/>
                <a:ext cx="18" cy="36"/>
              </a:xfrm>
              <a:custGeom>
                <a:avLst/>
                <a:gdLst>
                  <a:gd name="T0" fmla="*/ 18 w 18"/>
                  <a:gd name="T1" fmla="*/ 22 h 36"/>
                  <a:gd name="T2" fmla="*/ 18 w 18"/>
                  <a:gd name="T3" fmla="*/ 36 h 36"/>
                  <a:gd name="T4" fmla="*/ 0 w 18"/>
                  <a:gd name="T5" fmla="*/ 18 h 36"/>
                  <a:gd name="T6" fmla="*/ 0 w 18"/>
                  <a:gd name="T7" fmla="*/ 0 h 36"/>
                  <a:gd name="T8" fmla="*/ 18 w 18"/>
                  <a:gd name="T9" fmla="*/ 2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22"/>
                    </a:moveTo>
                    <a:lnTo>
                      <a:pt x="18" y="3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1335"/>
              <p:cNvSpPr/>
              <p:nvPr/>
            </p:nvSpPr>
            <p:spPr bwMode="auto">
              <a:xfrm>
                <a:off x="5320" y="1444"/>
                <a:ext cx="52" cy="78"/>
              </a:xfrm>
              <a:custGeom>
                <a:avLst/>
                <a:gdLst>
                  <a:gd name="T0" fmla="*/ 0 w 52"/>
                  <a:gd name="T1" fmla="*/ 0 h 78"/>
                  <a:gd name="T2" fmla="*/ 52 w 52"/>
                  <a:gd name="T3" fmla="*/ 52 h 78"/>
                  <a:gd name="T4" fmla="*/ 52 w 52"/>
                  <a:gd name="T5" fmla="*/ 78 h 78"/>
                  <a:gd name="T6" fmla="*/ 0 w 52"/>
                  <a:gd name="T7" fmla="*/ 30 h 78"/>
                  <a:gd name="T8" fmla="*/ 0 w 5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78">
                    <a:moveTo>
                      <a:pt x="0" y="0"/>
                    </a:moveTo>
                    <a:lnTo>
                      <a:pt x="52" y="52"/>
                    </a:lnTo>
                    <a:lnTo>
                      <a:pt x="52" y="7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1336"/>
              <p:cNvSpPr/>
              <p:nvPr/>
            </p:nvSpPr>
            <p:spPr bwMode="auto">
              <a:xfrm>
                <a:off x="5386" y="1512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4 h 38"/>
                  <a:gd name="T4" fmla="*/ 14 w 14"/>
                  <a:gd name="T5" fmla="*/ 38 h 38"/>
                  <a:gd name="T6" fmla="*/ 0 w 14"/>
                  <a:gd name="T7" fmla="*/ 24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4"/>
                    </a:lnTo>
                    <a:lnTo>
                      <a:pt x="14" y="3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1337"/>
              <p:cNvSpPr/>
              <p:nvPr/>
            </p:nvSpPr>
            <p:spPr bwMode="auto">
              <a:xfrm>
                <a:off x="5414" y="1542"/>
                <a:ext cx="60" cy="76"/>
              </a:xfrm>
              <a:custGeom>
                <a:avLst/>
                <a:gdLst>
                  <a:gd name="T0" fmla="*/ 60 w 60"/>
                  <a:gd name="T1" fmla="*/ 60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0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1338"/>
              <p:cNvSpPr/>
              <p:nvPr/>
            </p:nvSpPr>
            <p:spPr bwMode="auto">
              <a:xfrm>
                <a:off x="5320" y="1500"/>
                <a:ext cx="24" cy="50"/>
              </a:xfrm>
              <a:custGeom>
                <a:avLst/>
                <a:gdLst>
                  <a:gd name="T0" fmla="*/ 24 w 24"/>
                  <a:gd name="T1" fmla="*/ 20 h 50"/>
                  <a:gd name="T2" fmla="*/ 24 w 24"/>
                  <a:gd name="T3" fmla="*/ 50 h 50"/>
                  <a:gd name="T4" fmla="*/ 0 w 24"/>
                  <a:gd name="T5" fmla="*/ 30 h 50"/>
                  <a:gd name="T6" fmla="*/ 0 w 24"/>
                  <a:gd name="T7" fmla="*/ 0 h 50"/>
                  <a:gd name="T8" fmla="*/ 24 w 24"/>
                  <a:gd name="T9" fmla="*/ 2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24" y="20"/>
                    </a:moveTo>
                    <a:lnTo>
                      <a:pt x="24" y="50"/>
                    </a:lnTo>
                    <a:lnTo>
                      <a:pt x="0" y="30"/>
                    </a:lnTo>
                    <a:lnTo>
                      <a:pt x="0" y="0"/>
                    </a:ln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1339"/>
              <p:cNvSpPr/>
              <p:nvPr/>
            </p:nvSpPr>
            <p:spPr bwMode="auto">
              <a:xfrm>
                <a:off x="5460" y="1626"/>
                <a:ext cx="14" cy="28"/>
              </a:xfrm>
              <a:custGeom>
                <a:avLst/>
                <a:gdLst>
                  <a:gd name="T0" fmla="*/ 14 w 14"/>
                  <a:gd name="T1" fmla="*/ 12 h 28"/>
                  <a:gd name="T2" fmla="*/ 14 w 14"/>
                  <a:gd name="T3" fmla="*/ 28 h 28"/>
                  <a:gd name="T4" fmla="*/ 0 w 14"/>
                  <a:gd name="T5" fmla="*/ 16 h 28"/>
                  <a:gd name="T6" fmla="*/ 0 w 14"/>
                  <a:gd name="T7" fmla="*/ 0 h 28"/>
                  <a:gd name="T8" fmla="*/ 14 w 14"/>
                  <a:gd name="T9" fmla="*/ 1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8">
                    <a:moveTo>
                      <a:pt x="14" y="12"/>
                    </a:moveTo>
                    <a:lnTo>
                      <a:pt x="14" y="28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1340"/>
              <p:cNvSpPr/>
              <p:nvPr/>
            </p:nvSpPr>
            <p:spPr bwMode="auto">
              <a:xfrm>
                <a:off x="5320" y="1556"/>
                <a:ext cx="58" cy="70"/>
              </a:xfrm>
              <a:custGeom>
                <a:avLst/>
                <a:gdLst>
                  <a:gd name="T0" fmla="*/ 0 w 58"/>
                  <a:gd name="T1" fmla="*/ 0 h 70"/>
                  <a:gd name="T2" fmla="*/ 58 w 58"/>
                  <a:gd name="T3" fmla="*/ 46 h 70"/>
                  <a:gd name="T4" fmla="*/ 58 w 58"/>
                  <a:gd name="T5" fmla="*/ 70 h 70"/>
                  <a:gd name="T6" fmla="*/ 0 w 58"/>
                  <a:gd name="T7" fmla="*/ 30 h 70"/>
                  <a:gd name="T8" fmla="*/ 0 w 58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0">
                    <a:moveTo>
                      <a:pt x="0" y="0"/>
                    </a:moveTo>
                    <a:lnTo>
                      <a:pt x="58" y="46"/>
                    </a:lnTo>
                    <a:lnTo>
                      <a:pt x="58" y="70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1341"/>
              <p:cNvSpPr/>
              <p:nvPr/>
            </p:nvSpPr>
            <p:spPr bwMode="auto">
              <a:xfrm>
                <a:off x="5392" y="1612"/>
                <a:ext cx="18" cy="36"/>
              </a:xfrm>
              <a:custGeom>
                <a:avLst/>
                <a:gdLst>
                  <a:gd name="T0" fmla="*/ 0 w 18"/>
                  <a:gd name="T1" fmla="*/ 0 h 36"/>
                  <a:gd name="T2" fmla="*/ 18 w 18"/>
                  <a:gd name="T3" fmla="*/ 14 h 36"/>
                  <a:gd name="T4" fmla="*/ 18 w 18"/>
                  <a:gd name="T5" fmla="*/ 36 h 36"/>
                  <a:gd name="T6" fmla="*/ 2 w 18"/>
                  <a:gd name="T7" fmla="*/ 24 h 36"/>
                  <a:gd name="T8" fmla="*/ 2 w 18"/>
                  <a:gd name="T9" fmla="*/ 2 h 36"/>
                  <a:gd name="T10" fmla="*/ 0 w 18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0" y="0"/>
                    </a:moveTo>
                    <a:lnTo>
                      <a:pt x="18" y="14"/>
                    </a:lnTo>
                    <a:lnTo>
                      <a:pt x="18" y="36"/>
                    </a:lnTo>
                    <a:lnTo>
                      <a:pt x="2" y="24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1342"/>
              <p:cNvSpPr/>
              <p:nvPr/>
            </p:nvSpPr>
            <p:spPr bwMode="auto">
              <a:xfrm>
                <a:off x="5426" y="1638"/>
                <a:ext cx="48" cy="54"/>
              </a:xfrm>
              <a:custGeom>
                <a:avLst/>
                <a:gdLst>
                  <a:gd name="T0" fmla="*/ 48 w 48"/>
                  <a:gd name="T1" fmla="*/ 38 h 54"/>
                  <a:gd name="T2" fmla="*/ 48 w 48"/>
                  <a:gd name="T3" fmla="*/ 54 h 54"/>
                  <a:gd name="T4" fmla="*/ 0 w 48"/>
                  <a:gd name="T5" fmla="*/ 20 h 54"/>
                  <a:gd name="T6" fmla="*/ 0 w 48"/>
                  <a:gd name="T7" fmla="*/ 0 h 54"/>
                  <a:gd name="T8" fmla="*/ 48 w 48"/>
                  <a:gd name="T9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38"/>
                    </a:moveTo>
                    <a:lnTo>
                      <a:pt x="48" y="54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48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1343"/>
              <p:cNvSpPr/>
              <p:nvPr/>
            </p:nvSpPr>
            <p:spPr bwMode="auto">
              <a:xfrm>
                <a:off x="5320" y="1612"/>
                <a:ext cx="18" cy="42"/>
              </a:xfrm>
              <a:custGeom>
                <a:avLst/>
                <a:gdLst>
                  <a:gd name="T0" fmla="*/ 0 w 18"/>
                  <a:gd name="T1" fmla="*/ 0 h 42"/>
                  <a:gd name="T2" fmla="*/ 18 w 18"/>
                  <a:gd name="T3" fmla="*/ 12 h 42"/>
                  <a:gd name="T4" fmla="*/ 18 w 18"/>
                  <a:gd name="T5" fmla="*/ 42 h 42"/>
                  <a:gd name="T6" fmla="*/ 0 w 18"/>
                  <a:gd name="T7" fmla="*/ 30 h 42"/>
                  <a:gd name="T8" fmla="*/ 0 w 18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2">
                    <a:moveTo>
                      <a:pt x="0" y="0"/>
                    </a:moveTo>
                    <a:lnTo>
                      <a:pt x="18" y="12"/>
                    </a:lnTo>
                    <a:lnTo>
                      <a:pt x="18" y="4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1344"/>
              <p:cNvSpPr/>
              <p:nvPr/>
            </p:nvSpPr>
            <p:spPr bwMode="auto">
              <a:xfrm>
                <a:off x="5354" y="1634"/>
                <a:ext cx="18" cy="36"/>
              </a:xfrm>
              <a:custGeom>
                <a:avLst/>
                <a:gdLst>
                  <a:gd name="T0" fmla="*/ 18 w 18"/>
                  <a:gd name="T1" fmla="*/ 10 h 36"/>
                  <a:gd name="T2" fmla="*/ 18 w 18"/>
                  <a:gd name="T3" fmla="*/ 36 h 36"/>
                  <a:gd name="T4" fmla="*/ 0 w 18"/>
                  <a:gd name="T5" fmla="*/ 28 h 36"/>
                  <a:gd name="T6" fmla="*/ 0 w 18"/>
                  <a:gd name="T7" fmla="*/ 0 h 36"/>
                  <a:gd name="T8" fmla="*/ 18 w 18"/>
                  <a:gd name="T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10"/>
                    </a:moveTo>
                    <a:lnTo>
                      <a:pt x="18" y="3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8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1345"/>
              <p:cNvSpPr/>
              <p:nvPr/>
            </p:nvSpPr>
            <p:spPr bwMode="auto">
              <a:xfrm>
                <a:off x="5386" y="1654"/>
                <a:ext cx="50" cy="52"/>
              </a:xfrm>
              <a:custGeom>
                <a:avLst/>
                <a:gdLst>
                  <a:gd name="T0" fmla="*/ 50 w 50"/>
                  <a:gd name="T1" fmla="*/ 34 h 52"/>
                  <a:gd name="T2" fmla="*/ 50 w 50"/>
                  <a:gd name="T3" fmla="*/ 52 h 52"/>
                  <a:gd name="T4" fmla="*/ 0 w 50"/>
                  <a:gd name="T5" fmla="*/ 26 h 52"/>
                  <a:gd name="T6" fmla="*/ 0 w 50"/>
                  <a:gd name="T7" fmla="*/ 0 h 52"/>
                  <a:gd name="T8" fmla="*/ 50 w 50"/>
                  <a:gd name="T9" fmla="*/ 3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2">
                    <a:moveTo>
                      <a:pt x="50" y="34"/>
                    </a:moveTo>
                    <a:lnTo>
                      <a:pt x="50" y="52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5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1346"/>
              <p:cNvSpPr/>
              <p:nvPr/>
            </p:nvSpPr>
            <p:spPr bwMode="auto">
              <a:xfrm>
                <a:off x="5452" y="1696"/>
                <a:ext cx="22" cy="30"/>
              </a:xfrm>
              <a:custGeom>
                <a:avLst/>
                <a:gdLst>
                  <a:gd name="T0" fmla="*/ 22 w 22"/>
                  <a:gd name="T1" fmla="*/ 16 h 30"/>
                  <a:gd name="T2" fmla="*/ 22 w 22"/>
                  <a:gd name="T3" fmla="*/ 30 h 30"/>
                  <a:gd name="T4" fmla="*/ 0 w 22"/>
                  <a:gd name="T5" fmla="*/ 18 h 30"/>
                  <a:gd name="T6" fmla="*/ 0 w 22"/>
                  <a:gd name="T7" fmla="*/ 0 h 30"/>
                  <a:gd name="T8" fmla="*/ 22 w 22"/>
                  <a:gd name="T9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0">
                    <a:moveTo>
                      <a:pt x="22" y="16"/>
                    </a:moveTo>
                    <a:lnTo>
                      <a:pt x="22" y="3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1347"/>
              <p:cNvSpPr/>
              <p:nvPr/>
            </p:nvSpPr>
            <p:spPr bwMode="auto">
              <a:xfrm>
                <a:off x="5320" y="1668"/>
                <a:ext cx="32" cy="44"/>
              </a:xfrm>
              <a:custGeom>
                <a:avLst/>
                <a:gdLst>
                  <a:gd name="T0" fmla="*/ 0 w 32"/>
                  <a:gd name="T1" fmla="*/ 0 h 44"/>
                  <a:gd name="T2" fmla="*/ 32 w 32"/>
                  <a:gd name="T3" fmla="*/ 16 h 44"/>
                  <a:gd name="T4" fmla="*/ 32 w 32"/>
                  <a:gd name="T5" fmla="*/ 44 h 44"/>
                  <a:gd name="T6" fmla="*/ 0 w 32"/>
                  <a:gd name="T7" fmla="*/ 32 h 44"/>
                  <a:gd name="T8" fmla="*/ 0 w 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4">
                    <a:moveTo>
                      <a:pt x="0" y="0"/>
                    </a:moveTo>
                    <a:lnTo>
                      <a:pt x="32" y="16"/>
                    </a:lnTo>
                    <a:lnTo>
                      <a:pt x="32" y="4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1348"/>
              <p:cNvSpPr/>
              <p:nvPr/>
            </p:nvSpPr>
            <p:spPr bwMode="auto">
              <a:xfrm>
                <a:off x="5366" y="1692"/>
                <a:ext cx="32" cy="40"/>
              </a:xfrm>
              <a:custGeom>
                <a:avLst/>
                <a:gdLst>
                  <a:gd name="T0" fmla="*/ 0 w 32"/>
                  <a:gd name="T1" fmla="*/ 0 h 40"/>
                  <a:gd name="T2" fmla="*/ 32 w 32"/>
                  <a:gd name="T3" fmla="*/ 16 h 40"/>
                  <a:gd name="T4" fmla="*/ 32 w 32"/>
                  <a:gd name="T5" fmla="*/ 40 h 40"/>
                  <a:gd name="T6" fmla="*/ 0 w 32"/>
                  <a:gd name="T7" fmla="*/ 26 h 40"/>
                  <a:gd name="T8" fmla="*/ 0 w 32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0">
                    <a:moveTo>
                      <a:pt x="0" y="0"/>
                    </a:moveTo>
                    <a:lnTo>
                      <a:pt x="32" y="16"/>
                    </a:lnTo>
                    <a:lnTo>
                      <a:pt x="32" y="40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1349"/>
              <p:cNvSpPr/>
              <p:nvPr/>
            </p:nvSpPr>
            <p:spPr bwMode="auto">
              <a:xfrm>
                <a:off x="5414" y="1716"/>
                <a:ext cx="60" cy="46"/>
              </a:xfrm>
              <a:custGeom>
                <a:avLst/>
                <a:gdLst>
                  <a:gd name="T0" fmla="*/ 60 w 60"/>
                  <a:gd name="T1" fmla="*/ 32 h 46"/>
                  <a:gd name="T2" fmla="*/ 60 w 60"/>
                  <a:gd name="T3" fmla="*/ 46 h 46"/>
                  <a:gd name="T4" fmla="*/ 0 w 60"/>
                  <a:gd name="T5" fmla="*/ 22 h 46"/>
                  <a:gd name="T6" fmla="*/ 0 w 60"/>
                  <a:gd name="T7" fmla="*/ 0 h 46"/>
                  <a:gd name="T8" fmla="*/ 60 w 60"/>
                  <a:gd name="T9" fmla="*/ 3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6">
                    <a:moveTo>
                      <a:pt x="60" y="32"/>
                    </a:moveTo>
                    <a:lnTo>
                      <a:pt x="60" y="46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60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1350"/>
              <p:cNvSpPr/>
              <p:nvPr/>
            </p:nvSpPr>
            <p:spPr bwMode="auto">
              <a:xfrm>
                <a:off x="5320" y="1724"/>
                <a:ext cx="58" cy="48"/>
              </a:xfrm>
              <a:custGeom>
                <a:avLst/>
                <a:gdLst>
                  <a:gd name="T0" fmla="*/ 0 w 58"/>
                  <a:gd name="T1" fmla="*/ 0 h 48"/>
                  <a:gd name="T2" fmla="*/ 58 w 58"/>
                  <a:gd name="T3" fmla="*/ 22 h 48"/>
                  <a:gd name="T4" fmla="*/ 58 w 58"/>
                  <a:gd name="T5" fmla="*/ 48 h 48"/>
                  <a:gd name="T6" fmla="*/ 0 w 58"/>
                  <a:gd name="T7" fmla="*/ 32 h 48"/>
                  <a:gd name="T8" fmla="*/ 0 w 58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8">
                    <a:moveTo>
                      <a:pt x="0" y="0"/>
                    </a:moveTo>
                    <a:lnTo>
                      <a:pt x="58" y="22"/>
                    </a:lnTo>
                    <a:lnTo>
                      <a:pt x="58" y="4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1351"/>
              <p:cNvSpPr/>
              <p:nvPr/>
            </p:nvSpPr>
            <p:spPr bwMode="auto">
              <a:xfrm>
                <a:off x="5394" y="1752"/>
                <a:ext cx="42" cy="36"/>
              </a:xfrm>
              <a:custGeom>
                <a:avLst/>
                <a:gdLst>
                  <a:gd name="T0" fmla="*/ 42 w 42"/>
                  <a:gd name="T1" fmla="*/ 16 h 36"/>
                  <a:gd name="T2" fmla="*/ 42 w 42"/>
                  <a:gd name="T3" fmla="*/ 36 h 36"/>
                  <a:gd name="T4" fmla="*/ 0 w 42"/>
                  <a:gd name="T5" fmla="*/ 24 h 36"/>
                  <a:gd name="T6" fmla="*/ 0 w 42"/>
                  <a:gd name="T7" fmla="*/ 0 h 36"/>
                  <a:gd name="T8" fmla="*/ 42 w 42"/>
                  <a:gd name="T9" fmla="*/ 1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42" y="16"/>
                    </a:move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4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1352"/>
              <p:cNvSpPr/>
              <p:nvPr/>
            </p:nvSpPr>
            <p:spPr bwMode="auto">
              <a:xfrm>
                <a:off x="5452" y="1774"/>
                <a:ext cx="22" cy="24"/>
              </a:xfrm>
              <a:custGeom>
                <a:avLst/>
                <a:gdLst>
                  <a:gd name="T0" fmla="*/ 22 w 22"/>
                  <a:gd name="T1" fmla="*/ 10 h 24"/>
                  <a:gd name="T2" fmla="*/ 22 w 22"/>
                  <a:gd name="T3" fmla="*/ 24 h 24"/>
                  <a:gd name="T4" fmla="*/ 0 w 22"/>
                  <a:gd name="T5" fmla="*/ 18 h 24"/>
                  <a:gd name="T6" fmla="*/ 0 w 22"/>
                  <a:gd name="T7" fmla="*/ 0 h 24"/>
                  <a:gd name="T8" fmla="*/ 22 w 22"/>
                  <a:gd name="T9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4">
                    <a:moveTo>
                      <a:pt x="22" y="10"/>
                    </a:moveTo>
                    <a:lnTo>
                      <a:pt x="2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2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1353"/>
              <p:cNvSpPr/>
              <p:nvPr/>
            </p:nvSpPr>
            <p:spPr bwMode="auto">
              <a:xfrm>
                <a:off x="5320" y="1780"/>
                <a:ext cx="24" cy="36"/>
              </a:xfrm>
              <a:custGeom>
                <a:avLst/>
                <a:gdLst>
                  <a:gd name="T0" fmla="*/ 0 w 24"/>
                  <a:gd name="T1" fmla="*/ 0 h 36"/>
                  <a:gd name="T2" fmla="*/ 24 w 24"/>
                  <a:gd name="T3" fmla="*/ 6 h 36"/>
                  <a:gd name="T4" fmla="*/ 24 w 24"/>
                  <a:gd name="T5" fmla="*/ 36 h 36"/>
                  <a:gd name="T6" fmla="*/ 0 w 24"/>
                  <a:gd name="T7" fmla="*/ 32 h 36"/>
                  <a:gd name="T8" fmla="*/ 0 w 24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6">
                    <a:moveTo>
                      <a:pt x="0" y="0"/>
                    </a:moveTo>
                    <a:lnTo>
                      <a:pt x="24" y="6"/>
                    </a:lnTo>
                    <a:lnTo>
                      <a:pt x="24" y="3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1354"/>
              <p:cNvSpPr/>
              <p:nvPr/>
            </p:nvSpPr>
            <p:spPr bwMode="auto">
              <a:xfrm>
                <a:off x="5358" y="1790"/>
                <a:ext cx="36" cy="32"/>
              </a:xfrm>
              <a:custGeom>
                <a:avLst/>
                <a:gdLst>
                  <a:gd name="T0" fmla="*/ 36 w 36"/>
                  <a:gd name="T1" fmla="*/ 8 h 32"/>
                  <a:gd name="T2" fmla="*/ 36 w 36"/>
                  <a:gd name="T3" fmla="*/ 32 h 32"/>
                  <a:gd name="T4" fmla="*/ 0 w 36"/>
                  <a:gd name="T5" fmla="*/ 28 h 32"/>
                  <a:gd name="T6" fmla="*/ 0 w 36"/>
                  <a:gd name="T7" fmla="*/ 0 h 32"/>
                  <a:gd name="T8" fmla="*/ 36 w 36"/>
                  <a:gd name="T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2">
                    <a:moveTo>
                      <a:pt x="36" y="8"/>
                    </a:moveTo>
                    <a:lnTo>
                      <a:pt x="36" y="3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1355"/>
              <p:cNvSpPr/>
              <p:nvPr/>
            </p:nvSpPr>
            <p:spPr bwMode="auto">
              <a:xfrm>
                <a:off x="5408" y="1802"/>
                <a:ext cx="20" cy="26"/>
              </a:xfrm>
              <a:custGeom>
                <a:avLst/>
                <a:gdLst>
                  <a:gd name="T0" fmla="*/ 0 w 20"/>
                  <a:gd name="T1" fmla="*/ 0 h 26"/>
                  <a:gd name="T2" fmla="*/ 20 w 20"/>
                  <a:gd name="T3" fmla="*/ 6 h 26"/>
                  <a:gd name="T4" fmla="*/ 20 w 20"/>
                  <a:gd name="T5" fmla="*/ 26 h 26"/>
                  <a:gd name="T6" fmla="*/ 0 w 20"/>
                  <a:gd name="T7" fmla="*/ 22 h 26"/>
                  <a:gd name="T8" fmla="*/ 0 w 20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6">
                    <a:moveTo>
                      <a:pt x="0" y="0"/>
                    </a:moveTo>
                    <a:lnTo>
                      <a:pt x="20" y="6"/>
                    </a:lnTo>
                    <a:lnTo>
                      <a:pt x="20" y="26"/>
                    </a:lnTo>
                    <a:lnTo>
                      <a:pt x="0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1356"/>
              <p:cNvSpPr/>
              <p:nvPr/>
            </p:nvSpPr>
            <p:spPr bwMode="auto">
              <a:xfrm>
                <a:off x="5442" y="1812"/>
                <a:ext cx="32" cy="22"/>
              </a:xfrm>
              <a:custGeom>
                <a:avLst/>
                <a:gdLst>
                  <a:gd name="T0" fmla="*/ 32 w 32"/>
                  <a:gd name="T1" fmla="*/ 8 h 22"/>
                  <a:gd name="T2" fmla="*/ 32 w 32"/>
                  <a:gd name="T3" fmla="*/ 22 h 22"/>
                  <a:gd name="T4" fmla="*/ 0 w 32"/>
                  <a:gd name="T5" fmla="*/ 18 h 22"/>
                  <a:gd name="T6" fmla="*/ 0 w 32"/>
                  <a:gd name="T7" fmla="*/ 0 h 22"/>
                  <a:gd name="T8" fmla="*/ 10 w 32"/>
                  <a:gd name="T9" fmla="*/ 2 h 22"/>
                  <a:gd name="T10" fmla="*/ 32 w 32"/>
                  <a:gd name="T11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2">
                    <a:moveTo>
                      <a:pt x="32" y="8"/>
                    </a:moveTo>
                    <a:lnTo>
                      <a:pt x="32" y="2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0" y="2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1357"/>
              <p:cNvSpPr/>
              <p:nvPr/>
            </p:nvSpPr>
            <p:spPr bwMode="auto">
              <a:xfrm>
                <a:off x="5320" y="1836"/>
                <a:ext cx="38" cy="34"/>
              </a:xfrm>
              <a:custGeom>
                <a:avLst/>
                <a:gdLst>
                  <a:gd name="T0" fmla="*/ 0 w 38"/>
                  <a:gd name="T1" fmla="*/ 0 h 34"/>
                  <a:gd name="T2" fmla="*/ 38 w 38"/>
                  <a:gd name="T3" fmla="*/ 6 h 34"/>
                  <a:gd name="T4" fmla="*/ 38 w 38"/>
                  <a:gd name="T5" fmla="*/ 34 h 34"/>
                  <a:gd name="T6" fmla="*/ 0 w 38"/>
                  <a:gd name="T7" fmla="*/ 32 h 34"/>
                  <a:gd name="T8" fmla="*/ 0 w 3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4">
                    <a:moveTo>
                      <a:pt x="0" y="0"/>
                    </a:moveTo>
                    <a:lnTo>
                      <a:pt x="38" y="6"/>
                    </a:lnTo>
                    <a:lnTo>
                      <a:pt x="38" y="3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1358"/>
              <p:cNvSpPr/>
              <p:nvPr/>
            </p:nvSpPr>
            <p:spPr bwMode="auto">
              <a:xfrm>
                <a:off x="5390" y="1846"/>
                <a:ext cx="18" cy="26"/>
              </a:xfrm>
              <a:custGeom>
                <a:avLst/>
                <a:gdLst>
                  <a:gd name="T0" fmla="*/ 0 w 18"/>
                  <a:gd name="T1" fmla="*/ 0 h 26"/>
                  <a:gd name="T2" fmla="*/ 18 w 18"/>
                  <a:gd name="T3" fmla="*/ 2 h 26"/>
                  <a:gd name="T4" fmla="*/ 18 w 18"/>
                  <a:gd name="T5" fmla="*/ 26 h 26"/>
                  <a:gd name="T6" fmla="*/ 0 w 18"/>
                  <a:gd name="T7" fmla="*/ 24 h 26"/>
                  <a:gd name="T8" fmla="*/ 0 w 18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0" y="0"/>
                    </a:moveTo>
                    <a:lnTo>
                      <a:pt x="18" y="2"/>
                    </a:lnTo>
                    <a:lnTo>
                      <a:pt x="18" y="2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Freeform 1359"/>
              <p:cNvSpPr/>
              <p:nvPr/>
            </p:nvSpPr>
            <p:spPr bwMode="auto">
              <a:xfrm>
                <a:off x="5424" y="1850"/>
                <a:ext cx="50" cy="24"/>
              </a:xfrm>
              <a:custGeom>
                <a:avLst/>
                <a:gdLst>
                  <a:gd name="T0" fmla="*/ 50 w 50"/>
                  <a:gd name="T1" fmla="*/ 8 h 24"/>
                  <a:gd name="T2" fmla="*/ 50 w 50"/>
                  <a:gd name="T3" fmla="*/ 24 h 24"/>
                  <a:gd name="T4" fmla="*/ 0 w 50"/>
                  <a:gd name="T5" fmla="*/ 22 h 24"/>
                  <a:gd name="T6" fmla="*/ 0 w 50"/>
                  <a:gd name="T7" fmla="*/ 0 h 24"/>
                  <a:gd name="T8" fmla="*/ 50 w 50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4">
                    <a:moveTo>
                      <a:pt x="50" y="8"/>
                    </a:moveTo>
                    <a:lnTo>
                      <a:pt x="50" y="24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5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1360"/>
              <p:cNvSpPr/>
              <p:nvPr/>
            </p:nvSpPr>
            <p:spPr bwMode="auto">
              <a:xfrm>
                <a:off x="5320" y="1892"/>
                <a:ext cx="24" cy="32"/>
              </a:xfrm>
              <a:custGeom>
                <a:avLst/>
                <a:gdLst>
                  <a:gd name="T0" fmla="*/ 0 w 24"/>
                  <a:gd name="T1" fmla="*/ 0 h 32"/>
                  <a:gd name="T2" fmla="*/ 24 w 24"/>
                  <a:gd name="T3" fmla="*/ 0 h 32"/>
                  <a:gd name="T4" fmla="*/ 24 w 24"/>
                  <a:gd name="T5" fmla="*/ 30 h 32"/>
                  <a:gd name="T6" fmla="*/ 0 w 24"/>
                  <a:gd name="T7" fmla="*/ 32 h 32"/>
                  <a:gd name="T8" fmla="*/ 0 w 24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2">
                    <a:moveTo>
                      <a:pt x="0" y="0"/>
                    </a:moveTo>
                    <a:lnTo>
                      <a:pt x="24" y="0"/>
                    </a:lnTo>
                    <a:lnTo>
                      <a:pt x="24" y="3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1361"/>
              <p:cNvSpPr/>
              <p:nvPr/>
            </p:nvSpPr>
            <p:spPr bwMode="auto">
              <a:xfrm>
                <a:off x="5358" y="1892"/>
                <a:ext cx="36" cy="28"/>
              </a:xfrm>
              <a:custGeom>
                <a:avLst/>
                <a:gdLst>
                  <a:gd name="T0" fmla="*/ 36 w 36"/>
                  <a:gd name="T1" fmla="*/ 2 h 28"/>
                  <a:gd name="T2" fmla="*/ 36 w 36"/>
                  <a:gd name="T3" fmla="*/ 26 h 28"/>
                  <a:gd name="T4" fmla="*/ 0 w 36"/>
                  <a:gd name="T5" fmla="*/ 28 h 28"/>
                  <a:gd name="T6" fmla="*/ 0 w 36"/>
                  <a:gd name="T7" fmla="*/ 0 h 28"/>
                  <a:gd name="T8" fmla="*/ 36 w 36"/>
                  <a:gd name="T9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8">
                    <a:moveTo>
                      <a:pt x="36" y="2"/>
                    </a:moveTo>
                    <a:lnTo>
                      <a:pt x="36" y="2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1362"/>
              <p:cNvSpPr/>
              <p:nvPr/>
            </p:nvSpPr>
            <p:spPr bwMode="auto">
              <a:xfrm>
                <a:off x="5424" y="1894"/>
                <a:ext cx="22" cy="20"/>
              </a:xfrm>
              <a:custGeom>
                <a:avLst/>
                <a:gdLst>
                  <a:gd name="T0" fmla="*/ 0 w 22"/>
                  <a:gd name="T1" fmla="*/ 0 h 20"/>
                  <a:gd name="T2" fmla="*/ 22 w 22"/>
                  <a:gd name="T3" fmla="*/ 0 h 20"/>
                  <a:gd name="T4" fmla="*/ 22 w 22"/>
                  <a:gd name="T5" fmla="*/ 18 h 20"/>
                  <a:gd name="T6" fmla="*/ 0 w 22"/>
                  <a:gd name="T7" fmla="*/ 20 h 20"/>
                  <a:gd name="T8" fmla="*/ 0 w 22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0">
                    <a:moveTo>
                      <a:pt x="0" y="0"/>
                    </a:moveTo>
                    <a:lnTo>
                      <a:pt x="22" y="0"/>
                    </a:lnTo>
                    <a:lnTo>
                      <a:pt x="22" y="18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1363"/>
              <p:cNvSpPr/>
              <p:nvPr/>
            </p:nvSpPr>
            <p:spPr bwMode="auto">
              <a:xfrm>
                <a:off x="5462" y="1894"/>
                <a:ext cx="12" cy="18"/>
              </a:xfrm>
              <a:custGeom>
                <a:avLst/>
                <a:gdLst>
                  <a:gd name="T0" fmla="*/ 12 w 12"/>
                  <a:gd name="T1" fmla="*/ 0 h 18"/>
                  <a:gd name="T2" fmla="*/ 12 w 12"/>
                  <a:gd name="T3" fmla="*/ 16 h 18"/>
                  <a:gd name="T4" fmla="*/ 0 w 12"/>
                  <a:gd name="T5" fmla="*/ 18 h 18"/>
                  <a:gd name="T6" fmla="*/ 0 w 12"/>
                  <a:gd name="T7" fmla="*/ 0 h 18"/>
                  <a:gd name="T8" fmla="*/ 12 w 12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8">
                    <a:moveTo>
                      <a:pt x="12" y="0"/>
                    </a:moveTo>
                    <a:lnTo>
                      <a:pt x="12" y="1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1364"/>
              <p:cNvSpPr/>
              <p:nvPr/>
            </p:nvSpPr>
            <p:spPr bwMode="auto">
              <a:xfrm>
                <a:off x="5320" y="1942"/>
                <a:ext cx="58" cy="39"/>
              </a:xfrm>
              <a:custGeom>
                <a:avLst/>
                <a:gdLst>
                  <a:gd name="T0" fmla="*/ 0 w 58"/>
                  <a:gd name="T1" fmla="*/ 6 h 39"/>
                  <a:gd name="T2" fmla="*/ 58 w 58"/>
                  <a:gd name="T3" fmla="*/ 0 h 39"/>
                  <a:gd name="T4" fmla="*/ 58 w 58"/>
                  <a:gd name="T5" fmla="*/ 27 h 39"/>
                  <a:gd name="T6" fmla="*/ 0 w 58"/>
                  <a:gd name="T7" fmla="*/ 39 h 39"/>
                  <a:gd name="T8" fmla="*/ 0 w 58"/>
                  <a:gd name="T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39">
                    <a:moveTo>
                      <a:pt x="0" y="6"/>
                    </a:moveTo>
                    <a:lnTo>
                      <a:pt x="58" y="0"/>
                    </a:lnTo>
                    <a:lnTo>
                      <a:pt x="58" y="27"/>
                    </a:lnTo>
                    <a:lnTo>
                      <a:pt x="0" y="39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1365"/>
              <p:cNvSpPr/>
              <p:nvPr/>
            </p:nvSpPr>
            <p:spPr bwMode="auto">
              <a:xfrm>
                <a:off x="5394" y="1938"/>
                <a:ext cx="14" cy="27"/>
              </a:xfrm>
              <a:custGeom>
                <a:avLst/>
                <a:gdLst>
                  <a:gd name="T0" fmla="*/ 14 w 14"/>
                  <a:gd name="T1" fmla="*/ 0 h 27"/>
                  <a:gd name="T2" fmla="*/ 14 w 14"/>
                  <a:gd name="T3" fmla="*/ 22 h 27"/>
                  <a:gd name="T4" fmla="*/ 0 w 14"/>
                  <a:gd name="T5" fmla="*/ 27 h 27"/>
                  <a:gd name="T6" fmla="*/ 0 w 14"/>
                  <a:gd name="T7" fmla="*/ 2 h 27"/>
                  <a:gd name="T8" fmla="*/ 14 w 14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7">
                    <a:moveTo>
                      <a:pt x="14" y="0"/>
                    </a:moveTo>
                    <a:lnTo>
                      <a:pt x="14" y="22"/>
                    </a:lnTo>
                    <a:lnTo>
                      <a:pt x="0" y="27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1366"/>
              <p:cNvSpPr/>
              <p:nvPr/>
            </p:nvSpPr>
            <p:spPr bwMode="auto">
              <a:xfrm>
                <a:off x="5422" y="1930"/>
                <a:ext cx="52" cy="28"/>
              </a:xfrm>
              <a:custGeom>
                <a:avLst/>
                <a:gdLst>
                  <a:gd name="T0" fmla="*/ 52 w 52"/>
                  <a:gd name="T1" fmla="*/ 0 h 28"/>
                  <a:gd name="T2" fmla="*/ 52 w 52"/>
                  <a:gd name="T3" fmla="*/ 16 h 28"/>
                  <a:gd name="T4" fmla="*/ 2 w 52"/>
                  <a:gd name="T5" fmla="*/ 28 h 28"/>
                  <a:gd name="T6" fmla="*/ 2 w 52"/>
                  <a:gd name="T7" fmla="*/ 8 h 28"/>
                  <a:gd name="T8" fmla="*/ 0 w 52"/>
                  <a:gd name="T9" fmla="*/ 6 h 28"/>
                  <a:gd name="T10" fmla="*/ 2 w 52"/>
                  <a:gd name="T11" fmla="*/ 6 h 28"/>
                  <a:gd name="T12" fmla="*/ 52 w 52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8">
                    <a:moveTo>
                      <a:pt x="52" y="0"/>
                    </a:moveTo>
                    <a:lnTo>
                      <a:pt x="52" y="16"/>
                    </a:lnTo>
                    <a:lnTo>
                      <a:pt x="2" y="28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2" y="6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1367"/>
              <p:cNvSpPr/>
              <p:nvPr/>
            </p:nvSpPr>
            <p:spPr bwMode="auto">
              <a:xfrm>
                <a:off x="5320" y="1997"/>
                <a:ext cx="30" cy="38"/>
              </a:xfrm>
              <a:custGeom>
                <a:avLst/>
                <a:gdLst>
                  <a:gd name="T0" fmla="*/ 0 w 30"/>
                  <a:gd name="T1" fmla="*/ 6 h 38"/>
                  <a:gd name="T2" fmla="*/ 30 w 30"/>
                  <a:gd name="T3" fmla="*/ 0 h 38"/>
                  <a:gd name="T4" fmla="*/ 30 w 30"/>
                  <a:gd name="T5" fmla="*/ 28 h 38"/>
                  <a:gd name="T6" fmla="*/ 0 w 30"/>
                  <a:gd name="T7" fmla="*/ 38 h 38"/>
                  <a:gd name="T8" fmla="*/ 0 w 30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8">
                    <a:moveTo>
                      <a:pt x="0" y="6"/>
                    </a:moveTo>
                    <a:lnTo>
                      <a:pt x="30" y="0"/>
                    </a:lnTo>
                    <a:lnTo>
                      <a:pt x="30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1368"/>
              <p:cNvSpPr/>
              <p:nvPr/>
            </p:nvSpPr>
            <p:spPr bwMode="auto">
              <a:xfrm>
                <a:off x="5364" y="1987"/>
                <a:ext cx="30" cy="34"/>
              </a:xfrm>
              <a:custGeom>
                <a:avLst/>
                <a:gdLst>
                  <a:gd name="T0" fmla="*/ 30 w 30"/>
                  <a:gd name="T1" fmla="*/ 0 h 34"/>
                  <a:gd name="T2" fmla="*/ 30 w 30"/>
                  <a:gd name="T3" fmla="*/ 24 h 34"/>
                  <a:gd name="T4" fmla="*/ 0 w 30"/>
                  <a:gd name="T5" fmla="*/ 34 h 34"/>
                  <a:gd name="T6" fmla="*/ 0 w 30"/>
                  <a:gd name="T7" fmla="*/ 6 h 34"/>
                  <a:gd name="T8" fmla="*/ 30 w 3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4">
                    <a:moveTo>
                      <a:pt x="30" y="0"/>
                    </a:moveTo>
                    <a:lnTo>
                      <a:pt x="30" y="24"/>
                    </a:lnTo>
                    <a:lnTo>
                      <a:pt x="0" y="34"/>
                    </a:lnTo>
                    <a:lnTo>
                      <a:pt x="0" y="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1369"/>
              <p:cNvSpPr/>
              <p:nvPr/>
            </p:nvSpPr>
            <p:spPr bwMode="auto">
              <a:xfrm>
                <a:off x="5424" y="1977"/>
                <a:ext cx="20" cy="24"/>
              </a:xfrm>
              <a:custGeom>
                <a:avLst/>
                <a:gdLst>
                  <a:gd name="T0" fmla="*/ 0 w 20"/>
                  <a:gd name="T1" fmla="*/ 4 h 24"/>
                  <a:gd name="T2" fmla="*/ 20 w 20"/>
                  <a:gd name="T3" fmla="*/ 0 h 24"/>
                  <a:gd name="T4" fmla="*/ 20 w 20"/>
                  <a:gd name="T5" fmla="*/ 18 h 24"/>
                  <a:gd name="T6" fmla="*/ 0 w 20"/>
                  <a:gd name="T7" fmla="*/ 24 h 24"/>
                  <a:gd name="T8" fmla="*/ 0 w 20"/>
                  <a:gd name="T9" fmla="*/ 4 h 24"/>
                  <a:gd name="T10" fmla="*/ 0 w 20"/>
                  <a:gd name="T11" fmla="*/ 4 h 24"/>
                  <a:gd name="T12" fmla="*/ 0 w 20"/>
                  <a:gd name="T13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4">
                    <a:moveTo>
                      <a:pt x="0" y="4"/>
                    </a:moveTo>
                    <a:lnTo>
                      <a:pt x="20" y="0"/>
                    </a:lnTo>
                    <a:lnTo>
                      <a:pt x="20" y="18"/>
                    </a:lnTo>
                    <a:lnTo>
                      <a:pt x="0" y="2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1370"/>
              <p:cNvSpPr/>
              <p:nvPr/>
            </p:nvSpPr>
            <p:spPr bwMode="auto">
              <a:xfrm>
                <a:off x="5460" y="1971"/>
                <a:ext cx="14" cy="20"/>
              </a:xfrm>
              <a:custGeom>
                <a:avLst/>
                <a:gdLst>
                  <a:gd name="T0" fmla="*/ 14 w 14"/>
                  <a:gd name="T1" fmla="*/ 0 h 20"/>
                  <a:gd name="T2" fmla="*/ 14 w 14"/>
                  <a:gd name="T3" fmla="*/ 14 h 20"/>
                  <a:gd name="T4" fmla="*/ 0 w 14"/>
                  <a:gd name="T5" fmla="*/ 20 h 20"/>
                  <a:gd name="T6" fmla="*/ 0 w 14"/>
                  <a:gd name="T7" fmla="*/ 2 h 20"/>
                  <a:gd name="T8" fmla="*/ 14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14" y="0"/>
                    </a:moveTo>
                    <a:lnTo>
                      <a:pt x="14" y="14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1371"/>
              <p:cNvSpPr/>
              <p:nvPr/>
            </p:nvSpPr>
            <p:spPr bwMode="auto">
              <a:xfrm>
                <a:off x="5320" y="2055"/>
                <a:ext cx="22" cy="38"/>
              </a:xfrm>
              <a:custGeom>
                <a:avLst/>
                <a:gdLst>
                  <a:gd name="T0" fmla="*/ 0 w 22"/>
                  <a:gd name="T1" fmla="*/ 6 h 38"/>
                  <a:gd name="T2" fmla="*/ 22 w 22"/>
                  <a:gd name="T3" fmla="*/ 0 h 38"/>
                  <a:gd name="T4" fmla="*/ 22 w 22"/>
                  <a:gd name="T5" fmla="*/ 28 h 38"/>
                  <a:gd name="T6" fmla="*/ 0 w 22"/>
                  <a:gd name="T7" fmla="*/ 38 h 38"/>
                  <a:gd name="T8" fmla="*/ 0 w 22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0" y="6"/>
                    </a:moveTo>
                    <a:lnTo>
                      <a:pt x="22" y="0"/>
                    </a:lnTo>
                    <a:lnTo>
                      <a:pt x="22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1372"/>
              <p:cNvSpPr/>
              <p:nvPr/>
            </p:nvSpPr>
            <p:spPr bwMode="auto">
              <a:xfrm>
                <a:off x="5358" y="2027"/>
                <a:ext cx="64" cy="50"/>
              </a:xfrm>
              <a:custGeom>
                <a:avLst/>
                <a:gdLst>
                  <a:gd name="T0" fmla="*/ 64 w 64"/>
                  <a:gd name="T1" fmla="*/ 0 h 50"/>
                  <a:gd name="T2" fmla="*/ 64 w 64"/>
                  <a:gd name="T3" fmla="*/ 20 h 50"/>
                  <a:gd name="T4" fmla="*/ 0 w 64"/>
                  <a:gd name="T5" fmla="*/ 50 h 50"/>
                  <a:gd name="T6" fmla="*/ 0 w 64"/>
                  <a:gd name="T7" fmla="*/ 22 h 50"/>
                  <a:gd name="T8" fmla="*/ 64 w 6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50">
                    <a:moveTo>
                      <a:pt x="64" y="0"/>
                    </a:moveTo>
                    <a:lnTo>
                      <a:pt x="64" y="20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1373"/>
              <p:cNvSpPr/>
              <p:nvPr/>
            </p:nvSpPr>
            <p:spPr bwMode="auto">
              <a:xfrm>
                <a:off x="5436" y="2009"/>
                <a:ext cx="38" cy="32"/>
              </a:xfrm>
              <a:custGeom>
                <a:avLst/>
                <a:gdLst>
                  <a:gd name="T0" fmla="*/ 38 w 38"/>
                  <a:gd name="T1" fmla="*/ 0 h 32"/>
                  <a:gd name="T2" fmla="*/ 38 w 38"/>
                  <a:gd name="T3" fmla="*/ 16 h 32"/>
                  <a:gd name="T4" fmla="*/ 0 w 38"/>
                  <a:gd name="T5" fmla="*/ 32 h 32"/>
                  <a:gd name="T6" fmla="*/ 0 w 38"/>
                  <a:gd name="T7" fmla="*/ 12 h 32"/>
                  <a:gd name="T8" fmla="*/ 38 w 3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2">
                    <a:moveTo>
                      <a:pt x="38" y="0"/>
                    </a:moveTo>
                    <a:lnTo>
                      <a:pt x="38" y="16"/>
                    </a:lnTo>
                    <a:lnTo>
                      <a:pt x="0" y="32"/>
                    </a:lnTo>
                    <a:lnTo>
                      <a:pt x="0" y="12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1374"/>
              <p:cNvSpPr/>
              <p:nvPr/>
            </p:nvSpPr>
            <p:spPr bwMode="auto">
              <a:xfrm>
                <a:off x="5320" y="2097"/>
                <a:ext cx="42" cy="50"/>
              </a:xfrm>
              <a:custGeom>
                <a:avLst/>
                <a:gdLst>
                  <a:gd name="T0" fmla="*/ 0 w 42"/>
                  <a:gd name="T1" fmla="*/ 20 h 50"/>
                  <a:gd name="T2" fmla="*/ 42 w 42"/>
                  <a:gd name="T3" fmla="*/ 0 h 50"/>
                  <a:gd name="T4" fmla="*/ 42 w 42"/>
                  <a:gd name="T5" fmla="*/ 28 h 50"/>
                  <a:gd name="T6" fmla="*/ 0 w 42"/>
                  <a:gd name="T7" fmla="*/ 50 h 50"/>
                  <a:gd name="T8" fmla="*/ 0 w 42"/>
                  <a:gd name="T9" fmla="*/ 2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50">
                    <a:moveTo>
                      <a:pt x="0" y="20"/>
                    </a:moveTo>
                    <a:lnTo>
                      <a:pt x="42" y="0"/>
                    </a:lnTo>
                    <a:lnTo>
                      <a:pt x="42" y="28"/>
                    </a:lnTo>
                    <a:lnTo>
                      <a:pt x="0" y="50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1375"/>
              <p:cNvSpPr/>
              <p:nvPr/>
            </p:nvSpPr>
            <p:spPr bwMode="auto">
              <a:xfrm>
                <a:off x="5392" y="2063"/>
                <a:ext cx="50" cy="46"/>
              </a:xfrm>
              <a:custGeom>
                <a:avLst/>
                <a:gdLst>
                  <a:gd name="T0" fmla="*/ 0 w 50"/>
                  <a:gd name="T1" fmla="*/ 22 h 46"/>
                  <a:gd name="T2" fmla="*/ 50 w 50"/>
                  <a:gd name="T3" fmla="*/ 0 h 46"/>
                  <a:gd name="T4" fmla="*/ 50 w 50"/>
                  <a:gd name="T5" fmla="*/ 20 h 46"/>
                  <a:gd name="T6" fmla="*/ 0 w 50"/>
                  <a:gd name="T7" fmla="*/ 46 h 46"/>
                  <a:gd name="T8" fmla="*/ 0 w 50"/>
                  <a:gd name="T9" fmla="*/ 2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46">
                    <a:moveTo>
                      <a:pt x="0" y="22"/>
                    </a:moveTo>
                    <a:lnTo>
                      <a:pt x="50" y="0"/>
                    </a:lnTo>
                    <a:lnTo>
                      <a:pt x="50" y="20"/>
                    </a:lnTo>
                    <a:lnTo>
                      <a:pt x="0" y="46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1376"/>
              <p:cNvSpPr/>
              <p:nvPr/>
            </p:nvSpPr>
            <p:spPr bwMode="auto">
              <a:xfrm>
                <a:off x="5456" y="2049"/>
                <a:ext cx="18" cy="26"/>
              </a:xfrm>
              <a:custGeom>
                <a:avLst/>
                <a:gdLst>
                  <a:gd name="T0" fmla="*/ 18 w 18"/>
                  <a:gd name="T1" fmla="*/ 0 h 26"/>
                  <a:gd name="T2" fmla="*/ 18 w 18"/>
                  <a:gd name="T3" fmla="*/ 16 h 26"/>
                  <a:gd name="T4" fmla="*/ 0 w 18"/>
                  <a:gd name="T5" fmla="*/ 26 h 26"/>
                  <a:gd name="T6" fmla="*/ 0 w 18"/>
                  <a:gd name="T7" fmla="*/ 8 h 26"/>
                  <a:gd name="T8" fmla="*/ 18 w 18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16"/>
                    </a:lnTo>
                    <a:lnTo>
                      <a:pt x="0" y="26"/>
                    </a:lnTo>
                    <a:lnTo>
                      <a:pt x="0" y="8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1377"/>
              <p:cNvSpPr/>
              <p:nvPr/>
            </p:nvSpPr>
            <p:spPr bwMode="auto">
              <a:xfrm>
                <a:off x="5320" y="2159"/>
                <a:ext cx="24" cy="44"/>
              </a:xfrm>
              <a:custGeom>
                <a:avLst/>
                <a:gdLst>
                  <a:gd name="T0" fmla="*/ 0 w 24"/>
                  <a:gd name="T1" fmla="*/ 14 h 44"/>
                  <a:gd name="T2" fmla="*/ 24 w 24"/>
                  <a:gd name="T3" fmla="*/ 0 h 44"/>
                  <a:gd name="T4" fmla="*/ 24 w 24"/>
                  <a:gd name="T5" fmla="*/ 30 h 44"/>
                  <a:gd name="T6" fmla="*/ 0 w 24"/>
                  <a:gd name="T7" fmla="*/ 44 h 44"/>
                  <a:gd name="T8" fmla="*/ 0 w 24"/>
                  <a:gd name="T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4">
                    <a:moveTo>
                      <a:pt x="0" y="14"/>
                    </a:moveTo>
                    <a:lnTo>
                      <a:pt x="24" y="0"/>
                    </a:lnTo>
                    <a:lnTo>
                      <a:pt x="24" y="30"/>
                    </a:lnTo>
                    <a:lnTo>
                      <a:pt x="0" y="4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1378"/>
              <p:cNvSpPr/>
              <p:nvPr/>
            </p:nvSpPr>
            <p:spPr bwMode="auto">
              <a:xfrm>
                <a:off x="5360" y="2133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24 h 46"/>
                  <a:gd name="T4" fmla="*/ 0 w 34"/>
                  <a:gd name="T5" fmla="*/ 46 h 46"/>
                  <a:gd name="T6" fmla="*/ 0 w 34"/>
                  <a:gd name="T7" fmla="*/ 18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24"/>
                    </a:lnTo>
                    <a:lnTo>
                      <a:pt x="0" y="46"/>
                    </a:lnTo>
                    <a:lnTo>
                      <a:pt x="0" y="18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1379"/>
              <p:cNvSpPr/>
              <p:nvPr/>
            </p:nvSpPr>
            <p:spPr bwMode="auto">
              <a:xfrm>
                <a:off x="5420" y="2113"/>
                <a:ext cx="12" cy="28"/>
              </a:xfrm>
              <a:custGeom>
                <a:avLst/>
                <a:gdLst>
                  <a:gd name="T0" fmla="*/ 0 w 12"/>
                  <a:gd name="T1" fmla="*/ 6 h 28"/>
                  <a:gd name="T2" fmla="*/ 12 w 12"/>
                  <a:gd name="T3" fmla="*/ 0 h 28"/>
                  <a:gd name="T4" fmla="*/ 12 w 12"/>
                  <a:gd name="T5" fmla="*/ 20 h 28"/>
                  <a:gd name="T6" fmla="*/ 0 w 12"/>
                  <a:gd name="T7" fmla="*/ 28 h 28"/>
                  <a:gd name="T8" fmla="*/ 0 w 12"/>
                  <a:gd name="T9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0" y="6"/>
                    </a:moveTo>
                    <a:lnTo>
                      <a:pt x="12" y="0"/>
                    </a:lnTo>
                    <a:lnTo>
                      <a:pt x="12" y="20"/>
                    </a:lnTo>
                    <a:lnTo>
                      <a:pt x="0" y="2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1380"/>
              <p:cNvSpPr/>
              <p:nvPr/>
            </p:nvSpPr>
            <p:spPr bwMode="auto">
              <a:xfrm>
                <a:off x="5446" y="2091"/>
                <a:ext cx="28" cy="32"/>
              </a:xfrm>
              <a:custGeom>
                <a:avLst/>
                <a:gdLst>
                  <a:gd name="T0" fmla="*/ 28 w 28"/>
                  <a:gd name="T1" fmla="*/ 0 h 32"/>
                  <a:gd name="T2" fmla="*/ 28 w 28"/>
                  <a:gd name="T3" fmla="*/ 16 h 32"/>
                  <a:gd name="T4" fmla="*/ 0 w 28"/>
                  <a:gd name="T5" fmla="*/ 32 h 32"/>
                  <a:gd name="T6" fmla="*/ 0 w 28"/>
                  <a:gd name="T7" fmla="*/ 14 h 32"/>
                  <a:gd name="T8" fmla="*/ 28 w 2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2">
                    <a:moveTo>
                      <a:pt x="28" y="0"/>
                    </a:moveTo>
                    <a:lnTo>
                      <a:pt x="2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1381"/>
              <p:cNvSpPr/>
              <p:nvPr/>
            </p:nvSpPr>
            <p:spPr bwMode="auto">
              <a:xfrm>
                <a:off x="5320" y="2201"/>
                <a:ext cx="40" cy="54"/>
              </a:xfrm>
              <a:custGeom>
                <a:avLst/>
                <a:gdLst>
                  <a:gd name="T0" fmla="*/ 0 w 40"/>
                  <a:gd name="T1" fmla="*/ 22 h 54"/>
                  <a:gd name="T2" fmla="*/ 40 w 40"/>
                  <a:gd name="T3" fmla="*/ 0 h 54"/>
                  <a:gd name="T4" fmla="*/ 40 w 40"/>
                  <a:gd name="T5" fmla="*/ 26 h 54"/>
                  <a:gd name="T6" fmla="*/ 0 w 40"/>
                  <a:gd name="T7" fmla="*/ 54 h 54"/>
                  <a:gd name="T8" fmla="*/ 0 w 40"/>
                  <a:gd name="T9" fmla="*/ 2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4">
                    <a:moveTo>
                      <a:pt x="0" y="22"/>
                    </a:moveTo>
                    <a:lnTo>
                      <a:pt x="40" y="0"/>
                    </a:lnTo>
                    <a:lnTo>
                      <a:pt x="40" y="26"/>
                    </a:lnTo>
                    <a:lnTo>
                      <a:pt x="0" y="54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1382"/>
              <p:cNvSpPr/>
              <p:nvPr/>
            </p:nvSpPr>
            <p:spPr bwMode="auto">
              <a:xfrm>
                <a:off x="5374" y="2171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22 h 46"/>
                  <a:gd name="T4" fmla="*/ 0 w 34"/>
                  <a:gd name="T5" fmla="*/ 46 h 46"/>
                  <a:gd name="T6" fmla="*/ 0 w 34"/>
                  <a:gd name="T7" fmla="*/ 20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22"/>
                    </a:lnTo>
                    <a:lnTo>
                      <a:pt x="0" y="46"/>
                    </a:lnTo>
                    <a:lnTo>
                      <a:pt x="0" y="2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1383"/>
              <p:cNvSpPr/>
              <p:nvPr/>
            </p:nvSpPr>
            <p:spPr bwMode="auto">
              <a:xfrm>
                <a:off x="5424" y="2133"/>
                <a:ext cx="50" cy="50"/>
              </a:xfrm>
              <a:custGeom>
                <a:avLst/>
                <a:gdLst>
                  <a:gd name="T0" fmla="*/ 50 w 50"/>
                  <a:gd name="T1" fmla="*/ 0 h 50"/>
                  <a:gd name="T2" fmla="*/ 50 w 50"/>
                  <a:gd name="T3" fmla="*/ 16 h 50"/>
                  <a:gd name="T4" fmla="*/ 0 w 50"/>
                  <a:gd name="T5" fmla="*/ 50 h 50"/>
                  <a:gd name="T6" fmla="*/ 0 w 50"/>
                  <a:gd name="T7" fmla="*/ 30 h 50"/>
                  <a:gd name="T8" fmla="*/ 50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50" y="0"/>
                    </a:moveTo>
                    <a:lnTo>
                      <a:pt x="50" y="16"/>
                    </a:lnTo>
                    <a:lnTo>
                      <a:pt x="0" y="50"/>
                    </a:lnTo>
                    <a:lnTo>
                      <a:pt x="0" y="30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1384"/>
              <p:cNvSpPr/>
              <p:nvPr/>
            </p:nvSpPr>
            <p:spPr bwMode="auto">
              <a:xfrm>
                <a:off x="5320" y="2259"/>
                <a:ext cx="22" cy="46"/>
              </a:xfrm>
              <a:custGeom>
                <a:avLst/>
                <a:gdLst>
                  <a:gd name="T0" fmla="*/ 0 w 22"/>
                  <a:gd name="T1" fmla="*/ 16 h 46"/>
                  <a:gd name="T2" fmla="*/ 22 w 22"/>
                  <a:gd name="T3" fmla="*/ 0 h 46"/>
                  <a:gd name="T4" fmla="*/ 22 w 22"/>
                  <a:gd name="T5" fmla="*/ 30 h 46"/>
                  <a:gd name="T6" fmla="*/ 0 w 22"/>
                  <a:gd name="T7" fmla="*/ 46 h 46"/>
                  <a:gd name="T8" fmla="*/ 0 w 22"/>
                  <a:gd name="T9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46">
                    <a:moveTo>
                      <a:pt x="0" y="16"/>
                    </a:moveTo>
                    <a:lnTo>
                      <a:pt x="22" y="0"/>
                    </a:lnTo>
                    <a:lnTo>
                      <a:pt x="22" y="30"/>
                    </a:lnTo>
                    <a:lnTo>
                      <a:pt x="0" y="4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1385"/>
              <p:cNvSpPr/>
              <p:nvPr/>
            </p:nvSpPr>
            <p:spPr bwMode="auto">
              <a:xfrm>
                <a:off x="5358" y="2195"/>
                <a:ext cx="82" cy="82"/>
              </a:xfrm>
              <a:custGeom>
                <a:avLst/>
                <a:gdLst>
                  <a:gd name="T0" fmla="*/ 82 w 82"/>
                  <a:gd name="T1" fmla="*/ 0 h 82"/>
                  <a:gd name="T2" fmla="*/ 82 w 82"/>
                  <a:gd name="T3" fmla="*/ 20 h 82"/>
                  <a:gd name="T4" fmla="*/ 0 w 82"/>
                  <a:gd name="T5" fmla="*/ 82 h 82"/>
                  <a:gd name="T6" fmla="*/ 0 w 82"/>
                  <a:gd name="T7" fmla="*/ 54 h 82"/>
                  <a:gd name="T8" fmla="*/ 82 w 82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82" y="0"/>
                    </a:moveTo>
                    <a:lnTo>
                      <a:pt x="82" y="20"/>
                    </a:lnTo>
                    <a:lnTo>
                      <a:pt x="0" y="82"/>
                    </a:lnTo>
                    <a:lnTo>
                      <a:pt x="0" y="54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1386"/>
              <p:cNvSpPr/>
              <p:nvPr/>
            </p:nvSpPr>
            <p:spPr bwMode="auto">
              <a:xfrm>
                <a:off x="5454" y="2173"/>
                <a:ext cx="20" cy="30"/>
              </a:xfrm>
              <a:custGeom>
                <a:avLst/>
                <a:gdLst>
                  <a:gd name="T0" fmla="*/ 20 w 20"/>
                  <a:gd name="T1" fmla="*/ 0 h 30"/>
                  <a:gd name="T2" fmla="*/ 20 w 20"/>
                  <a:gd name="T3" fmla="*/ 16 h 30"/>
                  <a:gd name="T4" fmla="*/ 0 w 20"/>
                  <a:gd name="T5" fmla="*/ 30 h 30"/>
                  <a:gd name="T6" fmla="*/ 0 w 20"/>
                  <a:gd name="T7" fmla="*/ 12 h 30"/>
                  <a:gd name="T8" fmla="*/ 20 w 2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0">
                    <a:moveTo>
                      <a:pt x="20" y="0"/>
                    </a:moveTo>
                    <a:lnTo>
                      <a:pt x="20" y="16"/>
                    </a:lnTo>
                    <a:lnTo>
                      <a:pt x="0" y="30"/>
                    </a:lnTo>
                    <a:lnTo>
                      <a:pt x="0" y="12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1387"/>
              <p:cNvSpPr/>
              <p:nvPr/>
            </p:nvSpPr>
            <p:spPr bwMode="auto">
              <a:xfrm>
                <a:off x="5392" y="2259"/>
                <a:ext cx="20" cy="38"/>
              </a:xfrm>
              <a:custGeom>
                <a:avLst/>
                <a:gdLst>
                  <a:gd name="T0" fmla="*/ 20 w 20"/>
                  <a:gd name="T1" fmla="*/ 0 h 38"/>
                  <a:gd name="T2" fmla="*/ 20 w 20"/>
                  <a:gd name="T3" fmla="*/ 22 h 38"/>
                  <a:gd name="T4" fmla="*/ 0 w 20"/>
                  <a:gd name="T5" fmla="*/ 38 h 38"/>
                  <a:gd name="T6" fmla="*/ 0 w 20"/>
                  <a:gd name="T7" fmla="*/ 14 h 38"/>
                  <a:gd name="T8" fmla="*/ 20 w 20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8">
                    <a:moveTo>
                      <a:pt x="20" y="0"/>
                    </a:moveTo>
                    <a:lnTo>
                      <a:pt x="20" y="22"/>
                    </a:lnTo>
                    <a:lnTo>
                      <a:pt x="0" y="38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1388"/>
              <p:cNvSpPr/>
              <p:nvPr/>
            </p:nvSpPr>
            <p:spPr bwMode="auto">
              <a:xfrm>
                <a:off x="5454" y="2215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1389"/>
              <p:cNvSpPr/>
              <p:nvPr/>
            </p:nvSpPr>
            <p:spPr bwMode="auto">
              <a:xfrm>
                <a:off x="5320" y="2349"/>
                <a:ext cx="32" cy="56"/>
              </a:xfrm>
              <a:custGeom>
                <a:avLst/>
                <a:gdLst>
                  <a:gd name="T0" fmla="*/ 0 w 32"/>
                  <a:gd name="T1" fmla="*/ 26 h 56"/>
                  <a:gd name="T2" fmla="*/ 32 w 32"/>
                  <a:gd name="T3" fmla="*/ 0 h 56"/>
                  <a:gd name="T4" fmla="*/ 32 w 32"/>
                  <a:gd name="T5" fmla="*/ 28 h 56"/>
                  <a:gd name="T6" fmla="*/ 0 w 32"/>
                  <a:gd name="T7" fmla="*/ 56 h 56"/>
                  <a:gd name="T8" fmla="*/ 0 w 32"/>
                  <a:gd name="T9" fmla="*/ 2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6">
                    <a:moveTo>
                      <a:pt x="0" y="26"/>
                    </a:moveTo>
                    <a:lnTo>
                      <a:pt x="32" y="0"/>
                    </a:lnTo>
                    <a:lnTo>
                      <a:pt x="32" y="28"/>
                    </a:lnTo>
                    <a:lnTo>
                      <a:pt x="0" y="5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1390"/>
              <p:cNvSpPr/>
              <p:nvPr/>
            </p:nvSpPr>
            <p:spPr bwMode="auto">
              <a:xfrm>
                <a:off x="5366" y="2293"/>
                <a:ext cx="58" cy="70"/>
              </a:xfrm>
              <a:custGeom>
                <a:avLst/>
                <a:gdLst>
                  <a:gd name="T0" fmla="*/ 58 w 58"/>
                  <a:gd name="T1" fmla="*/ 0 h 70"/>
                  <a:gd name="T2" fmla="*/ 58 w 58"/>
                  <a:gd name="T3" fmla="*/ 20 h 70"/>
                  <a:gd name="T4" fmla="*/ 0 w 58"/>
                  <a:gd name="T5" fmla="*/ 70 h 70"/>
                  <a:gd name="T6" fmla="*/ 0 w 58"/>
                  <a:gd name="T7" fmla="*/ 44 h 70"/>
                  <a:gd name="T8" fmla="*/ 58 w 58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0">
                    <a:moveTo>
                      <a:pt x="58" y="0"/>
                    </a:moveTo>
                    <a:lnTo>
                      <a:pt x="58" y="20"/>
                    </a:lnTo>
                    <a:lnTo>
                      <a:pt x="0" y="70"/>
                    </a:lnTo>
                    <a:lnTo>
                      <a:pt x="0" y="44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1391"/>
              <p:cNvSpPr/>
              <p:nvPr/>
            </p:nvSpPr>
            <p:spPr bwMode="auto">
              <a:xfrm>
                <a:off x="5440" y="2255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14 h 46"/>
                  <a:gd name="T4" fmla="*/ 0 w 34"/>
                  <a:gd name="T5" fmla="*/ 46 h 46"/>
                  <a:gd name="T6" fmla="*/ 0 w 34"/>
                  <a:gd name="T7" fmla="*/ 26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14"/>
                    </a:lnTo>
                    <a:lnTo>
                      <a:pt x="0" y="46"/>
                    </a:lnTo>
                    <a:lnTo>
                      <a:pt x="0" y="26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1392"/>
              <p:cNvSpPr/>
              <p:nvPr/>
            </p:nvSpPr>
            <p:spPr bwMode="auto">
              <a:xfrm>
                <a:off x="5320" y="2409"/>
                <a:ext cx="16" cy="46"/>
              </a:xfrm>
              <a:custGeom>
                <a:avLst/>
                <a:gdLst>
                  <a:gd name="T0" fmla="*/ 0 w 16"/>
                  <a:gd name="T1" fmla="*/ 14 h 46"/>
                  <a:gd name="T2" fmla="*/ 16 w 16"/>
                  <a:gd name="T3" fmla="*/ 0 h 46"/>
                  <a:gd name="T4" fmla="*/ 16 w 16"/>
                  <a:gd name="T5" fmla="*/ 30 h 46"/>
                  <a:gd name="T6" fmla="*/ 0 w 16"/>
                  <a:gd name="T7" fmla="*/ 46 h 46"/>
                  <a:gd name="T8" fmla="*/ 0 w 16"/>
                  <a:gd name="T9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6">
                    <a:moveTo>
                      <a:pt x="0" y="14"/>
                    </a:moveTo>
                    <a:lnTo>
                      <a:pt x="16" y="0"/>
                    </a:lnTo>
                    <a:lnTo>
                      <a:pt x="16" y="30"/>
                    </a:lnTo>
                    <a:lnTo>
                      <a:pt x="0" y="4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1393"/>
              <p:cNvSpPr/>
              <p:nvPr/>
            </p:nvSpPr>
            <p:spPr bwMode="auto">
              <a:xfrm>
                <a:off x="5352" y="2351"/>
                <a:ext cx="54" cy="74"/>
              </a:xfrm>
              <a:custGeom>
                <a:avLst/>
                <a:gdLst>
                  <a:gd name="T0" fmla="*/ 54 w 54"/>
                  <a:gd name="T1" fmla="*/ 0 h 74"/>
                  <a:gd name="T2" fmla="*/ 54 w 54"/>
                  <a:gd name="T3" fmla="*/ 22 h 74"/>
                  <a:gd name="T4" fmla="*/ 0 w 54"/>
                  <a:gd name="T5" fmla="*/ 74 h 74"/>
                  <a:gd name="T6" fmla="*/ 0 w 54"/>
                  <a:gd name="T7" fmla="*/ 46 h 74"/>
                  <a:gd name="T8" fmla="*/ 54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54" y="0"/>
                    </a:moveTo>
                    <a:lnTo>
                      <a:pt x="54" y="22"/>
                    </a:lnTo>
                    <a:lnTo>
                      <a:pt x="0" y="74"/>
                    </a:lnTo>
                    <a:lnTo>
                      <a:pt x="0" y="46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1394"/>
              <p:cNvSpPr/>
              <p:nvPr/>
            </p:nvSpPr>
            <p:spPr bwMode="auto">
              <a:xfrm>
                <a:off x="5422" y="2295"/>
                <a:ext cx="52" cy="64"/>
              </a:xfrm>
              <a:custGeom>
                <a:avLst/>
                <a:gdLst>
                  <a:gd name="T0" fmla="*/ 52 w 52"/>
                  <a:gd name="T1" fmla="*/ 0 h 64"/>
                  <a:gd name="T2" fmla="*/ 52 w 52"/>
                  <a:gd name="T3" fmla="*/ 16 h 64"/>
                  <a:gd name="T4" fmla="*/ 0 w 52"/>
                  <a:gd name="T5" fmla="*/ 64 h 64"/>
                  <a:gd name="T6" fmla="*/ 0 w 52"/>
                  <a:gd name="T7" fmla="*/ 44 h 64"/>
                  <a:gd name="T8" fmla="*/ 52 w 52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4">
                    <a:moveTo>
                      <a:pt x="52" y="0"/>
                    </a:moveTo>
                    <a:lnTo>
                      <a:pt x="52" y="16"/>
                    </a:lnTo>
                    <a:lnTo>
                      <a:pt x="0" y="64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7" name="Freeform 1395"/>
              <p:cNvSpPr/>
              <p:nvPr/>
            </p:nvSpPr>
            <p:spPr bwMode="auto">
              <a:xfrm>
                <a:off x="5320" y="2443"/>
                <a:ext cx="38" cy="64"/>
              </a:xfrm>
              <a:custGeom>
                <a:avLst/>
                <a:gdLst>
                  <a:gd name="T0" fmla="*/ 0 w 38"/>
                  <a:gd name="T1" fmla="*/ 34 h 64"/>
                  <a:gd name="T2" fmla="*/ 38 w 38"/>
                  <a:gd name="T3" fmla="*/ 0 h 64"/>
                  <a:gd name="T4" fmla="*/ 38 w 38"/>
                  <a:gd name="T5" fmla="*/ 28 h 64"/>
                  <a:gd name="T6" fmla="*/ 0 w 38"/>
                  <a:gd name="T7" fmla="*/ 64 h 64"/>
                  <a:gd name="T8" fmla="*/ 0 w 38"/>
                  <a:gd name="T9" fmla="*/ 3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0" y="34"/>
                    </a:moveTo>
                    <a:lnTo>
                      <a:pt x="38" y="0"/>
                    </a:lnTo>
                    <a:lnTo>
                      <a:pt x="38" y="28"/>
                    </a:lnTo>
                    <a:lnTo>
                      <a:pt x="0" y="64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8" name="Freeform 1396"/>
              <p:cNvSpPr/>
              <p:nvPr/>
            </p:nvSpPr>
            <p:spPr bwMode="auto">
              <a:xfrm>
                <a:off x="5372" y="2415"/>
                <a:ext cx="16" cy="40"/>
              </a:xfrm>
              <a:custGeom>
                <a:avLst/>
                <a:gdLst>
                  <a:gd name="T0" fmla="*/ 0 w 16"/>
                  <a:gd name="T1" fmla="*/ 14 h 40"/>
                  <a:gd name="T2" fmla="*/ 16 w 16"/>
                  <a:gd name="T3" fmla="*/ 0 h 40"/>
                  <a:gd name="T4" fmla="*/ 16 w 16"/>
                  <a:gd name="T5" fmla="*/ 24 h 40"/>
                  <a:gd name="T6" fmla="*/ 0 w 16"/>
                  <a:gd name="T7" fmla="*/ 40 h 40"/>
                  <a:gd name="T8" fmla="*/ 0 w 16"/>
                  <a:gd name="T9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0" y="14"/>
                    </a:moveTo>
                    <a:lnTo>
                      <a:pt x="16" y="0"/>
                    </a:lnTo>
                    <a:lnTo>
                      <a:pt x="16" y="24"/>
                    </a:lnTo>
                    <a:lnTo>
                      <a:pt x="0" y="40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1397"/>
              <p:cNvSpPr/>
              <p:nvPr/>
            </p:nvSpPr>
            <p:spPr bwMode="auto">
              <a:xfrm>
                <a:off x="5402" y="2375"/>
                <a:ext cx="30" cy="50"/>
              </a:xfrm>
              <a:custGeom>
                <a:avLst/>
                <a:gdLst>
                  <a:gd name="T0" fmla="*/ 30 w 30"/>
                  <a:gd name="T1" fmla="*/ 0 h 50"/>
                  <a:gd name="T2" fmla="*/ 30 w 30"/>
                  <a:gd name="T3" fmla="*/ 20 h 50"/>
                  <a:gd name="T4" fmla="*/ 0 w 30"/>
                  <a:gd name="T5" fmla="*/ 50 h 50"/>
                  <a:gd name="T6" fmla="*/ 0 w 30"/>
                  <a:gd name="T7" fmla="*/ 26 h 50"/>
                  <a:gd name="T8" fmla="*/ 30 w 3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50">
                    <a:moveTo>
                      <a:pt x="30" y="0"/>
                    </a:moveTo>
                    <a:lnTo>
                      <a:pt x="30" y="20"/>
                    </a:lnTo>
                    <a:lnTo>
                      <a:pt x="0" y="50"/>
                    </a:lnTo>
                    <a:lnTo>
                      <a:pt x="0" y="2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1398"/>
              <p:cNvSpPr/>
              <p:nvPr/>
            </p:nvSpPr>
            <p:spPr bwMode="auto">
              <a:xfrm>
                <a:off x="5446" y="2337"/>
                <a:ext cx="28" cy="44"/>
              </a:xfrm>
              <a:custGeom>
                <a:avLst/>
                <a:gdLst>
                  <a:gd name="T0" fmla="*/ 28 w 28"/>
                  <a:gd name="T1" fmla="*/ 0 h 44"/>
                  <a:gd name="T2" fmla="*/ 28 w 28"/>
                  <a:gd name="T3" fmla="*/ 16 h 44"/>
                  <a:gd name="T4" fmla="*/ 0 w 28"/>
                  <a:gd name="T5" fmla="*/ 44 h 44"/>
                  <a:gd name="T6" fmla="*/ 0 w 28"/>
                  <a:gd name="T7" fmla="*/ 24 h 44"/>
                  <a:gd name="T8" fmla="*/ 28 w 28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4">
                    <a:moveTo>
                      <a:pt x="28" y="0"/>
                    </a:moveTo>
                    <a:lnTo>
                      <a:pt x="28" y="16"/>
                    </a:lnTo>
                    <a:lnTo>
                      <a:pt x="0" y="44"/>
                    </a:lnTo>
                    <a:lnTo>
                      <a:pt x="0" y="2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1399"/>
              <p:cNvSpPr/>
              <p:nvPr/>
            </p:nvSpPr>
            <p:spPr bwMode="auto">
              <a:xfrm>
                <a:off x="5320" y="2499"/>
                <a:ext cx="26" cy="58"/>
              </a:xfrm>
              <a:custGeom>
                <a:avLst/>
                <a:gdLst>
                  <a:gd name="T0" fmla="*/ 0 w 26"/>
                  <a:gd name="T1" fmla="*/ 26 h 58"/>
                  <a:gd name="T2" fmla="*/ 26 w 26"/>
                  <a:gd name="T3" fmla="*/ 0 h 58"/>
                  <a:gd name="T4" fmla="*/ 26 w 26"/>
                  <a:gd name="T5" fmla="*/ 30 h 58"/>
                  <a:gd name="T6" fmla="*/ 0 w 26"/>
                  <a:gd name="T7" fmla="*/ 58 h 58"/>
                  <a:gd name="T8" fmla="*/ 0 w 26"/>
                  <a:gd name="T9" fmla="*/ 2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8">
                    <a:moveTo>
                      <a:pt x="0" y="26"/>
                    </a:moveTo>
                    <a:lnTo>
                      <a:pt x="26" y="0"/>
                    </a:lnTo>
                    <a:lnTo>
                      <a:pt x="26" y="30"/>
                    </a:lnTo>
                    <a:lnTo>
                      <a:pt x="0" y="58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1400"/>
              <p:cNvSpPr/>
              <p:nvPr/>
            </p:nvSpPr>
            <p:spPr bwMode="auto">
              <a:xfrm>
                <a:off x="5362" y="2429"/>
                <a:ext cx="56" cy="82"/>
              </a:xfrm>
              <a:custGeom>
                <a:avLst/>
                <a:gdLst>
                  <a:gd name="T0" fmla="*/ 56 w 56"/>
                  <a:gd name="T1" fmla="*/ 0 h 82"/>
                  <a:gd name="T2" fmla="*/ 56 w 56"/>
                  <a:gd name="T3" fmla="*/ 22 h 82"/>
                  <a:gd name="T4" fmla="*/ 0 w 56"/>
                  <a:gd name="T5" fmla="*/ 82 h 82"/>
                  <a:gd name="T6" fmla="*/ 0 w 56"/>
                  <a:gd name="T7" fmla="*/ 56 h 82"/>
                  <a:gd name="T8" fmla="*/ 56 w 56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82">
                    <a:moveTo>
                      <a:pt x="56" y="0"/>
                    </a:moveTo>
                    <a:lnTo>
                      <a:pt x="56" y="22"/>
                    </a:lnTo>
                    <a:lnTo>
                      <a:pt x="0" y="82"/>
                    </a:lnTo>
                    <a:lnTo>
                      <a:pt x="0" y="56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1401"/>
              <p:cNvSpPr/>
              <p:nvPr/>
            </p:nvSpPr>
            <p:spPr bwMode="auto">
              <a:xfrm>
                <a:off x="5434" y="2375"/>
                <a:ext cx="40" cy="60"/>
              </a:xfrm>
              <a:custGeom>
                <a:avLst/>
                <a:gdLst>
                  <a:gd name="T0" fmla="*/ 40 w 40"/>
                  <a:gd name="T1" fmla="*/ 0 h 60"/>
                  <a:gd name="T2" fmla="*/ 40 w 40"/>
                  <a:gd name="T3" fmla="*/ 16 h 60"/>
                  <a:gd name="T4" fmla="*/ 0 w 40"/>
                  <a:gd name="T5" fmla="*/ 60 h 60"/>
                  <a:gd name="T6" fmla="*/ 0 w 40"/>
                  <a:gd name="T7" fmla="*/ 40 h 60"/>
                  <a:gd name="T8" fmla="*/ 40 w 40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60">
                    <a:moveTo>
                      <a:pt x="40" y="0"/>
                    </a:moveTo>
                    <a:lnTo>
                      <a:pt x="40" y="16"/>
                    </a:lnTo>
                    <a:lnTo>
                      <a:pt x="0" y="60"/>
                    </a:lnTo>
                    <a:lnTo>
                      <a:pt x="0" y="4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1402"/>
              <p:cNvSpPr/>
              <p:nvPr/>
            </p:nvSpPr>
            <p:spPr bwMode="auto">
              <a:xfrm>
                <a:off x="5320" y="2489"/>
                <a:ext cx="84" cy="118"/>
              </a:xfrm>
              <a:custGeom>
                <a:avLst/>
                <a:gdLst>
                  <a:gd name="T0" fmla="*/ 0 w 84"/>
                  <a:gd name="T1" fmla="*/ 86 h 118"/>
                  <a:gd name="T2" fmla="*/ 84 w 84"/>
                  <a:gd name="T3" fmla="*/ 0 h 118"/>
                  <a:gd name="T4" fmla="*/ 84 w 84"/>
                  <a:gd name="T5" fmla="*/ 22 h 118"/>
                  <a:gd name="T6" fmla="*/ 0 w 84"/>
                  <a:gd name="T7" fmla="*/ 118 h 118"/>
                  <a:gd name="T8" fmla="*/ 0 w 84"/>
                  <a:gd name="T9" fmla="*/ 8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118">
                    <a:moveTo>
                      <a:pt x="0" y="86"/>
                    </a:moveTo>
                    <a:lnTo>
                      <a:pt x="84" y="0"/>
                    </a:lnTo>
                    <a:lnTo>
                      <a:pt x="84" y="22"/>
                    </a:lnTo>
                    <a:lnTo>
                      <a:pt x="0" y="118"/>
                    </a:lnTo>
                    <a:lnTo>
                      <a:pt x="0" y="8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1403"/>
              <p:cNvSpPr/>
              <p:nvPr/>
            </p:nvSpPr>
            <p:spPr bwMode="auto">
              <a:xfrm>
                <a:off x="5418" y="2445"/>
                <a:ext cx="28" cy="50"/>
              </a:xfrm>
              <a:custGeom>
                <a:avLst/>
                <a:gdLst>
                  <a:gd name="T0" fmla="*/ 0 w 28"/>
                  <a:gd name="T1" fmla="*/ 28 h 50"/>
                  <a:gd name="T2" fmla="*/ 28 w 28"/>
                  <a:gd name="T3" fmla="*/ 0 h 50"/>
                  <a:gd name="T4" fmla="*/ 28 w 28"/>
                  <a:gd name="T5" fmla="*/ 18 h 50"/>
                  <a:gd name="T6" fmla="*/ 0 w 28"/>
                  <a:gd name="T7" fmla="*/ 50 h 50"/>
                  <a:gd name="T8" fmla="*/ 0 w 28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50">
                    <a:moveTo>
                      <a:pt x="0" y="28"/>
                    </a:moveTo>
                    <a:lnTo>
                      <a:pt x="28" y="0"/>
                    </a:lnTo>
                    <a:lnTo>
                      <a:pt x="28" y="18"/>
                    </a:lnTo>
                    <a:lnTo>
                      <a:pt x="0" y="50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1404"/>
              <p:cNvSpPr/>
              <p:nvPr/>
            </p:nvSpPr>
            <p:spPr bwMode="auto">
              <a:xfrm>
                <a:off x="5462" y="2417"/>
                <a:ext cx="12" cy="30"/>
              </a:xfrm>
              <a:custGeom>
                <a:avLst/>
                <a:gdLst>
                  <a:gd name="T0" fmla="*/ 12 w 12"/>
                  <a:gd name="T1" fmla="*/ 0 h 30"/>
                  <a:gd name="T2" fmla="*/ 12 w 12"/>
                  <a:gd name="T3" fmla="*/ 16 h 30"/>
                  <a:gd name="T4" fmla="*/ 0 w 12"/>
                  <a:gd name="T5" fmla="*/ 30 h 30"/>
                  <a:gd name="T6" fmla="*/ 0 w 12"/>
                  <a:gd name="T7" fmla="*/ 12 h 30"/>
                  <a:gd name="T8" fmla="*/ 12 w 12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0">
                    <a:moveTo>
                      <a:pt x="12" y="0"/>
                    </a:moveTo>
                    <a:lnTo>
                      <a:pt x="12" y="16"/>
                    </a:lnTo>
                    <a:lnTo>
                      <a:pt x="0" y="30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1405"/>
              <p:cNvSpPr/>
              <p:nvPr/>
            </p:nvSpPr>
            <p:spPr bwMode="auto">
              <a:xfrm>
                <a:off x="5350" y="2567"/>
                <a:ext cx="22" cy="54"/>
              </a:xfrm>
              <a:custGeom>
                <a:avLst/>
                <a:gdLst>
                  <a:gd name="T0" fmla="*/ 0 w 22"/>
                  <a:gd name="T1" fmla="*/ 24 h 54"/>
                  <a:gd name="T2" fmla="*/ 22 w 22"/>
                  <a:gd name="T3" fmla="*/ 0 h 54"/>
                  <a:gd name="T4" fmla="*/ 22 w 22"/>
                  <a:gd name="T5" fmla="*/ 26 h 54"/>
                  <a:gd name="T6" fmla="*/ 0 w 22"/>
                  <a:gd name="T7" fmla="*/ 54 h 54"/>
                  <a:gd name="T8" fmla="*/ 0 w 22"/>
                  <a:gd name="T9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4">
                    <a:moveTo>
                      <a:pt x="0" y="24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1406"/>
              <p:cNvSpPr/>
              <p:nvPr/>
            </p:nvSpPr>
            <p:spPr bwMode="auto">
              <a:xfrm>
                <a:off x="5388" y="2457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6 h 118"/>
                  <a:gd name="T4" fmla="*/ 0 w 86"/>
                  <a:gd name="T5" fmla="*/ 118 h 118"/>
                  <a:gd name="T6" fmla="*/ 0 w 86"/>
                  <a:gd name="T7" fmla="*/ 94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18"/>
                    </a:lnTo>
                    <a:lnTo>
                      <a:pt x="0" y="9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1407"/>
              <p:cNvSpPr/>
              <p:nvPr/>
            </p:nvSpPr>
            <p:spPr bwMode="auto">
              <a:xfrm>
                <a:off x="5422" y="2499"/>
                <a:ext cx="52" cy="80"/>
              </a:xfrm>
              <a:custGeom>
                <a:avLst/>
                <a:gdLst>
                  <a:gd name="T0" fmla="*/ 52 w 52"/>
                  <a:gd name="T1" fmla="*/ 0 h 80"/>
                  <a:gd name="T2" fmla="*/ 52 w 52"/>
                  <a:gd name="T3" fmla="*/ 16 h 80"/>
                  <a:gd name="T4" fmla="*/ 0 w 52"/>
                  <a:gd name="T5" fmla="*/ 80 h 80"/>
                  <a:gd name="T6" fmla="*/ 0 w 52"/>
                  <a:gd name="T7" fmla="*/ 60 h 80"/>
                  <a:gd name="T8" fmla="*/ 52 w 5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0">
                    <a:moveTo>
                      <a:pt x="52" y="0"/>
                    </a:moveTo>
                    <a:lnTo>
                      <a:pt x="52" y="16"/>
                    </a:lnTo>
                    <a:lnTo>
                      <a:pt x="0" y="80"/>
                    </a:lnTo>
                    <a:lnTo>
                      <a:pt x="0" y="6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Rectangle 1408"/>
              <p:cNvSpPr>
                <a:spLocks noChangeArrowheads="1"/>
              </p:cNvSpPr>
              <p:nvPr/>
            </p:nvSpPr>
            <p:spPr bwMode="auto">
              <a:xfrm>
                <a:off x="5424" y="189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Rectangle 1409"/>
              <p:cNvSpPr>
                <a:spLocks noChangeArrowheads="1"/>
              </p:cNvSpPr>
              <p:nvPr/>
            </p:nvSpPr>
            <p:spPr bwMode="auto">
              <a:xfrm>
                <a:off x="5424" y="189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1410"/>
              <p:cNvSpPr/>
              <p:nvPr/>
            </p:nvSpPr>
            <p:spPr bwMode="auto">
              <a:xfrm>
                <a:off x="5422" y="19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1411"/>
              <p:cNvSpPr/>
              <p:nvPr/>
            </p:nvSpPr>
            <p:spPr bwMode="auto">
              <a:xfrm>
                <a:off x="5422" y="19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Rectangle 1412"/>
              <p:cNvSpPr>
                <a:spLocks noChangeArrowheads="1"/>
              </p:cNvSpPr>
              <p:nvPr/>
            </p:nvSpPr>
            <p:spPr bwMode="auto">
              <a:xfrm>
                <a:off x="5424" y="1981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1413"/>
              <p:cNvSpPr/>
              <p:nvPr/>
            </p:nvSpPr>
            <p:spPr bwMode="auto">
              <a:xfrm>
                <a:off x="5350" y="2718"/>
                <a:ext cx="22" cy="56"/>
              </a:xfrm>
              <a:custGeom>
                <a:avLst/>
                <a:gdLst>
                  <a:gd name="T0" fmla="*/ 0 w 22"/>
                  <a:gd name="T1" fmla="*/ 28 h 56"/>
                  <a:gd name="T2" fmla="*/ 22 w 22"/>
                  <a:gd name="T3" fmla="*/ 0 h 56"/>
                  <a:gd name="T4" fmla="*/ 22 w 22"/>
                  <a:gd name="T5" fmla="*/ 26 h 56"/>
                  <a:gd name="T6" fmla="*/ 0 w 22"/>
                  <a:gd name="T7" fmla="*/ 56 h 56"/>
                  <a:gd name="T8" fmla="*/ 0 w 22"/>
                  <a:gd name="T9" fmla="*/ 2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6">
                    <a:moveTo>
                      <a:pt x="0" y="28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6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74" name="Freeform 1415"/>
            <p:cNvSpPr/>
            <p:nvPr/>
          </p:nvSpPr>
          <p:spPr bwMode="auto">
            <a:xfrm>
              <a:off x="-2989564" y="1603377"/>
              <a:ext cx="136529" cy="204788"/>
            </a:xfrm>
            <a:custGeom>
              <a:avLst/>
              <a:gdLst>
                <a:gd name="T0" fmla="*/ 86 w 86"/>
                <a:gd name="T1" fmla="*/ 0 h 129"/>
                <a:gd name="T2" fmla="*/ 86 w 86"/>
                <a:gd name="T3" fmla="*/ 16 h 129"/>
                <a:gd name="T4" fmla="*/ 0 w 86"/>
                <a:gd name="T5" fmla="*/ 129 h 129"/>
                <a:gd name="T6" fmla="*/ 0 w 86"/>
                <a:gd name="T7" fmla="*/ 103 h 129"/>
                <a:gd name="T8" fmla="*/ 86 w 86"/>
                <a:gd name="T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29">
                  <a:moveTo>
                    <a:pt x="86" y="0"/>
                  </a:moveTo>
                  <a:lnTo>
                    <a:pt x="86" y="16"/>
                  </a:lnTo>
                  <a:lnTo>
                    <a:pt x="0" y="129"/>
                  </a:lnTo>
                  <a:lnTo>
                    <a:pt x="0" y="103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1416"/>
            <p:cNvSpPr/>
            <p:nvPr/>
          </p:nvSpPr>
          <p:spPr bwMode="auto">
            <a:xfrm>
              <a:off x="-3049890" y="1884363"/>
              <a:ext cx="34927" cy="92075"/>
            </a:xfrm>
            <a:custGeom>
              <a:avLst/>
              <a:gdLst>
                <a:gd name="T0" fmla="*/ 0 w 22"/>
                <a:gd name="T1" fmla="*/ 28 h 58"/>
                <a:gd name="T2" fmla="*/ 22 w 22"/>
                <a:gd name="T3" fmla="*/ 0 h 58"/>
                <a:gd name="T4" fmla="*/ 22 w 22"/>
                <a:gd name="T5" fmla="*/ 26 h 58"/>
                <a:gd name="T6" fmla="*/ 0 w 22"/>
                <a:gd name="T7" fmla="*/ 58 h 58"/>
                <a:gd name="T8" fmla="*/ 0 w 22"/>
                <a:gd name="T9" fmla="*/ 2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8">
                  <a:moveTo>
                    <a:pt x="0" y="28"/>
                  </a:moveTo>
                  <a:lnTo>
                    <a:pt x="22" y="0"/>
                  </a:lnTo>
                  <a:lnTo>
                    <a:pt x="22" y="26"/>
                  </a:lnTo>
                  <a:lnTo>
                    <a:pt x="0" y="58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1417"/>
            <p:cNvSpPr/>
            <p:nvPr/>
          </p:nvSpPr>
          <p:spPr bwMode="auto">
            <a:xfrm>
              <a:off x="-2989564" y="1681162"/>
              <a:ext cx="136529" cy="212724"/>
            </a:xfrm>
            <a:custGeom>
              <a:avLst/>
              <a:gdLst>
                <a:gd name="T0" fmla="*/ 86 w 86"/>
                <a:gd name="T1" fmla="*/ 0 h 134"/>
                <a:gd name="T2" fmla="*/ 86 w 86"/>
                <a:gd name="T3" fmla="*/ 16 h 134"/>
                <a:gd name="T4" fmla="*/ 0 w 86"/>
                <a:gd name="T5" fmla="*/ 134 h 134"/>
                <a:gd name="T6" fmla="*/ 0 w 86"/>
                <a:gd name="T7" fmla="*/ 110 h 134"/>
                <a:gd name="T8" fmla="*/ 86 w 86"/>
                <a:gd name="T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34">
                  <a:moveTo>
                    <a:pt x="86" y="0"/>
                  </a:moveTo>
                  <a:lnTo>
                    <a:pt x="86" y="16"/>
                  </a:lnTo>
                  <a:lnTo>
                    <a:pt x="0" y="134"/>
                  </a:lnTo>
                  <a:lnTo>
                    <a:pt x="0" y="110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1418"/>
            <p:cNvSpPr/>
            <p:nvPr/>
          </p:nvSpPr>
          <p:spPr bwMode="auto">
            <a:xfrm>
              <a:off x="-2935585" y="1530351"/>
              <a:ext cx="82552" cy="127001"/>
            </a:xfrm>
            <a:custGeom>
              <a:avLst/>
              <a:gdLst>
                <a:gd name="T0" fmla="*/ 52 w 52"/>
                <a:gd name="T1" fmla="*/ 0 h 80"/>
                <a:gd name="T2" fmla="*/ 52 w 52"/>
                <a:gd name="T3" fmla="*/ 16 h 80"/>
                <a:gd name="T4" fmla="*/ 0 w 52"/>
                <a:gd name="T5" fmla="*/ 80 h 80"/>
                <a:gd name="T6" fmla="*/ 0 w 52"/>
                <a:gd name="T7" fmla="*/ 58 h 80"/>
                <a:gd name="T8" fmla="*/ 52 w 52"/>
                <a:gd name="T9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80">
                  <a:moveTo>
                    <a:pt x="52" y="0"/>
                  </a:moveTo>
                  <a:lnTo>
                    <a:pt x="52" y="16"/>
                  </a:lnTo>
                  <a:lnTo>
                    <a:pt x="0" y="80"/>
                  </a:lnTo>
                  <a:lnTo>
                    <a:pt x="0" y="58"/>
                  </a:lnTo>
                  <a:lnTo>
                    <a:pt x="5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Rectangle 1419"/>
            <p:cNvSpPr>
              <a:spLocks noChangeArrowheads="1"/>
            </p:cNvSpPr>
            <p:nvPr/>
          </p:nvSpPr>
          <p:spPr bwMode="auto">
            <a:xfrm>
              <a:off x="-2932410" y="625474"/>
              <a:ext cx="1587" cy="15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Rectangle 1420"/>
            <p:cNvSpPr>
              <a:spLocks noChangeArrowheads="1"/>
            </p:cNvSpPr>
            <p:nvPr/>
          </p:nvSpPr>
          <p:spPr bwMode="auto">
            <a:xfrm>
              <a:off x="-7296599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Rectangle 1421"/>
            <p:cNvSpPr>
              <a:spLocks noChangeArrowheads="1"/>
            </p:cNvSpPr>
            <p:nvPr/>
          </p:nvSpPr>
          <p:spPr bwMode="auto">
            <a:xfrm>
              <a:off x="-7207695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Rectangle 1422"/>
            <p:cNvSpPr>
              <a:spLocks noChangeArrowheads="1"/>
            </p:cNvSpPr>
            <p:nvPr/>
          </p:nvSpPr>
          <p:spPr bwMode="auto">
            <a:xfrm>
              <a:off x="-7121969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Rectangle 1423"/>
            <p:cNvSpPr>
              <a:spLocks noChangeArrowheads="1"/>
            </p:cNvSpPr>
            <p:nvPr/>
          </p:nvSpPr>
          <p:spPr bwMode="auto">
            <a:xfrm>
              <a:off x="-6947336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Rectangle 1424"/>
            <p:cNvSpPr>
              <a:spLocks noChangeArrowheads="1"/>
            </p:cNvSpPr>
            <p:nvPr/>
          </p:nvSpPr>
          <p:spPr bwMode="auto">
            <a:xfrm>
              <a:off x="-6861610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Rectangle 1425"/>
            <p:cNvSpPr>
              <a:spLocks noChangeArrowheads="1"/>
            </p:cNvSpPr>
            <p:nvPr/>
          </p:nvSpPr>
          <p:spPr bwMode="auto">
            <a:xfrm>
              <a:off x="-7296599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Rectangle 1426"/>
            <p:cNvSpPr>
              <a:spLocks noChangeArrowheads="1"/>
            </p:cNvSpPr>
            <p:nvPr/>
          </p:nvSpPr>
          <p:spPr bwMode="auto">
            <a:xfrm>
              <a:off x="-7207695" y="-198438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Rectangle 1427"/>
            <p:cNvSpPr>
              <a:spLocks noChangeArrowheads="1"/>
            </p:cNvSpPr>
            <p:nvPr/>
          </p:nvSpPr>
          <p:spPr bwMode="auto">
            <a:xfrm>
              <a:off x="-7296599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Rectangle 1428"/>
            <p:cNvSpPr>
              <a:spLocks noChangeArrowheads="1"/>
            </p:cNvSpPr>
            <p:nvPr/>
          </p:nvSpPr>
          <p:spPr bwMode="auto">
            <a:xfrm>
              <a:off x="-7121969" y="-109537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Rectangle 1429"/>
            <p:cNvSpPr>
              <a:spLocks noChangeArrowheads="1"/>
            </p:cNvSpPr>
            <p:nvPr/>
          </p:nvSpPr>
          <p:spPr bwMode="auto">
            <a:xfrm>
              <a:off x="-6861610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Rectangle 1430"/>
            <p:cNvSpPr>
              <a:spLocks noChangeArrowheads="1"/>
            </p:cNvSpPr>
            <p:nvPr/>
          </p:nvSpPr>
          <p:spPr bwMode="auto">
            <a:xfrm>
              <a:off x="-7296599" y="-206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Rectangle 1431"/>
            <p:cNvSpPr>
              <a:spLocks noChangeArrowheads="1"/>
            </p:cNvSpPr>
            <p:nvPr/>
          </p:nvSpPr>
          <p:spPr bwMode="auto">
            <a:xfrm>
              <a:off x="-7207695" y="-2063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Rectangle 1432"/>
            <p:cNvSpPr>
              <a:spLocks noChangeArrowheads="1"/>
            </p:cNvSpPr>
            <p:nvPr/>
          </p:nvSpPr>
          <p:spPr bwMode="auto">
            <a:xfrm>
              <a:off x="-7036240" y="-20637"/>
              <a:ext cx="22543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Rectangle 1433"/>
            <p:cNvSpPr>
              <a:spLocks noChangeArrowheads="1"/>
            </p:cNvSpPr>
            <p:nvPr/>
          </p:nvSpPr>
          <p:spPr bwMode="auto">
            <a:xfrm>
              <a:off x="-7207695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Rectangle 1434"/>
            <p:cNvSpPr>
              <a:spLocks noChangeArrowheads="1"/>
            </p:cNvSpPr>
            <p:nvPr/>
          </p:nvSpPr>
          <p:spPr bwMode="auto">
            <a:xfrm>
              <a:off x="-7121969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Rectangle 1435"/>
            <p:cNvSpPr>
              <a:spLocks noChangeArrowheads="1"/>
            </p:cNvSpPr>
            <p:nvPr/>
          </p:nvSpPr>
          <p:spPr bwMode="auto">
            <a:xfrm>
              <a:off x="-6861610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Rectangle 1436"/>
            <p:cNvSpPr>
              <a:spLocks noChangeArrowheads="1"/>
            </p:cNvSpPr>
            <p:nvPr/>
          </p:nvSpPr>
          <p:spPr bwMode="auto">
            <a:xfrm>
              <a:off x="-7296599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Rectangle 1437"/>
            <p:cNvSpPr>
              <a:spLocks noChangeArrowheads="1"/>
            </p:cNvSpPr>
            <p:nvPr/>
          </p:nvSpPr>
          <p:spPr bwMode="auto">
            <a:xfrm>
              <a:off x="-7121969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Rectangle 1438"/>
            <p:cNvSpPr>
              <a:spLocks noChangeArrowheads="1"/>
            </p:cNvSpPr>
            <p:nvPr/>
          </p:nvSpPr>
          <p:spPr bwMode="auto">
            <a:xfrm>
              <a:off x="-6947336" y="157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Rectangle 1439"/>
            <p:cNvSpPr>
              <a:spLocks noChangeArrowheads="1"/>
            </p:cNvSpPr>
            <p:nvPr/>
          </p:nvSpPr>
          <p:spPr bwMode="auto">
            <a:xfrm>
              <a:off x="-7207695" y="2492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Rectangle 1440"/>
            <p:cNvSpPr>
              <a:spLocks noChangeArrowheads="1"/>
            </p:cNvSpPr>
            <p:nvPr/>
          </p:nvSpPr>
          <p:spPr bwMode="auto">
            <a:xfrm>
              <a:off x="-7036240" y="2492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Rectangle 1441"/>
            <p:cNvSpPr>
              <a:spLocks noChangeArrowheads="1"/>
            </p:cNvSpPr>
            <p:nvPr/>
          </p:nvSpPr>
          <p:spPr bwMode="auto">
            <a:xfrm>
              <a:off x="-6861610" y="249237"/>
              <a:ext cx="139705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Rectangle 1442"/>
            <p:cNvSpPr>
              <a:spLocks noChangeArrowheads="1"/>
            </p:cNvSpPr>
            <p:nvPr/>
          </p:nvSpPr>
          <p:spPr bwMode="auto">
            <a:xfrm>
              <a:off x="-7296599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Rectangle 1443"/>
            <p:cNvSpPr>
              <a:spLocks noChangeArrowheads="1"/>
            </p:cNvSpPr>
            <p:nvPr/>
          </p:nvSpPr>
          <p:spPr bwMode="auto">
            <a:xfrm>
              <a:off x="-7121969" y="338137"/>
              <a:ext cx="222258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Rectangle 1444"/>
            <p:cNvSpPr>
              <a:spLocks noChangeArrowheads="1"/>
            </p:cNvSpPr>
            <p:nvPr/>
          </p:nvSpPr>
          <p:spPr bwMode="auto">
            <a:xfrm>
              <a:off x="-7207695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Rectangle 1445"/>
            <p:cNvSpPr>
              <a:spLocks noChangeArrowheads="1"/>
            </p:cNvSpPr>
            <p:nvPr/>
          </p:nvSpPr>
          <p:spPr bwMode="auto">
            <a:xfrm>
              <a:off x="-7036240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Rectangle 1446"/>
            <p:cNvSpPr>
              <a:spLocks noChangeArrowheads="1"/>
            </p:cNvSpPr>
            <p:nvPr/>
          </p:nvSpPr>
          <p:spPr bwMode="auto">
            <a:xfrm>
              <a:off x="-6947336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Rectangle 1447"/>
            <p:cNvSpPr>
              <a:spLocks noChangeArrowheads="1"/>
            </p:cNvSpPr>
            <p:nvPr/>
          </p:nvSpPr>
          <p:spPr bwMode="auto">
            <a:xfrm>
              <a:off x="-7207695" y="5159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Rectangle 1448"/>
            <p:cNvSpPr>
              <a:spLocks noChangeArrowheads="1"/>
            </p:cNvSpPr>
            <p:nvPr/>
          </p:nvSpPr>
          <p:spPr bwMode="auto">
            <a:xfrm>
              <a:off x="-7036240" y="5159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Rectangle 1449"/>
            <p:cNvSpPr>
              <a:spLocks noChangeArrowheads="1"/>
            </p:cNvSpPr>
            <p:nvPr/>
          </p:nvSpPr>
          <p:spPr bwMode="auto">
            <a:xfrm>
              <a:off x="-7296599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Rectangle 1450"/>
            <p:cNvSpPr>
              <a:spLocks noChangeArrowheads="1"/>
            </p:cNvSpPr>
            <p:nvPr/>
          </p:nvSpPr>
          <p:spPr bwMode="auto">
            <a:xfrm>
              <a:off x="-7121969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Rectangle 1451"/>
            <p:cNvSpPr>
              <a:spLocks noChangeArrowheads="1"/>
            </p:cNvSpPr>
            <p:nvPr/>
          </p:nvSpPr>
          <p:spPr bwMode="auto">
            <a:xfrm>
              <a:off x="-6861610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Rectangle 1452"/>
            <p:cNvSpPr>
              <a:spLocks noChangeArrowheads="1"/>
            </p:cNvSpPr>
            <p:nvPr/>
          </p:nvSpPr>
          <p:spPr bwMode="auto">
            <a:xfrm>
              <a:off x="-7296599" y="695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Rectangle 1453"/>
            <p:cNvSpPr>
              <a:spLocks noChangeArrowheads="1"/>
            </p:cNvSpPr>
            <p:nvPr/>
          </p:nvSpPr>
          <p:spPr bwMode="auto">
            <a:xfrm>
              <a:off x="-7207695" y="695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Rectangle 1454"/>
            <p:cNvSpPr>
              <a:spLocks noChangeArrowheads="1"/>
            </p:cNvSpPr>
            <p:nvPr/>
          </p:nvSpPr>
          <p:spPr bwMode="auto">
            <a:xfrm>
              <a:off x="-7296599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Rectangle 1455"/>
            <p:cNvSpPr>
              <a:spLocks noChangeArrowheads="1"/>
            </p:cNvSpPr>
            <p:nvPr/>
          </p:nvSpPr>
          <p:spPr bwMode="auto">
            <a:xfrm>
              <a:off x="-7121969" y="784224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Rectangle 1456"/>
            <p:cNvSpPr>
              <a:spLocks noChangeArrowheads="1"/>
            </p:cNvSpPr>
            <p:nvPr/>
          </p:nvSpPr>
          <p:spPr bwMode="auto">
            <a:xfrm>
              <a:off x="-6861610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Rectangle 1457"/>
            <p:cNvSpPr>
              <a:spLocks noChangeArrowheads="1"/>
            </p:cNvSpPr>
            <p:nvPr/>
          </p:nvSpPr>
          <p:spPr bwMode="auto">
            <a:xfrm>
              <a:off x="-7207695" y="87312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Rectangle 1458"/>
            <p:cNvSpPr>
              <a:spLocks noChangeArrowheads="1"/>
            </p:cNvSpPr>
            <p:nvPr/>
          </p:nvSpPr>
          <p:spPr bwMode="auto">
            <a:xfrm>
              <a:off x="-7207695" y="9620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Rectangle 1459"/>
            <p:cNvSpPr>
              <a:spLocks noChangeArrowheads="1"/>
            </p:cNvSpPr>
            <p:nvPr/>
          </p:nvSpPr>
          <p:spPr bwMode="auto">
            <a:xfrm>
              <a:off x="-7036240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Rectangle 1460"/>
            <p:cNvSpPr>
              <a:spLocks noChangeArrowheads="1"/>
            </p:cNvSpPr>
            <p:nvPr/>
          </p:nvSpPr>
          <p:spPr bwMode="auto">
            <a:xfrm>
              <a:off x="-6861610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Rectangle 1461"/>
            <p:cNvSpPr>
              <a:spLocks noChangeArrowheads="1"/>
            </p:cNvSpPr>
            <p:nvPr/>
          </p:nvSpPr>
          <p:spPr bwMode="auto">
            <a:xfrm>
              <a:off x="-7296599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Rectangle 1462"/>
            <p:cNvSpPr>
              <a:spLocks noChangeArrowheads="1"/>
            </p:cNvSpPr>
            <p:nvPr/>
          </p:nvSpPr>
          <p:spPr bwMode="auto">
            <a:xfrm>
              <a:off x="-7121969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Rectangle 1463"/>
            <p:cNvSpPr>
              <a:spLocks noChangeArrowheads="1"/>
            </p:cNvSpPr>
            <p:nvPr/>
          </p:nvSpPr>
          <p:spPr bwMode="auto">
            <a:xfrm>
              <a:off x="-6947336" y="1050925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Rectangle 1464"/>
            <p:cNvSpPr>
              <a:spLocks noChangeArrowheads="1"/>
            </p:cNvSpPr>
            <p:nvPr/>
          </p:nvSpPr>
          <p:spPr bwMode="auto">
            <a:xfrm>
              <a:off x="-7296599" y="1139826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Rectangle 1465"/>
            <p:cNvSpPr>
              <a:spLocks noChangeArrowheads="1"/>
            </p:cNvSpPr>
            <p:nvPr/>
          </p:nvSpPr>
          <p:spPr bwMode="auto">
            <a:xfrm>
              <a:off x="-7036240" y="1139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Rectangle 1466"/>
            <p:cNvSpPr>
              <a:spLocks noChangeArrowheads="1"/>
            </p:cNvSpPr>
            <p:nvPr/>
          </p:nvSpPr>
          <p:spPr bwMode="auto">
            <a:xfrm>
              <a:off x="-7121969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Rectangle 1467"/>
            <p:cNvSpPr>
              <a:spLocks noChangeArrowheads="1"/>
            </p:cNvSpPr>
            <p:nvPr/>
          </p:nvSpPr>
          <p:spPr bwMode="auto">
            <a:xfrm>
              <a:off x="-6947336" y="12319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Rectangle 1468"/>
            <p:cNvSpPr>
              <a:spLocks noChangeArrowheads="1"/>
            </p:cNvSpPr>
            <p:nvPr/>
          </p:nvSpPr>
          <p:spPr bwMode="auto">
            <a:xfrm>
              <a:off x="-6861610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Rectangle 1469"/>
            <p:cNvSpPr>
              <a:spLocks noChangeArrowheads="1"/>
            </p:cNvSpPr>
            <p:nvPr/>
          </p:nvSpPr>
          <p:spPr bwMode="auto">
            <a:xfrm>
              <a:off x="-7296599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Rectangle 1470"/>
            <p:cNvSpPr>
              <a:spLocks noChangeArrowheads="1"/>
            </p:cNvSpPr>
            <p:nvPr/>
          </p:nvSpPr>
          <p:spPr bwMode="auto">
            <a:xfrm>
              <a:off x="-7207695" y="13208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Rectangle 1471"/>
            <p:cNvSpPr>
              <a:spLocks noChangeArrowheads="1"/>
            </p:cNvSpPr>
            <p:nvPr/>
          </p:nvSpPr>
          <p:spPr bwMode="auto">
            <a:xfrm>
              <a:off x="-7121969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Rectangle 1472"/>
            <p:cNvSpPr>
              <a:spLocks noChangeArrowheads="1"/>
            </p:cNvSpPr>
            <p:nvPr/>
          </p:nvSpPr>
          <p:spPr bwMode="auto">
            <a:xfrm>
              <a:off x="-6861610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Rectangle 1473"/>
            <p:cNvSpPr>
              <a:spLocks noChangeArrowheads="1"/>
            </p:cNvSpPr>
            <p:nvPr/>
          </p:nvSpPr>
          <p:spPr bwMode="auto">
            <a:xfrm>
              <a:off x="-7296599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Rectangle 1474"/>
            <p:cNvSpPr>
              <a:spLocks noChangeArrowheads="1"/>
            </p:cNvSpPr>
            <p:nvPr/>
          </p:nvSpPr>
          <p:spPr bwMode="auto">
            <a:xfrm>
              <a:off x="-7121969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Rectangle 1475"/>
            <p:cNvSpPr>
              <a:spLocks noChangeArrowheads="1"/>
            </p:cNvSpPr>
            <p:nvPr/>
          </p:nvSpPr>
          <p:spPr bwMode="auto">
            <a:xfrm>
              <a:off x="-6947336" y="14097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Rectangle 1476"/>
            <p:cNvSpPr>
              <a:spLocks noChangeArrowheads="1"/>
            </p:cNvSpPr>
            <p:nvPr/>
          </p:nvSpPr>
          <p:spPr bwMode="auto">
            <a:xfrm>
              <a:off x="-7207695" y="14986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Rectangle 1477"/>
            <p:cNvSpPr>
              <a:spLocks noChangeArrowheads="1"/>
            </p:cNvSpPr>
            <p:nvPr/>
          </p:nvSpPr>
          <p:spPr bwMode="auto">
            <a:xfrm>
              <a:off x="-7036240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Rectangle 1478"/>
            <p:cNvSpPr>
              <a:spLocks noChangeArrowheads="1"/>
            </p:cNvSpPr>
            <p:nvPr/>
          </p:nvSpPr>
          <p:spPr bwMode="auto">
            <a:xfrm>
              <a:off x="-6861610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Rectangle 1479"/>
            <p:cNvSpPr>
              <a:spLocks noChangeArrowheads="1"/>
            </p:cNvSpPr>
            <p:nvPr/>
          </p:nvSpPr>
          <p:spPr bwMode="auto">
            <a:xfrm>
              <a:off x="-7296599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Rectangle 1480"/>
            <p:cNvSpPr>
              <a:spLocks noChangeArrowheads="1"/>
            </p:cNvSpPr>
            <p:nvPr/>
          </p:nvSpPr>
          <p:spPr bwMode="auto">
            <a:xfrm>
              <a:off x="-7121969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Rectangle 1481"/>
            <p:cNvSpPr>
              <a:spLocks noChangeArrowheads="1"/>
            </p:cNvSpPr>
            <p:nvPr/>
          </p:nvSpPr>
          <p:spPr bwMode="auto">
            <a:xfrm>
              <a:off x="-6769532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Rectangle 1482"/>
            <p:cNvSpPr>
              <a:spLocks noChangeArrowheads="1"/>
            </p:cNvSpPr>
            <p:nvPr/>
          </p:nvSpPr>
          <p:spPr bwMode="auto">
            <a:xfrm>
              <a:off x="-6683803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Rectangle 1483"/>
            <p:cNvSpPr>
              <a:spLocks noChangeArrowheads="1"/>
            </p:cNvSpPr>
            <p:nvPr/>
          </p:nvSpPr>
          <p:spPr bwMode="auto">
            <a:xfrm>
              <a:off x="-6509172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Rectangle 1484"/>
            <p:cNvSpPr>
              <a:spLocks noChangeArrowheads="1"/>
            </p:cNvSpPr>
            <p:nvPr/>
          </p:nvSpPr>
          <p:spPr bwMode="auto">
            <a:xfrm>
              <a:off x="-6423444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Rectangle 1485"/>
            <p:cNvSpPr>
              <a:spLocks noChangeArrowheads="1"/>
            </p:cNvSpPr>
            <p:nvPr/>
          </p:nvSpPr>
          <p:spPr bwMode="auto">
            <a:xfrm>
              <a:off x="-6337717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Rectangle 1486"/>
            <p:cNvSpPr>
              <a:spLocks noChangeArrowheads="1"/>
            </p:cNvSpPr>
            <p:nvPr/>
          </p:nvSpPr>
          <p:spPr bwMode="auto">
            <a:xfrm>
              <a:off x="-6769532" y="-1984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Rectangle 1487"/>
            <p:cNvSpPr>
              <a:spLocks noChangeArrowheads="1"/>
            </p:cNvSpPr>
            <p:nvPr/>
          </p:nvSpPr>
          <p:spPr bwMode="auto">
            <a:xfrm>
              <a:off x="-6598076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Rectangle 1488"/>
            <p:cNvSpPr>
              <a:spLocks noChangeArrowheads="1"/>
            </p:cNvSpPr>
            <p:nvPr/>
          </p:nvSpPr>
          <p:spPr bwMode="auto">
            <a:xfrm>
              <a:off x="-6423444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Rectangle 1489"/>
            <p:cNvSpPr>
              <a:spLocks noChangeArrowheads="1"/>
            </p:cNvSpPr>
            <p:nvPr/>
          </p:nvSpPr>
          <p:spPr bwMode="auto">
            <a:xfrm>
              <a:off x="-6683803" y="-109537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Rectangle 1490"/>
            <p:cNvSpPr>
              <a:spLocks noChangeArrowheads="1"/>
            </p:cNvSpPr>
            <p:nvPr/>
          </p:nvSpPr>
          <p:spPr bwMode="auto">
            <a:xfrm>
              <a:off x="-6337717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Rectangle 1491"/>
            <p:cNvSpPr>
              <a:spLocks noChangeArrowheads="1"/>
            </p:cNvSpPr>
            <p:nvPr/>
          </p:nvSpPr>
          <p:spPr bwMode="auto">
            <a:xfrm>
              <a:off x="-6769532" y="-2063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Rectangle 1492"/>
            <p:cNvSpPr>
              <a:spLocks noChangeArrowheads="1"/>
            </p:cNvSpPr>
            <p:nvPr/>
          </p:nvSpPr>
          <p:spPr bwMode="auto">
            <a:xfrm>
              <a:off x="-6509172" y="-20637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Rectangle 1493"/>
            <p:cNvSpPr>
              <a:spLocks noChangeArrowheads="1"/>
            </p:cNvSpPr>
            <p:nvPr/>
          </p:nvSpPr>
          <p:spPr bwMode="auto">
            <a:xfrm>
              <a:off x="-6337717" y="-206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Rectangle 1494"/>
            <p:cNvSpPr>
              <a:spLocks noChangeArrowheads="1"/>
            </p:cNvSpPr>
            <p:nvPr/>
          </p:nvSpPr>
          <p:spPr bwMode="auto">
            <a:xfrm>
              <a:off x="-6769532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Rectangle 1495"/>
            <p:cNvSpPr>
              <a:spLocks noChangeArrowheads="1"/>
            </p:cNvSpPr>
            <p:nvPr/>
          </p:nvSpPr>
          <p:spPr bwMode="auto">
            <a:xfrm>
              <a:off x="-6683803" y="68264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Rectangle 1496"/>
            <p:cNvSpPr>
              <a:spLocks noChangeArrowheads="1"/>
            </p:cNvSpPr>
            <p:nvPr/>
          </p:nvSpPr>
          <p:spPr bwMode="auto">
            <a:xfrm>
              <a:off x="-6509172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Rectangle 1497"/>
            <p:cNvSpPr>
              <a:spLocks noChangeArrowheads="1"/>
            </p:cNvSpPr>
            <p:nvPr/>
          </p:nvSpPr>
          <p:spPr bwMode="auto">
            <a:xfrm>
              <a:off x="-6337717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Rectangle 1498"/>
            <p:cNvSpPr>
              <a:spLocks noChangeArrowheads="1"/>
            </p:cNvSpPr>
            <p:nvPr/>
          </p:nvSpPr>
          <p:spPr bwMode="auto">
            <a:xfrm>
              <a:off x="-6769532" y="157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Rectangle 1499"/>
            <p:cNvSpPr>
              <a:spLocks noChangeArrowheads="1"/>
            </p:cNvSpPr>
            <p:nvPr/>
          </p:nvSpPr>
          <p:spPr bwMode="auto">
            <a:xfrm>
              <a:off x="-6598076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Rectangle 1500"/>
            <p:cNvSpPr>
              <a:spLocks noChangeArrowheads="1"/>
            </p:cNvSpPr>
            <p:nvPr/>
          </p:nvSpPr>
          <p:spPr bwMode="auto">
            <a:xfrm>
              <a:off x="-6515522" y="157162"/>
              <a:ext cx="142880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Rectangle 1501"/>
            <p:cNvSpPr>
              <a:spLocks noChangeArrowheads="1"/>
            </p:cNvSpPr>
            <p:nvPr/>
          </p:nvSpPr>
          <p:spPr bwMode="auto">
            <a:xfrm>
              <a:off x="-6683803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Rectangle 1502"/>
            <p:cNvSpPr>
              <a:spLocks noChangeArrowheads="1"/>
            </p:cNvSpPr>
            <p:nvPr/>
          </p:nvSpPr>
          <p:spPr bwMode="auto">
            <a:xfrm>
              <a:off x="-6423444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Rectangle 1503"/>
            <p:cNvSpPr>
              <a:spLocks noChangeArrowheads="1"/>
            </p:cNvSpPr>
            <p:nvPr/>
          </p:nvSpPr>
          <p:spPr bwMode="auto">
            <a:xfrm>
              <a:off x="-6337717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Rectangle 1504"/>
            <p:cNvSpPr>
              <a:spLocks noChangeArrowheads="1"/>
            </p:cNvSpPr>
            <p:nvPr/>
          </p:nvSpPr>
          <p:spPr bwMode="auto">
            <a:xfrm>
              <a:off x="-6769532" y="3381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Rectangle 1505"/>
            <p:cNvSpPr>
              <a:spLocks noChangeArrowheads="1"/>
            </p:cNvSpPr>
            <p:nvPr/>
          </p:nvSpPr>
          <p:spPr bwMode="auto">
            <a:xfrm>
              <a:off x="-6598076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Rectangle 1506"/>
            <p:cNvSpPr>
              <a:spLocks noChangeArrowheads="1"/>
            </p:cNvSpPr>
            <p:nvPr/>
          </p:nvSpPr>
          <p:spPr bwMode="auto">
            <a:xfrm>
              <a:off x="-6509172" y="3381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Rectangle 1507"/>
            <p:cNvSpPr>
              <a:spLocks noChangeArrowheads="1"/>
            </p:cNvSpPr>
            <p:nvPr/>
          </p:nvSpPr>
          <p:spPr bwMode="auto">
            <a:xfrm>
              <a:off x="-6337717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Rectangle 1508"/>
            <p:cNvSpPr>
              <a:spLocks noChangeArrowheads="1"/>
            </p:cNvSpPr>
            <p:nvPr/>
          </p:nvSpPr>
          <p:spPr bwMode="auto">
            <a:xfrm>
              <a:off x="-6683803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Rectangle 1509"/>
            <p:cNvSpPr>
              <a:spLocks noChangeArrowheads="1"/>
            </p:cNvSpPr>
            <p:nvPr/>
          </p:nvSpPr>
          <p:spPr bwMode="auto">
            <a:xfrm>
              <a:off x="-6509172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Rectangle 1510"/>
            <p:cNvSpPr>
              <a:spLocks noChangeArrowheads="1"/>
            </p:cNvSpPr>
            <p:nvPr/>
          </p:nvSpPr>
          <p:spPr bwMode="auto">
            <a:xfrm>
              <a:off x="-6423444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Rectangle 1511"/>
            <p:cNvSpPr>
              <a:spLocks noChangeArrowheads="1"/>
            </p:cNvSpPr>
            <p:nvPr/>
          </p:nvSpPr>
          <p:spPr bwMode="auto">
            <a:xfrm>
              <a:off x="-6337717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Rectangle 1512"/>
            <p:cNvSpPr>
              <a:spLocks noChangeArrowheads="1"/>
            </p:cNvSpPr>
            <p:nvPr/>
          </p:nvSpPr>
          <p:spPr bwMode="auto">
            <a:xfrm>
              <a:off x="-6769532" y="515938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Rectangle 1513"/>
            <p:cNvSpPr>
              <a:spLocks noChangeArrowheads="1"/>
            </p:cNvSpPr>
            <p:nvPr/>
          </p:nvSpPr>
          <p:spPr bwMode="auto">
            <a:xfrm>
              <a:off x="-6509172" y="5159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Rectangle 1514"/>
            <p:cNvSpPr>
              <a:spLocks noChangeArrowheads="1"/>
            </p:cNvSpPr>
            <p:nvPr/>
          </p:nvSpPr>
          <p:spPr bwMode="auto">
            <a:xfrm>
              <a:off x="-6337717" y="5159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Rectangle 1515"/>
            <p:cNvSpPr>
              <a:spLocks noChangeArrowheads="1"/>
            </p:cNvSpPr>
            <p:nvPr/>
          </p:nvSpPr>
          <p:spPr bwMode="auto">
            <a:xfrm>
              <a:off x="-6509172" y="606425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Rectangle 1516"/>
            <p:cNvSpPr>
              <a:spLocks noChangeArrowheads="1"/>
            </p:cNvSpPr>
            <p:nvPr/>
          </p:nvSpPr>
          <p:spPr bwMode="auto">
            <a:xfrm>
              <a:off x="-6337717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Rectangle 1517"/>
            <p:cNvSpPr>
              <a:spLocks noChangeArrowheads="1"/>
            </p:cNvSpPr>
            <p:nvPr/>
          </p:nvSpPr>
          <p:spPr bwMode="auto">
            <a:xfrm>
              <a:off x="-6947336" y="695326"/>
              <a:ext cx="22543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Rectangle 1518"/>
            <p:cNvSpPr>
              <a:spLocks noChangeArrowheads="1"/>
            </p:cNvSpPr>
            <p:nvPr/>
          </p:nvSpPr>
          <p:spPr bwMode="auto">
            <a:xfrm>
              <a:off x="-6509172" y="695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Rectangle 1519"/>
            <p:cNvSpPr>
              <a:spLocks noChangeArrowheads="1"/>
            </p:cNvSpPr>
            <p:nvPr/>
          </p:nvSpPr>
          <p:spPr bwMode="auto">
            <a:xfrm>
              <a:off x="-6337717" y="695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Rectangle 1520"/>
            <p:cNvSpPr>
              <a:spLocks noChangeArrowheads="1"/>
            </p:cNvSpPr>
            <p:nvPr/>
          </p:nvSpPr>
          <p:spPr bwMode="auto">
            <a:xfrm>
              <a:off x="-6683803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Rectangle 1521"/>
            <p:cNvSpPr>
              <a:spLocks noChangeArrowheads="1"/>
            </p:cNvSpPr>
            <p:nvPr/>
          </p:nvSpPr>
          <p:spPr bwMode="auto">
            <a:xfrm>
              <a:off x="-6598076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522"/>
            <p:cNvSpPr>
              <a:spLocks noChangeArrowheads="1"/>
            </p:cNvSpPr>
            <p:nvPr/>
          </p:nvSpPr>
          <p:spPr bwMode="auto">
            <a:xfrm>
              <a:off x="-6420269" y="784224"/>
              <a:ext cx="133354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Rectangle 1523"/>
            <p:cNvSpPr>
              <a:spLocks noChangeArrowheads="1"/>
            </p:cNvSpPr>
            <p:nvPr/>
          </p:nvSpPr>
          <p:spPr bwMode="auto">
            <a:xfrm>
              <a:off x="-6683803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Rectangle 1524"/>
            <p:cNvSpPr>
              <a:spLocks noChangeArrowheads="1"/>
            </p:cNvSpPr>
            <p:nvPr/>
          </p:nvSpPr>
          <p:spPr bwMode="auto">
            <a:xfrm>
              <a:off x="-6509172" y="87312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Rectangle 1525"/>
            <p:cNvSpPr>
              <a:spLocks noChangeArrowheads="1"/>
            </p:cNvSpPr>
            <p:nvPr/>
          </p:nvSpPr>
          <p:spPr bwMode="auto">
            <a:xfrm>
              <a:off x="-6423444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Rectangle 1526"/>
            <p:cNvSpPr>
              <a:spLocks noChangeArrowheads="1"/>
            </p:cNvSpPr>
            <p:nvPr/>
          </p:nvSpPr>
          <p:spPr bwMode="auto">
            <a:xfrm>
              <a:off x="-6337717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Rectangle 1527"/>
            <p:cNvSpPr>
              <a:spLocks noChangeArrowheads="1"/>
            </p:cNvSpPr>
            <p:nvPr/>
          </p:nvSpPr>
          <p:spPr bwMode="auto">
            <a:xfrm>
              <a:off x="-6683803" y="962025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Rectangle 1528"/>
            <p:cNvSpPr>
              <a:spLocks noChangeArrowheads="1"/>
            </p:cNvSpPr>
            <p:nvPr/>
          </p:nvSpPr>
          <p:spPr bwMode="auto">
            <a:xfrm>
              <a:off x="-6337717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Rectangle 1529"/>
            <p:cNvSpPr>
              <a:spLocks noChangeArrowheads="1"/>
            </p:cNvSpPr>
            <p:nvPr/>
          </p:nvSpPr>
          <p:spPr bwMode="auto">
            <a:xfrm>
              <a:off x="-6769532" y="10509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Rectangle 1530"/>
            <p:cNvSpPr>
              <a:spLocks noChangeArrowheads="1"/>
            </p:cNvSpPr>
            <p:nvPr/>
          </p:nvSpPr>
          <p:spPr bwMode="auto">
            <a:xfrm>
              <a:off x="-6337717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Rectangle 1531"/>
            <p:cNvSpPr>
              <a:spLocks noChangeArrowheads="1"/>
            </p:cNvSpPr>
            <p:nvPr/>
          </p:nvSpPr>
          <p:spPr bwMode="auto">
            <a:xfrm>
              <a:off x="-6769532" y="1139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Rectangle 1532"/>
            <p:cNvSpPr>
              <a:spLocks noChangeArrowheads="1"/>
            </p:cNvSpPr>
            <p:nvPr/>
          </p:nvSpPr>
          <p:spPr bwMode="auto">
            <a:xfrm>
              <a:off x="-6683803" y="11398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Rectangle 1533"/>
            <p:cNvSpPr>
              <a:spLocks noChangeArrowheads="1"/>
            </p:cNvSpPr>
            <p:nvPr/>
          </p:nvSpPr>
          <p:spPr bwMode="auto">
            <a:xfrm>
              <a:off x="-6509172" y="1139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Rectangle 1534"/>
            <p:cNvSpPr>
              <a:spLocks noChangeArrowheads="1"/>
            </p:cNvSpPr>
            <p:nvPr/>
          </p:nvSpPr>
          <p:spPr bwMode="auto">
            <a:xfrm>
              <a:off x="-6420269" y="1139825"/>
              <a:ext cx="133354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Rectangle 1535"/>
            <p:cNvSpPr>
              <a:spLocks noChangeArrowheads="1"/>
            </p:cNvSpPr>
            <p:nvPr/>
          </p:nvSpPr>
          <p:spPr bwMode="auto">
            <a:xfrm>
              <a:off x="-6598076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Rectangle 1536"/>
            <p:cNvSpPr>
              <a:spLocks noChangeArrowheads="1"/>
            </p:cNvSpPr>
            <p:nvPr/>
          </p:nvSpPr>
          <p:spPr bwMode="auto">
            <a:xfrm>
              <a:off x="-6423444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Rectangle 1537"/>
            <p:cNvSpPr>
              <a:spLocks noChangeArrowheads="1"/>
            </p:cNvSpPr>
            <p:nvPr/>
          </p:nvSpPr>
          <p:spPr bwMode="auto">
            <a:xfrm>
              <a:off x="-6337717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Rectangle 1538"/>
            <p:cNvSpPr>
              <a:spLocks noChangeArrowheads="1"/>
            </p:cNvSpPr>
            <p:nvPr/>
          </p:nvSpPr>
          <p:spPr bwMode="auto">
            <a:xfrm>
              <a:off x="-6769532" y="13208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Rectangle 1539"/>
            <p:cNvSpPr>
              <a:spLocks noChangeArrowheads="1"/>
            </p:cNvSpPr>
            <p:nvPr/>
          </p:nvSpPr>
          <p:spPr bwMode="auto">
            <a:xfrm>
              <a:off x="-6683803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Rectangle 1540"/>
            <p:cNvSpPr>
              <a:spLocks noChangeArrowheads="1"/>
            </p:cNvSpPr>
            <p:nvPr/>
          </p:nvSpPr>
          <p:spPr bwMode="auto">
            <a:xfrm>
              <a:off x="-6598076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Rectangle 1541"/>
            <p:cNvSpPr>
              <a:spLocks noChangeArrowheads="1"/>
            </p:cNvSpPr>
            <p:nvPr/>
          </p:nvSpPr>
          <p:spPr bwMode="auto">
            <a:xfrm>
              <a:off x="-6337717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Rectangle 1542"/>
            <p:cNvSpPr>
              <a:spLocks noChangeArrowheads="1"/>
            </p:cNvSpPr>
            <p:nvPr/>
          </p:nvSpPr>
          <p:spPr bwMode="auto">
            <a:xfrm>
              <a:off x="-6769532" y="14097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Rectangle 1543"/>
            <p:cNvSpPr>
              <a:spLocks noChangeArrowheads="1"/>
            </p:cNvSpPr>
            <p:nvPr/>
          </p:nvSpPr>
          <p:spPr bwMode="auto">
            <a:xfrm>
              <a:off x="-6598076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Rectangle 1544"/>
            <p:cNvSpPr>
              <a:spLocks noChangeArrowheads="1"/>
            </p:cNvSpPr>
            <p:nvPr/>
          </p:nvSpPr>
          <p:spPr bwMode="auto">
            <a:xfrm>
              <a:off x="-6423444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Rectangle 1545"/>
            <p:cNvSpPr>
              <a:spLocks noChangeArrowheads="1"/>
            </p:cNvSpPr>
            <p:nvPr/>
          </p:nvSpPr>
          <p:spPr bwMode="auto">
            <a:xfrm>
              <a:off x="-6683803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Rectangle 1546"/>
            <p:cNvSpPr>
              <a:spLocks noChangeArrowheads="1"/>
            </p:cNvSpPr>
            <p:nvPr/>
          </p:nvSpPr>
          <p:spPr bwMode="auto">
            <a:xfrm>
              <a:off x="-6509172" y="14986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Rectangle 1547"/>
            <p:cNvSpPr>
              <a:spLocks noChangeArrowheads="1"/>
            </p:cNvSpPr>
            <p:nvPr/>
          </p:nvSpPr>
          <p:spPr bwMode="auto">
            <a:xfrm>
              <a:off x="-6337717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Rectangle 1548"/>
            <p:cNvSpPr>
              <a:spLocks noChangeArrowheads="1"/>
            </p:cNvSpPr>
            <p:nvPr/>
          </p:nvSpPr>
          <p:spPr bwMode="auto">
            <a:xfrm>
              <a:off x="-6769532" y="1587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Rectangle 1549"/>
            <p:cNvSpPr>
              <a:spLocks noChangeArrowheads="1"/>
            </p:cNvSpPr>
            <p:nvPr/>
          </p:nvSpPr>
          <p:spPr bwMode="auto">
            <a:xfrm>
              <a:off x="-6598076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Rectangle 1550"/>
            <p:cNvSpPr>
              <a:spLocks noChangeArrowheads="1"/>
            </p:cNvSpPr>
            <p:nvPr/>
          </p:nvSpPr>
          <p:spPr bwMode="auto">
            <a:xfrm>
              <a:off x="-6337717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551"/>
            <p:cNvSpPr>
              <a:spLocks noChangeArrowheads="1"/>
            </p:cNvSpPr>
            <p:nvPr/>
          </p:nvSpPr>
          <p:spPr bwMode="auto">
            <a:xfrm>
              <a:off x="-7121969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Rectangle 1552"/>
            <p:cNvSpPr>
              <a:spLocks noChangeArrowheads="1"/>
            </p:cNvSpPr>
            <p:nvPr/>
          </p:nvSpPr>
          <p:spPr bwMode="auto">
            <a:xfrm>
              <a:off x="-6861610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Rectangle 1553"/>
            <p:cNvSpPr>
              <a:spLocks noChangeArrowheads="1"/>
            </p:cNvSpPr>
            <p:nvPr/>
          </p:nvSpPr>
          <p:spPr bwMode="auto">
            <a:xfrm>
              <a:off x="-6769532" y="1674813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Rectangle 1554"/>
            <p:cNvSpPr>
              <a:spLocks noChangeArrowheads="1"/>
            </p:cNvSpPr>
            <p:nvPr/>
          </p:nvSpPr>
          <p:spPr bwMode="auto">
            <a:xfrm>
              <a:off x="-6598076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Rectangle 1555"/>
            <p:cNvSpPr>
              <a:spLocks noChangeArrowheads="1"/>
            </p:cNvSpPr>
            <p:nvPr/>
          </p:nvSpPr>
          <p:spPr bwMode="auto">
            <a:xfrm>
              <a:off x="-7296599" y="17573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Rectangle 1556"/>
            <p:cNvSpPr>
              <a:spLocks noChangeArrowheads="1"/>
            </p:cNvSpPr>
            <p:nvPr/>
          </p:nvSpPr>
          <p:spPr bwMode="auto">
            <a:xfrm>
              <a:off x="-7207695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Rectangle 1557"/>
            <p:cNvSpPr>
              <a:spLocks noChangeArrowheads="1"/>
            </p:cNvSpPr>
            <p:nvPr/>
          </p:nvSpPr>
          <p:spPr bwMode="auto">
            <a:xfrm>
              <a:off x="-6947336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Rectangle 1558"/>
            <p:cNvSpPr>
              <a:spLocks noChangeArrowheads="1"/>
            </p:cNvSpPr>
            <p:nvPr/>
          </p:nvSpPr>
          <p:spPr bwMode="auto">
            <a:xfrm>
              <a:off x="-6769532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Rectangle 1559"/>
            <p:cNvSpPr>
              <a:spLocks noChangeArrowheads="1"/>
            </p:cNvSpPr>
            <p:nvPr/>
          </p:nvSpPr>
          <p:spPr bwMode="auto">
            <a:xfrm>
              <a:off x="-6337717" y="17573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Rectangle 1560"/>
            <p:cNvSpPr>
              <a:spLocks noChangeArrowheads="1"/>
            </p:cNvSpPr>
            <p:nvPr/>
          </p:nvSpPr>
          <p:spPr bwMode="auto">
            <a:xfrm>
              <a:off x="-6861610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Rectangle 1561"/>
            <p:cNvSpPr>
              <a:spLocks noChangeArrowheads="1"/>
            </p:cNvSpPr>
            <p:nvPr/>
          </p:nvSpPr>
          <p:spPr bwMode="auto">
            <a:xfrm>
              <a:off x="-7036240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Rectangle 1562"/>
            <p:cNvSpPr>
              <a:spLocks noChangeArrowheads="1"/>
            </p:cNvSpPr>
            <p:nvPr/>
          </p:nvSpPr>
          <p:spPr bwMode="auto">
            <a:xfrm>
              <a:off x="-6423444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Rectangle 1563"/>
            <p:cNvSpPr>
              <a:spLocks noChangeArrowheads="1"/>
            </p:cNvSpPr>
            <p:nvPr/>
          </p:nvSpPr>
          <p:spPr bwMode="auto">
            <a:xfrm>
              <a:off x="-6337717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Rectangle 1564"/>
            <p:cNvSpPr>
              <a:spLocks noChangeArrowheads="1"/>
            </p:cNvSpPr>
            <p:nvPr/>
          </p:nvSpPr>
          <p:spPr bwMode="auto">
            <a:xfrm>
              <a:off x="-7296599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Rectangle 1565"/>
            <p:cNvSpPr>
              <a:spLocks noChangeArrowheads="1"/>
            </p:cNvSpPr>
            <p:nvPr/>
          </p:nvSpPr>
          <p:spPr bwMode="auto">
            <a:xfrm>
              <a:off x="-6683803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Rectangle 1566"/>
            <p:cNvSpPr>
              <a:spLocks noChangeArrowheads="1"/>
            </p:cNvSpPr>
            <p:nvPr/>
          </p:nvSpPr>
          <p:spPr bwMode="auto">
            <a:xfrm>
              <a:off x="-7121969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Rectangle 1567"/>
            <p:cNvSpPr>
              <a:spLocks noChangeArrowheads="1"/>
            </p:cNvSpPr>
            <p:nvPr/>
          </p:nvSpPr>
          <p:spPr bwMode="auto">
            <a:xfrm>
              <a:off x="-6509172" y="191611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Rectangle 1568"/>
            <p:cNvSpPr>
              <a:spLocks noChangeArrowheads="1"/>
            </p:cNvSpPr>
            <p:nvPr/>
          </p:nvSpPr>
          <p:spPr bwMode="auto">
            <a:xfrm>
              <a:off x="-6337717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Rectangle 1569"/>
            <p:cNvSpPr>
              <a:spLocks noChangeArrowheads="1"/>
            </p:cNvSpPr>
            <p:nvPr/>
          </p:nvSpPr>
          <p:spPr bwMode="auto">
            <a:xfrm>
              <a:off x="-7296599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Rectangle 1570"/>
            <p:cNvSpPr>
              <a:spLocks noChangeArrowheads="1"/>
            </p:cNvSpPr>
            <p:nvPr/>
          </p:nvSpPr>
          <p:spPr bwMode="auto">
            <a:xfrm>
              <a:off x="-7036240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Rectangle 1571"/>
            <p:cNvSpPr>
              <a:spLocks noChangeArrowheads="1"/>
            </p:cNvSpPr>
            <p:nvPr/>
          </p:nvSpPr>
          <p:spPr bwMode="auto">
            <a:xfrm>
              <a:off x="-7207695" y="1995489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Rectangle 1572"/>
            <p:cNvSpPr>
              <a:spLocks noChangeArrowheads="1"/>
            </p:cNvSpPr>
            <p:nvPr/>
          </p:nvSpPr>
          <p:spPr bwMode="auto">
            <a:xfrm>
              <a:off x="-6598076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Rectangle 1573"/>
            <p:cNvSpPr>
              <a:spLocks noChangeArrowheads="1"/>
            </p:cNvSpPr>
            <p:nvPr/>
          </p:nvSpPr>
          <p:spPr bwMode="auto">
            <a:xfrm>
              <a:off x="-6509172" y="1995489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Rectangle 1574"/>
            <p:cNvSpPr>
              <a:spLocks noChangeArrowheads="1"/>
            </p:cNvSpPr>
            <p:nvPr/>
          </p:nvSpPr>
          <p:spPr bwMode="auto">
            <a:xfrm>
              <a:off x="-7296599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Rectangle 1575"/>
            <p:cNvSpPr>
              <a:spLocks noChangeArrowheads="1"/>
            </p:cNvSpPr>
            <p:nvPr/>
          </p:nvSpPr>
          <p:spPr bwMode="auto">
            <a:xfrm>
              <a:off x="-6683803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Rectangle 1576"/>
            <p:cNvSpPr>
              <a:spLocks noChangeArrowheads="1"/>
            </p:cNvSpPr>
            <p:nvPr/>
          </p:nvSpPr>
          <p:spPr bwMode="auto">
            <a:xfrm>
              <a:off x="-7036240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Rectangle 1577"/>
            <p:cNvSpPr>
              <a:spLocks noChangeArrowheads="1"/>
            </p:cNvSpPr>
            <p:nvPr/>
          </p:nvSpPr>
          <p:spPr bwMode="auto">
            <a:xfrm>
              <a:off x="-6861610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Rectangle 1578"/>
            <p:cNvSpPr>
              <a:spLocks noChangeArrowheads="1"/>
            </p:cNvSpPr>
            <p:nvPr/>
          </p:nvSpPr>
          <p:spPr bwMode="auto">
            <a:xfrm>
              <a:off x="-6337717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Rectangle 1579"/>
            <p:cNvSpPr>
              <a:spLocks noChangeArrowheads="1"/>
            </p:cNvSpPr>
            <p:nvPr/>
          </p:nvSpPr>
          <p:spPr bwMode="auto">
            <a:xfrm>
              <a:off x="-7296599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Rectangle 1580"/>
            <p:cNvSpPr>
              <a:spLocks noChangeArrowheads="1"/>
            </p:cNvSpPr>
            <p:nvPr/>
          </p:nvSpPr>
          <p:spPr bwMode="auto">
            <a:xfrm>
              <a:off x="-6683803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Rectangle 1581"/>
            <p:cNvSpPr>
              <a:spLocks noChangeArrowheads="1"/>
            </p:cNvSpPr>
            <p:nvPr/>
          </p:nvSpPr>
          <p:spPr bwMode="auto">
            <a:xfrm>
              <a:off x="-7036240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Rectangle 1582"/>
            <p:cNvSpPr>
              <a:spLocks noChangeArrowheads="1"/>
            </p:cNvSpPr>
            <p:nvPr/>
          </p:nvSpPr>
          <p:spPr bwMode="auto">
            <a:xfrm>
              <a:off x="-6769532" y="2157413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Rectangle 1583"/>
            <p:cNvSpPr>
              <a:spLocks noChangeArrowheads="1"/>
            </p:cNvSpPr>
            <p:nvPr/>
          </p:nvSpPr>
          <p:spPr bwMode="auto">
            <a:xfrm>
              <a:off x="-6337717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Rectangle 1584"/>
            <p:cNvSpPr>
              <a:spLocks noChangeArrowheads="1"/>
            </p:cNvSpPr>
            <p:nvPr/>
          </p:nvSpPr>
          <p:spPr bwMode="auto">
            <a:xfrm>
              <a:off x="-6683803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Rectangle 1585"/>
            <p:cNvSpPr>
              <a:spLocks noChangeArrowheads="1"/>
            </p:cNvSpPr>
            <p:nvPr/>
          </p:nvSpPr>
          <p:spPr bwMode="auto">
            <a:xfrm>
              <a:off x="-7121969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Rectangle 1586"/>
            <p:cNvSpPr>
              <a:spLocks noChangeArrowheads="1"/>
            </p:cNvSpPr>
            <p:nvPr/>
          </p:nvSpPr>
          <p:spPr bwMode="auto">
            <a:xfrm>
              <a:off x="-6861610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Rectangle 1587"/>
            <p:cNvSpPr>
              <a:spLocks noChangeArrowheads="1"/>
            </p:cNvSpPr>
            <p:nvPr/>
          </p:nvSpPr>
          <p:spPr bwMode="auto">
            <a:xfrm>
              <a:off x="-7296599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Rectangle 1588"/>
            <p:cNvSpPr>
              <a:spLocks noChangeArrowheads="1"/>
            </p:cNvSpPr>
            <p:nvPr/>
          </p:nvSpPr>
          <p:spPr bwMode="auto">
            <a:xfrm>
              <a:off x="-6861610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Rectangle 1589"/>
            <p:cNvSpPr>
              <a:spLocks noChangeArrowheads="1"/>
            </p:cNvSpPr>
            <p:nvPr/>
          </p:nvSpPr>
          <p:spPr bwMode="auto">
            <a:xfrm>
              <a:off x="-6337717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Rectangle 1590"/>
            <p:cNvSpPr>
              <a:spLocks noChangeArrowheads="1"/>
            </p:cNvSpPr>
            <p:nvPr/>
          </p:nvSpPr>
          <p:spPr bwMode="auto">
            <a:xfrm>
              <a:off x="-6683803" y="2392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Rectangle 1591"/>
            <p:cNvSpPr>
              <a:spLocks noChangeArrowheads="1"/>
            </p:cNvSpPr>
            <p:nvPr/>
          </p:nvSpPr>
          <p:spPr bwMode="auto">
            <a:xfrm>
              <a:off x="-7036240" y="2392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Rectangle 1592"/>
            <p:cNvSpPr>
              <a:spLocks noChangeArrowheads="1"/>
            </p:cNvSpPr>
            <p:nvPr/>
          </p:nvSpPr>
          <p:spPr bwMode="auto">
            <a:xfrm>
              <a:off x="-7296599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Rectangle 1593"/>
            <p:cNvSpPr>
              <a:spLocks noChangeArrowheads="1"/>
            </p:cNvSpPr>
            <p:nvPr/>
          </p:nvSpPr>
          <p:spPr bwMode="auto">
            <a:xfrm>
              <a:off x="-6861610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Rectangle 1594"/>
            <p:cNvSpPr>
              <a:spLocks noChangeArrowheads="1"/>
            </p:cNvSpPr>
            <p:nvPr/>
          </p:nvSpPr>
          <p:spPr bwMode="auto">
            <a:xfrm>
              <a:off x="-6337717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Rectangle 1595"/>
            <p:cNvSpPr>
              <a:spLocks noChangeArrowheads="1"/>
            </p:cNvSpPr>
            <p:nvPr/>
          </p:nvSpPr>
          <p:spPr bwMode="auto">
            <a:xfrm>
              <a:off x="-7296599" y="256063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Rectangle 1596"/>
            <p:cNvSpPr>
              <a:spLocks noChangeArrowheads="1"/>
            </p:cNvSpPr>
            <p:nvPr/>
          </p:nvSpPr>
          <p:spPr bwMode="auto">
            <a:xfrm>
              <a:off x="-6337717" y="256063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Rectangle 1597"/>
            <p:cNvSpPr>
              <a:spLocks noChangeArrowheads="1"/>
            </p:cNvSpPr>
            <p:nvPr/>
          </p:nvSpPr>
          <p:spPr bwMode="auto">
            <a:xfrm>
              <a:off x="-6861610" y="2649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Rectangle 1598"/>
            <p:cNvSpPr>
              <a:spLocks noChangeArrowheads="1"/>
            </p:cNvSpPr>
            <p:nvPr/>
          </p:nvSpPr>
          <p:spPr bwMode="auto">
            <a:xfrm>
              <a:off x="-6337717" y="2649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Rectangle 1599"/>
            <p:cNvSpPr>
              <a:spLocks noChangeArrowheads="1"/>
            </p:cNvSpPr>
            <p:nvPr/>
          </p:nvSpPr>
          <p:spPr bwMode="auto">
            <a:xfrm>
              <a:off x="-7296601" y="27432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Rectangle 1600"/>
            <p:cNvSpPr>
              <a:spLocks noChangeArrowheads="1"/>
            </p:cNvSpPr>
            <p:nvPr/>
          </p:nvSpPr>
          <p:spPr bwMode="auto">
            <a:xfrm>
              <a:off x="-6769534" y="27432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Rectangle 1601"/>
            <p:cNvSpPr>
              <a:spLocks noChangeArrowheads="1"/>
            </p:cNvSpPr>
            <p:nvPr/>
          </p:nvSpPr>
          <p:spPr bwMode="auto">
            <a:xfrm>
              <a:off x="-6861612" y="28321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Rectangle 1602"/>
            <p:cNvSpPr>
              <a:spLocks noChangeArrowheads="1"/>
            </p:cNvSpPr>
            <p:nvPr/>
          </p:nvSpPr>
          <p:spPr bwMode="auto">
            <a:xfrm>
              <a:off x="-6861612" y="29178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Rectangle 1603"/>
            <p:cNvSpPr>
              <a:spLocks noChangeArrowheads="1"/>
            </p:cNvSpPr>
            <p:nvPr/>
          </p:nvSpPr>
          <p:spPr bwMode="auto">
            <a:xfrm>
              <a:off x="-6337717" y="28321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1604"/>
            <p:cNvSpPr/>
            <p:nvPr/>
          </p:nvSpPr>
          <p:spPr bwMode="auto">
            <a:xfrm>
              <a:off x="-6245623" y="-261938"/>
              <a:ext cx="31750" cy="3230563"/>
            </a:xfrm>
            <a:custGeom>
              <a:avLst/>
              <a:gdLst>
                <a:gd name="T0" fmla="*/ 20 w 20"/>
                <a:gd name="T1" fmla="*/ 2035 h 2035"/>
                <a:gd name="T2" fmla="*/ 0 w 20"/>
                <a:gd name="T3" fmla="*/ 2035 h 2035"/>
                <a:gd name="T4" fmla="*/ 0 w 20"/>
                <a:gd name="T5" fmla="*/ 0 h 2035"/>
                <a:gd name="T6" fmla="*/ 20 w 20"/>
                <a:gd name="T7" fmla="*/ 32 h 2035"/>
                <a:gd name="T8" fmla="*/ 20 w 20"/>
                <a:gd name="T9" fmla="*/ 2035 h 20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35">
                  <a:moveTo>
                    <a:pt x="20" y="2035"/>
                  </a:moveTo>
                  <a:lnTo>
                    <a:pt x="0" y="2035"/>
                  </a:lnTo>
                  <a:lnTo>
                    <a:pt x="0" y="0"/>
                  </a:lnTo>
                  <a:lnTo>
                    <a:pt x="20" y="32"/>
                  </a:lnTo>
                  <a:lnTo>
                    <a:pt x="20" y="20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1605"/>
            <p:cNvSpPr/>
            <p:nvPr/>
          </p:nvSpPr>
          <p:spPr bwMode="auto">
            <a:xfrm>
              <a:off x="-6178939" y="-182563"/>
              <a:ext cx="25401" cy="2574926"/>
            </a:xfrm>
            <a:custGeom>
              <a:avLst/>
              <a:gdLst>
                <a:gd name="T0" fmla="*/ 16 w 16"/>
                <a:gd name="T1" fmla="*/ 1622 h 1622"/>
                <a:gd name="T2" fmla="*/ 0 w 16"/>
                <a:gd name="T3" fmla="*/ 1622 h 1622"/>
                <a:gd name="T4" fmla="*/ 0 w 16"/>
                <a:gd name="T5" fmla="*/ 0 h 1622"/>
                <a:gd name="T6" fmla="*/ 16 w 16"/>
                <a:gd name="T7" fmla="*/ 34 h 1622"/>
                <a:gd name="T8" fmla="*/ 16 w 16"/>
                <a:gd name="T9" fmla="*/ 1622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22">
                  <a:moveTo>
                    <a:pt x="16" y="1622"/>
                  </a:moveTo>
                  <a:lnTo>
                    <a:pt x="0" y="1622"/>
                  </a:lnTo>
                  <a:lnTo>
                    <a:pt x="0" y="0"/>
                  </a:lnTo>
                  <a:lnTo>
                    <a:pt x="16" y="34"/>
                  </a:lnTo>
                  <a:lnTo>
                    <a:pt x="16" y="16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1606"/>
            <p:cNvSpPr/>
            <p:nvPr/>
          </p:nvSpPr>
          <p:spPr bwMode="auto">
            <a:xfrm>
              <a:off x="-6118423" y="-93663"/>
              <a:ext cx="15875" cy="2241550"/>
            </a:xfrm>
            <a:custGeom>
              <a:avLst/>
              <a:gdLst>
                <a:gd name="T0" fmla="*/ 10 w 10"/>
                <a:gd name="T1" fmla="*/ 1412 h 1412"/>
                <a:gd name="T2" fmla="*/ 0 w 10"/>
                <a:gd name="T3" fmla="*/ 1412 h 1412"/>
                <a:gd name="T4" fmla="*/ 0 w 10"/>
                <a:gd name="T5" fmla="*/ 0 h 1412"/>
                <a:gd name="T6" fmla="*/ 10 w 10"/>
                <a:gd name="T7" fmla="*/ 32 h 1412"/>
                <a:gd name="T8" fmla="*/ 10 w 10"/>
                <a:gd name="T9" fmla="*/ 1412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12">
                  <a:moveTo>
                    <a:pt x="10" y="1412"/>
                  </a:moveTo>
                  <a:lnTo>
                    <a:pt x="0" y="1412"/>
                  </a:lnTo>
                  <a:lnTo>
                    <a:pt x="0" y="0"/>
                  </a:lnTo>
                  <a:lnTo>
                    <a:pt x="10" y="32"/>
                  </a:lnTo>
                  <a:lnTo>
                    <a:pt x="10" y="14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圆角矩形 1789"/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dirty="0">
                <a:solidFill>
                  <a:prstClr val="white"/>
                </a:solidFill>
                <a:latin typeface="Calibri"/>
                <a:ea typeface="宋体" panose="02010600030101010101" pitchFamily="2" charset="-122"/>
              </a:rPr>
              <a:t>1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91" name="矩形 1790"/>
          <p:cNvSpPr/>
          <p:nvPr/>
        </p:nvSpPr>
        <p:spPr>
          <a:xfrm>
            <a:off x="6075210" y="312239"/>
            <a:ext cx="2924810" cy="367030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数字电路远程控制平台搭建</a:t>
            </a:r>
          </a:p>
        </p:txBody>
      </p:sp>
      <p:sp>
        <p:nvSpPr>
          <p:cNvPr id="1792" name="圆角矩形 1791"/>
          <p:cNvSpPr/>
          <p:nvPr/>
        </p:nvSpPr>
        <p:spPr>
          <a:xfrm rot="16200000" flipV="1">
            <a:off x="11457520" y="249444"/>
            <a:ext cx="484287" cy="491115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93" name="Freeform 96"/>
          <p:cNvSpPr/>
          <p:nvPr/>
        </p:nvSpPr>
        <p:spPr bwMode="auto">
          <a:xfrm>
            <a:off x="11559368" y="359659"/>
            <a:ext cx="280590" cy="270687"/>
          </a:xfrm>
          <a:custGeom>
            <a:avLst/>
            <a:gdLst>
              <a:gd name="T0" fmla="*/ 184 w 216"/>
              <a:gd name="T1" fmla="*/ 0 h 208"/>
              <a:gd name="T2" fmla="*/ 152 w 216"/>
              <a:gd name="T3" fmla="*/ 32 h 208"/>
              <a:gd name="T4" fmla="*/ 154 w 216"/>
              <a:gd name="T5" fmla="*/ 41 h 208"/>
              <a:gd name="T6" fmla="*/ 60 w 216"/>
              <a:gd name="T7" fmla="*/ 80 h 208"/>
              <a:gd name="T8" fmla="*/ 32 w 216"/>
              <a:gd name="T9" fmla="*/ 64 h 208"/>
              <a:gd name="T10" fmla="*/ 0 w 216"/>
              <a:gd name="T11" fmla="*/ 96 h 208"/>
              <a:gd name="T12" fmla="*/ 32 w 216"/>
              <a:gd name="T13" fmla="*/ 128 h 208"/>
              <a:gd name="T14" fmla="*/ 56 w 216"/>
              <a:gd name="T15" fmla="*/ 118 h 208"/>
              <a:gd name="T16" fmla="*/ 116 w 216"/>
              <a:gd name="T17" fmla="*/ 161 h 208"/>
              <a:gd name="T18" fmla="*/ 112 w 216"/>
              <a:gd name="T19" fmla="*/ 176 h 208"/>
              <a:gd name="T20" fmla="*/ 144 w 216"/>
              <a:gd name="T21" fmla="*/ 208 h 208"/>
              <a:gd name="T22" fmla="*/ 176 w 216"/>
              <a:gd name="T23" fmla="*/ 176 h 208"/>
              <a:gd name="T24" fmla="*/ 144 w 216"/>
              <a:gd name="T25" fmla="*/ 144 h 208"/>
              <a:gd name="T26" fmla="*/ 121 w 216"/>
              <a:gd name="T27" fmla="*/ 154 h 208"/>
              <a:gd name="T28" fmla="*/ 61 w 216"/>
              <a:gd name="T29" fmla="*/ 111 h 208"/>
              <a:gd name="T30" fmla="*/ 64 w 216"/>
              <a:gd name="T31" fmla="*/ 96 h 208"/>
              <a:gd name="T32" fmla="*/ 63 w 216"/>
              <a:gd name="T33" fmla="*/ 87 h 208"/>
              <a:gd name="T34" fmla="*/ 157 w 216"/>
              <a:gd name="T35" fmla="*/ 48 h 208"/>
              <a:gd name="T36" fmla="*/ 184 w 216"/>
              <a:gd name="T37" fmla="*/ 64 h 208"/>
              <a:gd name="T38" fmla="*/ 216 w 216"/>
              <a:gd name="T39" fmla="*/ 32 h 208"/>
              <a:gd name="T40" fmla="*/ 184 w 216"/>
              <a:gd name="T41" fmla="*/ 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16" h="208">
                <a:moveTo>
                  <a:pt x="184" y="0"/>
                </a:moveTo>
                <a:cubicBezTo>
                  <a:pt x="167" y="0"/>
                  <a:pt x="152" y="14"/>
                  <a:pt x="152" y="32"/>
                </a:cubicBezTo>
                <a:cubicBezTo>
                  <a:pt x="152" y="35"/>
                  <a:pt x="153" y="38"/>
                  <a:pt x="154" y="41"/>
                </a:cubicBezTo>
                <a:cubicBezTo>
                  <a:pt x="60" y="80"/>
                  <a:pt x="60" y="80"/>
                  <a:pt x="60" y="80"/>
                </a:cubicBezTo>
                <a:cubicBezTo>
                  <a:pt x="55" y="70"/>
                  <a:pt x="44" y="64"/>
                  <a:pt x="32" y="64"/>
                </a:cubicBezTo>
                <a:cubicBezTo>
                  <a:pt x="15" y="64"/>
                  <a:pt x="0" y="78"/>
                  <a:pt x="0" y="96"/>
                </a:cubicBezTo>
                <a:cubicBezTo>
                  <a:pt x="0" y="113"/>
                  <a:pt x="15" y="128"/>
                  <a:pt x="32" y="128"/>
                </a:cubicBezTo>
                <a:cubicBezTo>
                  <a:pt x="42" y="128"/>
                  <a:pt x="50" y="124"/>
                  <a:pt x="56" y="118"/>
                </a:cubicBezTo>
                <a:cubicBezTo>
                  <a:pt x="116" y="161"/>
                  <a:pt x="116" y="161"/>
                  <a:pt x="116" y="161"/>
                </a:cubicBezTo>
                <a:cubicBezTo>
                  <a:pt x="114" y="165"/>
                  <a:pt x="112" y="170"/>
                  <a:pt x="112" y="176"/>
                </a:cubicBezTo>
                <a:cubicBezTo>
                  <a:pt x="112" y="193"/>
                  <a:pt x="127" y="208"/>
                  <a:pt x="144" y="208"/>
                </a:cubicBezTo>
                <a:cubicBezTo>
                  <a:pt x="162" y="208"/>
                  <a:pt x="176" y="193"/>
                  <a:pt x="176" y="176"/>
                </a:cubicBezTo>
                <a:cubicBezTo>
                  <a:pt x="176" y="158"/>
                  <a:pt x="162" y="144"/>
                  <a:pt x="144" y="144"/>
                </a:cubicBezTo>
                <a:cubicBezTo>
                  <a:pt x="135" y="144"/>
                  <a:pt x="127" y="148"/>
                  <a:pt x="121" y="154"/>
                </a:cubicBezTo>
                <a:cubicBezTo>
                  <a:pt x="61" y="111"/>
                  <a:pt x="61" y="111"/>
                  <a:pt x="61" y="111"/>
                </a:cubicBezTo>
                <a:cubicBezTo>
                  <a:pt x="63" y="107"/>
                  <a:pt x="64" y="101"/>
                  <a:pt x="64" y="96"/>
                </a:cubicBezTo>
                <a:cubicBezTo>
                  <a:pt x="64" y="93"/>
                  <a:pt x="64" y="90"/>
                  <a:pt x="63" y="87"/>
                </a:cubicBezTo>
                <a:cubicBezTo>
                  <a:pt x="157" y="48"/>
                  <a:pt x="157" y="48"/>
                  <a:pt x="157" y="48"/>
                </a:cubicBezTo>
                <a:cubicBezTo>
                  <a:pt x="162" y="57"/>
                  <a:pt x="173" y="64"/>
                  <a:pt x="184" y="64"/>
                </a:cubicBezTo>
                <a:cubicBezTo>
                  <a:pt x="202" y="64"/>
                  <a:pt x="216" y="49"/>
                  <a:pt x="216" y="32"/>
                </a:cubicBezTo>
                <a:cubicBezTo>
                  <a:pt x="216" y="14"/>
                  <a:pt x="202" y="0"/>
                  <a:pt x="1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AD1C21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94" name="矩形 1793"/>
          <p:cNvSpPr/>
          <p:nvPr/>
        </p:nvSpPr>
        <p:spPr>
          <a:xfrm>
            <a:off x="633077" y="126936"/>
            <a:ext cx="3057247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研究的背景及意义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157E9F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FCB6AB4F-B8F7-47D5-BEE4-FF6D8E5B5AD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78623" y="1189263"/>
            <a:ext cx="2417452" cy="489685"/>
          </a:xfrm>
          <a:prstGeom prst="rect">
            <a:avLst/>
          </a:prstGeom>
          <a:solidFill>
            <a:srgbClr val="157E9F"/>
          </a:solidFill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+mn-ea"/>
                <a:cs typeface="+mj-cs"/>
                <a:sym typeface="Arial" panose="020B0604020202020204" pitchFamily="34" charset="0"/>
              </a:rPr>
              <a:t>YOLOV5</a:t>
            </a:r>
            <a:r>
              <a:rPr lang="zh-CN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的优势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C07BB01-1D23-434E-B5AE-9C2760ABB938}"/>
              </a:ext>
            </a:extLst>
          </p:cNvPr>
          <p:cNvSpPr txBox="1"/>
          <p:nvPr/>
        </p:nvSpPr>
        <p:spPr>
          <a:xfrm>
            <a:off x="472601" y="1890056"/>
            <a:ext cx="2480401" cy="366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b="1" i="1" dirty="0">
                <a:latin typeface="Poppins SemiBold" panose="02000000000000000000" charset="0"/>
                <a:ea typeface="微软雅黑" panose="020B0503020204020204" charset="-122"/>
                <a:sym typeface="+mn-ea"/>
              </a:rPr>
              <a:t>You Only Look Once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6A56325-069B-174D-B79F-ADE4F4D8FA3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897" y="679269"/>
            <a:ext cx="2741101" cy="3071048"/>
          </a:xfrm>
          <a:prstGeom prst="rect">
            <a:avLst/>
          </a:prstGeom>
        </p:spPr>
      </p:pic>
      <p:sp>
        <p:nvSpPr>
          <p:cNvPr id="66" name="矩形 65">
            <a:extLst>
              <a:ext uri="{FF2B5EF4-FFF2-40B4-BE49-F238E27FC236}">
                <a16:creationId xmlns:a16="http://schemas.microsoft.com/office/drawing/2014/main" id="{1146A7F5-6FCC-402A-B4B4-2865C651EFA2}"/>
              </a:ext>
            </a:extLst>
          </p:cNvPr>
          <p:cNvSpPr/>
          <p:nvPr/>
        </p:nvSpPr>
        <p:spPr>
          <a:xfrm>
            <a:off x="3673349" y="252859"/>
            <a:ext cx="8718351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rgbClr val="157E9F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94E4AF5-1A92-F24A-896C-B0E1C3F0118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889" y="926433"/>
            <a:ext cx="2813710" cy="278843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7CB95E5-5964-5A4C-B1C4-87C71372EB0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714" y="3821669"/>
            <a:ext cx="2552175" cy="282688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A306EF3-23A9-344F-ABD3-578AA210B77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289" y="3813989"/>
            <a:ext cx="2634343" cy="289777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F079D0B-72B6-AC4C-8DB9-C088C68A9BB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24" y="3831007"/>
            <a:ext cx="6473890" cy="57900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5028334-3CDA-8F45-9110-54EF5C9DA45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700" y="4448854"/>
            <a:ext cx="4556180" cy="2170905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893375D5-AA84-F045-AC64-A295E3C20E03}"/>
              </a:ext>
            </a:extLst>
          </p:cNvPr>
          <p:cNvSpPr txBox="1"/>
          <p:nvPr/>
        </p:nvSpPr>
        <p:spPr>
          <a:xfrm>
            <a:off x="3472550" y="1870866"/>
            <a:ext cx="1297213" cy="366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b="1" i="1" dirty="0">
                <a:latin typeface="Poppins SemiBold" panose="02000000000000000000" charset="0"/>
                <a:ea typeface="微软雅黑" panose="020B0503020204020204" charset="-122"/>
                <a:sym typeface="+mn-ea"/>
              </a:rPr>
              <a:t>Real</a:t>
            </a:r>
            <a:r>
              <a:rPr lang="zh-CN" altLang="en-US" sz="1600" b="1" i="1" dirty="0">
                <a:latin typeface="Poppins SemiBold" panose="02000000000000000000" charset="0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600" b="1" i="1" dirty="0">
                <a:latin typeface="Poppins SemiBold" panose="02000000000000000000" charset="0"/>
                <a:ea typeface="微软雅黑" panose="020B0503020204020204" charset="-122"/>
                <a:sym typeface="+mn-ea"/>
              </a:rPr>
              <a:t>Time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2" name="直接连接符 51">
            <a:extLst>
              <a:ext uri="{FF2B5EF4-FFF2-40B4-BE49-F238E27FC236}">
                <a16:creationId xmlns:a16="http://schemas.microsoft.com/office/drawing/2014/main" id="{69095717-3C36-6340-8B61-958FE6BA38DB}"/>
              </a:ext>
            </a:extLst>
          </p:cNvPr>
          <p:cNvCxnSpPr>
            <a:cxnSpLocks/>
          </p:cNvCxnSpPr>
          <p:nvPr>
            <p:custDataLst>
              <p:tags r:id="rId2"/>
            </p:custDataLst>
          </p:nvPr>
        </p:nvCxnSpPr>
        <p:spPr>
          <a:xfrm>
            <a:off x="5653690" y="3519296"/>
            <a:ext cx="1072022" cy="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70">
            <a:extLst>
              <a:ext uri="{FF2B5EF4-FFF2-40B4-BE49-F238E27FC236}">
                <a16:creationId xmlns:a16="http://schemas.microsoft.com/office/drawing/2014/main" id="{4201CF8C-EA51-654B-B916-26F3B637A9C5}"/>
              </a:ext>
            </a:extLst>
          </p:cNvPr>
          <p:cNvCxnSpPr>
            <a:cxnSpLocks/>
          </p:cNvCxnSpPr>
          <p:nvPr>
            <p:custDataLst>
              <p:tags r:id="rId3"/>
            </p:custDataLst>
          </p:nvPr>
        </p:nvCxnSpPr>
        <p:spPr>
          <a:xfrm>
            <a:off x="6717154" y="913864"/>
            <a:ext cx="726" cy="5797901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73">
            <a:extLst>
              <a:ext uri="{FF2B5EF4-FFF2-40B4-BE49-F238E27FC236}">
                <a16:creationId xmlns:a16="http://schemas.microsoft.com/office/drawing/2014/main" id="{508C5D7B-C98C-DC41-B0DE-CB871D353195}"/>
              </a:ext>
            </a:extLst>
          </p:cNvPr>
          <p:cNvCxnSpPr>
            <a:cxnSpLocks/>
          </p:cNvCxnSpPr>
          <p:nvPr>
            <p:custDataLst>
              <p:tags r:id="rId4"/>
            </p:custDataLst>
          </p:nvPr>
        </p:nvCxnSpPr>
        <p:spPr>
          <a:xfrm>
            <a:off x="12140566" y="926433"/>
            <a:ext cx="0" cy="5856684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74">
            <a:extLst>
              <a:ext uri="{FF2B5EF4-FFF2-40B4-BE49-F238E27FC236}">
                <a16:creationId xmlns:a16="http://schemas.microsoft.com/office/drawing/2014/main" id="{ADA771F6-4E79-3F4B-BB8B-6AA3BD848209}"/>
              </a:ext>
            </a:extLst>
          </p:cNvPr>
          <p:cNvCxnSpPr>
            <a:cxnSpLocks/>
          </p:cNvCxnSpPr>
          <p:nvPr>
            <p:custDataLst>
              <p:tags r:id="rId5"/>
            </p:custDataLst>
          </p:nvPr>
        </p:nvCxnSpPr>
        <p:spPr>
          <a:xfrm>
            <a:off x="6717154" y="6711765"/>
            <a:ext cx="5407445" cy="71352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79">
            <a:extLst>
              <a:ext uri="{FF2B5EF4-FFF2-40B4-BE49-F238E27FC236}">
                <a16:creationId xmlns:a16="http://schemas.microsoft.com/office/drawing/2014/main" id="{B3B79FEC-AEA5-F44E-9B64-CF3B623E230A}"/>
              </a:ext>
            </a:extLst>
          </p:cNvPr>
          <p:cNvCxnSpPr>
            <a:cxnSpLocks/>
          </p:cNvCxnSpPr>
          <p:nvPr>
            <p:custDataLst>
              <p:tags r:id="rId6"/>
            </p:custDataLst>
          </p:nvPr>
        </p:nvCxnSpPr>
        <p:spPr>
          <a:xfrm>
            <a:off x="6717154" y="926435"/>
            <a:ext cx="5407445" cy="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21DC2766-3B54-C048-802B-2027A9A79B2E}"/>
              </a:ext>
            </a:extLst>
          </p:cNvPr>
          <p:cNvSpPr txBox="1"/>
          <p:nvPr/>
        </p:nvSpPr>
        <p:spPr>
          <a:xfrm>
            <a:off x="341972" y="4992484"/>
            <a:ext cx="2480401" cy="366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b="1" i="1" dirty="0">
                <a:latin typeface="Poppins SemiBold" panose="02000000000000000000" charset="0"/>
                <a:ea typeface="微软雅黑" panose="020B0503020204020204" charset="-122"/>
                <a:sym typeface="+mn-ea"/>
              </a:rPr>
              <a:t>Unified</a:t>
            </a:r>
            <a:r>
              <a:rPr lang="zh-CN" altLang="en-US" sz="1600" b="1" i="1" dirty="0">
                <a:latin typeface="Poppins SemiBold" panose="02000000000000000000" charset="0"/>
                <a:ea typeface="微软雅黑" panose="020B0503020204020204" charset="-122"/>
                <a:sym typeface="+mn-ea"/>
              </a:rPr>
              <a:t>：</a:t>
            </a:r>
            <a:r>
              <a:rPr lang="en-US" altLang="zh-CN" sz="1600" b="1" i="1" dirty="0">
                <a:latin typeface="Poppins SemiBold" panose="02000000000000000000" charset="0"/>
                <a:ea typeface="微软雅黑" panose="020B0503020204020204" charset="-122"/>
                <a:sym typeface="+mn-ea"/>
              </a:rPr>
              <a:t>End</a:t>
            </a:r>
            <a:r>
              <a:rPr lang="zh-CN" altLang="en-US" sz="1600" b="1" i="1" dirty="0">
                <a:latin typeface="Poppins SemiBold" panose="02000000000000000000" charset="0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600" b="1" i="1" dirty="0">
                <a:latin typeface="Poppins SemiBold" panose="02000000000000000000" charset="0"/>
                <a:ea typeface="微软雅黑" panose="020B0503020204020204" charset="-122"/>
                <a:sym typeface="+mn-ea"/>
              </a:rPr>
              <a:t>to</a:t>
            </a:r>
            <a:r>
              <a:rPr lang="zh-CN" altLang="en-US" sz="1600" b="1" i="1" dirty="0">
                <a:latin typeface="Poppins SemiBold" panose="02000000000000000000" charset="0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600" b="1" i="1" dirty="0">
                <a:latin typeface="Poppins SemiBold" panose="02000000000000000000" charset="0"/>
                <a:ea typeface="微软雅黑" panose="020B0503020204020204" charset="-122"/>
                <a:sym typeface="+mn-ea"/>
              </a:rPr>
              <a:t>End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E3299C40-37BA-5843-A1CE-DDF5219759F2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H="1">
            <a:off x="249995" y="2409146"/>
            <a:ext cx="6404322" cy="111015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8787197-AA97-7C43-99D5-DBB0F2196A10}"/>
              </a:ext>
            </a:extLst>
          </p:cNvPr>
          <p:cNvSpPr txBox="1"/>
          <p:nvPr/>
        </p:nvSpPr>
        <p:spPr>
          <a:xfrm>
            <a:off x="197442" y="2362200"/>
            <a:ext cx="7197406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将 </a:t>
            </a:r>
            <a:r>
              <a:rPr lang="en-US" altLang="zh-CN" b="1" dirty="0"/>
              <a:t>feature</a:t>
            </a:r>
            <a:r>
              <a:rPr lang="zh-CN" altLang="en-US" b="1" dirty="0"/>
              <a:t> </a:t>
            </a:r>
            <a:r>
              <a:rPr lang="en-US" altLang="zh-CN" b="1" dirty="0"/>
              <a:t>map</a:t>
            </a:r>
            <a:r>
              <a:rPr lang="zh-CN" altLang="en-US" b="1" dirty="0"/>
              <a:t> </a:t>
            </a:r>
            <a:r>
              <a:rPr lang="zh-CN" altLang="en-US" dirty="0"/>
              <a:t>划分为</a:t>
            </a:r>
            <a:r>
              <a:rPr lang="en-US" altLang="zh-CN" b="1" dirty="0"/>
              <a:t>S</a:t>
            </a:r>
            <a:r>
              <a:rPr lang="zh-CN" altLang="en-US" b="1" dirty="0"/>
              <a:t>*</a:t>
            </a:r>
            <a:r>
              <a:rPr lang="en-US" altLang="zh-CN" b="1" dirty="0"/>
              <a:t>S</a:t>
            </a:r>
            <a:r>
              <a:rPr lang="zh-CN" altLang="en-US" dirty="0"/>
              <a:t>个</a:t>
            </a:r>
            <a:r>
              <a:rPr lang="en-US" altLang="zh-CN" b="1" dirty="0"/>
              <a:t>grid</a:t>
            </a:r>
            <a:r>
              <a:rPr lang="zh-CN" altLang="en-US" b="1" dirty="0"/>
              <a:t> </a:t>
            </a:r>
            <a:r>
              <a:rPr lang="en-US" altLang="zh-CN" b="1" dirty="0"/>
              <a:t>cells</a:t>
            </a:r>
            <a:r>
              <a:rPr lang="zh-CN" altLang="en-US" b="1" dirty="0"/>
              <a:t>，</a:t>
            </a:r>
            <a:r>
              <a:rPr lang="zh-CN" altLang="en-US" b="1" dirty="0">
                <a:solidFill>
                  <a:srgbClr val="FF0000"/>
                </a:solidFill>
              </a:rPr>
              <a:t>只进行一次</a:t>
            </a:r>
            <a:r>
              <a:rPr lang="en-US" altLang="zh-CN" b="1" dirty="0">
                <a:solidFill>
                  <a:srgbClr val="FF0000"/>
                </a:solidFill>
              </a:rPr>
              <a:t>CNN</a:t>
            </a:r>
            <a:r>
              <a:rPr lang="zh-CN" altLang="en-US" b="1" dirty="0">
                <a:solidFill>
                  <a:srgbClr val="FF0000"/>
                </a:solidFill>
              </a:rPr>
              <a:t>运算</a:t>
            </a:r>
            <a:endParaRPr lang="en-US" altLang="zh-CN" sz="12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dirty="0"/>
              <a:t>每个格子对目标进行预测，在图像中生成潜在的 </a:t>
            </a:r>
            <a:r>
              <a:rPr lang="en-US" altLang="zh-CN" b="1" dirty="0"/>
              <a:t>Bounding</a:t>
            </a:r>
            <a:r>
              <a:rPr lang="zh-CN" altLang="en-US" b="1" dirty="0"/>
              <a:t> </a:t>
            </a:r>
            <a:r>
              <a:rPr lang="en-US" altLang="zh-CN" b="1" dirty="0"/>
              <a:t>Box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6652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41" grpId="0"/>
      <p:bldP spid="60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圆角矩形 1789"/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dirty="0">
                <a:solidFill>
                  <a:prstClr val="white"/>
                </a:solidFill>
                <a:latin typeface="Calibri"/>
                <a:ea typeface="宋体" panose="02010600030101010101" pitchFamily="2" charset="-122"/>
              </a:rPr>
              <a:t>1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91" name="矩形 1790"/>
          <p:cNvSpPr/>
          <p:nvPr/>
        </p:nvSpPr>
        <p:spPr>
          <a:xfrm>
            <a:off x="6075210" y="312239"/>
            <a:ext cx="2924810" cy="367030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数字电路远程控制平台搭建</a:t>
            </a:r>
          </a:p>
        </p:txBody>
      </p:sp>
      <p:sp>
        <p:nvSpPr>
          <p:cNvPr id="1792" name="圆角矩形 1791"/>
          <p:cNvSpPr/>
          <p:nvPr/>
        </p:nvSpPr>
        <p:spPr>
          <a:xfrm rot="16200000" flipV="1">
            <a:off x="11457520" y="249444"/>
            <a:ext cx="484287" cy="491115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93" name="Freeform 96"/>
          <p:cNvSpPr/>
          <p:nvPr/>
        </p:nvSpPr>
        <p:spPr bwMode="auto">
          <a:xfrm>
            <a:off x="11559368" y="359659"/>
            <a:ext cx="280590" cy="270687"/>
          </a:xfrm>
          <a:custGeom>
            <a:avLst/>
            <a:gdLst>
              <a:gd name="T0" fmla="*/ 184 w 216"/>
              <a:gd name="T1" fmla="*/ 0 h 208"/>
              <a:gd name="T2" fmla="*/ 152 w 216"/>
              <a:gd name="T3" fmla="*/ 32 h 208"/>
              <a:gd name="T4" fmla="*/ 154 w 216"/>
              <a:gd name="T5" fmla="*/ 41 h 208"/>
              <a:gd name="T6" fmla="*/ 60 w 216"/>
              <a:gd name="T7" fmla="*/ 80 h 208"/>
              <a:gd name="T8" fmla="*/ 32 w 216"/>
              <a:gd name="T9" fmla="*/ 64 h 208"/>
              <a:gd name="T10" fmla="*/ 0 w 216"/>
              <a:gd name="T11" fmla="*/ 96 h 208"/>
              <a:gd name="T12" fmla="*/ 32 w 216"/>
              <a:gd name="T13" fmla="*/ 128 h 208"/>
              <a:gd name="T14" fmla="*/ 56 w 216"/>
              <a:gd name="T15" fmla="*/ 118 h 208"/>
              <a:gd name="T16" fmla="*/ 116 w 216"/>
              <a:gd name="T17" fmla="*/ 161 h 208"/>
              <a:gd name="T18" fmla="*/ 112 w 216"/>
              <a:gd name="T19" fmla="*/ 176 h 208"/>
              <a:gd name="T20" fmla="*/ 144 w 216"/>
              <a:gd name="T21" fmla="*/ 208 h 208"/>
              <a:gd name="T22" fmla="*/ 176 w 216"/>
              <a:gd name="T23" fmla="*/ 176 h 208"/>
              <a:gd name="T24" fmla="*/ 144 w 216"/>
              <a:gd name="T25" fmla="*/ 144 h 208"/>
              <a:gd name="T26" fmla="*/ 121 w 216"/>
              <a:gd name="T27" fmla="*/ 154 h 208"/>
              <a:gd name="T28" fmla="*/ 61 w 216"/>
              <a:gd name="T29" fmla="*/ 111 h 208"/>
              <a:gd name="T30" fmla="*/ 64 w 216"/>
              <a:gd name="T31" fmla="*/ 96 h 208"/>
              <a:gd name="T32" fmla="*/ 63 w 216"/>
              <a:gd name="T33" fmla="*/ 87 h 208"/>
              <a:gd name="T34" fmla="*/ 157 w 216"/>
              <a:gd name="T35" fmla="*/ 48 h 208"/>
              <a:gd name="T36" fmla="*/ 184 w 216"/>
              <a:gd name="T37" fmla="*/ 64 h 208"/>
              <a:gd name="T38" fmla="*/ 216 w 216"/>
              <a:gd name="T39" fmla="*/ 32 h 208"/>
              <a:gd name="T40" fmla="*/ 184 w 216"/>
              <a:gd name="T41" fmla="*/ 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16" h="208">
                <a:moveTo>
                  <a:pt x="184" y="0"/>
                </a:moveTo>
                <a:cubicBezTo>
                  <a:pt x="167" y="0"/>
                  <a:pt x="152" y="14"/>
                  <a:pt x="152" y="32"/>
                </a:cubicBezTo>
                <a:cubicBezTo>
                  <a:pt x="152" y="35"/>
                  <a:pt x="153" y="38"/>
                  <a:pt x="154" y="41"/>
                </a:cubicBezTo>
                <a:cubicBezTo>
                  <a:pt x="60" y="80"/>
                  <a:pt x="60" y="80"/>
                  <a:pt x="60" y="80"/>
                </a:cubicBezTo>
                <a:cubicBezTo>
                  <a:pt x="55" y="70"/>
                  <a:pt x="44" y="64"/>
                  <a:pt x="32" y="64"/>
                </a:cubicBezTo>
                <a:cubicBezTo>
                  <a:pt x="15" y="64"/>
                  <a:pt x="0" y="78"/>
                  <a:pt x="0" y="96"/>
                </a:cubicBezTo>
                <a:cubicBezTo>
                  <a:pt x="0" y="113"/>
                  <a:pt x="15" y="128"/>
                  <a:pt x="32" y="128"/>
                </a:cubicBezTo>
                <a:cubicBezTo>
                  <a:pt x="42" y="128"/>
                  <a:pt x="50" y="124"/>
                  <a:pt x="56" y="118"/>
                </a:cubicBezTo>
                <a:cubicBezTo>
                  <a:pt x="116" y="161"/>
                  <a:pt x="116" y="161"/>
                  <a:pt x="116" y="161"/>
                </a:cubicBezTo>
                <a:cubicBezTo>
                  <a:pt x="114" y="165"/>
                  <a:pt x="112" y="170"/>
                  <a:pt x="112" y="176"/>
                </a:cubicBezTo>
                <a:cubicBezTo>
                  <a:pt x="112" y="193"/>
                  <a:pt x="127" y="208"/>
                  <a:pt x="144" y="208"/>
                </a:cubicBezTo>
                <a:cubicBezTo>
                  <a:pt x="162" y="208"/>
                  <a:pt x="176" y="193"/>
                  <a:pt x="176" y="176"/>
                </a:cubicBezTo>
                <a:cubicBezTo>
                  <a:pt x="176" y="158"/>
                  <a:pt x="162" y="144"/>
                  <a:pt x="144" y="144"/>
                </a:cubicBezTo>
                <a:cubicBezTo>
                  <a:pt x="135" y="144"/>
                  <a:pt x="127" y="148"/>
                  <a:pt x="121" y="154"/>
                </a:cubicBezTo>
                <a:cubicBezTo>
                  <a:pt x="61" y="111"/>
                  <a:pt x="61" y="111"/>
                  <a:pt x="61" y="111"/>
                </a:cubicBezTo>
                <a:cubicBezTo>
                  <a:pt x="63" y="107"/>
                  <a:pt x="64" y="101"/>
                  <a:pt x="64" y="96"/>
                </a:cubicBezTo>
                <a:cubicBezTo>
                  <a:pt x="64" y="93"/>
                  <a:pt x="64" y="90"/>
                  <a:pt x="63" y="87"/>
                </a:cubicBezTo>
                <a:cubicBezTo>
                  <a:pt x="157" y="48"/>
                  <a:pt x="157" y="48"/>
                  <a:pt x="157" y="48"/>
                </a:cubicBezTo>
                <a:cubicBezTo>
                  <a:pt x="162" y="57"/>
                  <a:pt x="173" y="64"/>
                  <a:pt x="184" y="64"/>
                </a:cubicBezTo>
                <a:cubicBezTo>
                  <a:pt x="202" y="64"/>
                  <a:pt x="216" y="49"/>
                  <a:pt x="216" y="32"/>
                </a:cubicBezTo>
                <a:cubicBezTo>
                  <a:pt x="216" y="14"/>
                  <a:pt x="202" y="0"/>
                  <a:pt x="1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AD1C21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94" name="矩形 1793"/>
          <p:cNvSpPr/>
          <p:nvPr/>
        </p:nvSpPr>
        <p:spPr>
          <a:xfrm>
            <a:off x="633077" y="126936"/>
            <a:ext cx="3057247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研究的背景及意义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157E9F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FCB6AB4F-B8F7-47D5-BEE4-FF6D8E5B5AD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78623" y="1189263"/>
            <a:ext cx="2417452" cy="489685"/>
          </a:xfrm>
          <a:prstGeom prst="rect">
            <a:avLst/>
          </a:prstGeom>
          <a:solidFill>
            <a:srgbClr val="157E9F"/>
          </a:solidFill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+mn-ea"/>
                <a:cs typeface="+mj-cs"/>
                <a:sym typeface="Arial" panose="020B0604020202020204" pitchFamily="34" charset="0"/>
              </a:rPr>
              <a:t>YOLOV5</a:t>
            </a:r>
            <a:r>
              <a:rPr lang="zh-CN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的不足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C07BB01-1D23-434E-B5AE-9C2760ABB938}"/>
              </a:ext>
            </a:extLst>
          </p:cNvPr>
          <p:cNvSpPr txBox="1"/>
          <p:nvPr/>
        </p:nvSpPr>
        <p:spPr>
          <a:xfrm>
            <a:off x="472601" y="1890056"/>
            <a:ext cx="4213120" cy="366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b="1" i="1" dirty="0">
                <a:solidFill>
                  <a:srgbClr val="FF0000"/>
                </a:solidFill>
                <a:latin typeface="Poppins SemiBold" panose="02000000000000000000" charset="0"/>
                <a:ea typeface="微软雅黑" panose="020B0503020204020204" charset="-122"/>
                <a:sym typeface="+mn-ea"/>
              </a:rPr>
              <a:t>But</a:t>
            </a:r>
            <a:r>
              <a:rPr lang="zh-CN" altLang="en-US" sz="1600" b="1" i="1" dirty="0">
                <a:solidFill>
                  <a:srgbClr val="FF0000"/>
                </a:solidFill>
                <a:latin typeface="Poppins SemiBold" panose="02000000000000000000" charset="0"/>
                <a:ea typeface="微软雅黑" panose="020B0503020204020204" charset="-122"/>
                <a:sym typeface="+mn-ea"/>
              </a:rPr>
              <a:t>  </a:t>
            </a:r>
            <a:r>
              <a:rPr lang="en-US" altLang="zh-CN" sz="1600" b="1" i="1" dirty="0">
                <a:solidFill>
                  <a:srgbClr val="FF0000"/>
                </a:solidFill>
                <a:latin typeface="Poppins SemiBold" panose="02000000000000000000" charset="0"/>
                <a:ea typeface="微软雅黑" panose="020B0503020204020204" charset="-122"/>
                <a:sym typeface="+mn-ea"/>
              </a:rPr>
              <a:t>You Only Look Once</a:t>
            </a:r>
            <a:r>
              <a:rPr lang="zh-CN" altLang="en-US" sz="1600" b="1" i="1" dirty="0">
                <a:solidFill>
                  <a:srgbClr val="FF0000"/>
                </a:solidFill>
                <a:latin typeface="Poppins SemiBold" panose="02000000000000000000" charset="0"/>
                <a:ea typeface="微软雅黑" panose="020B0503020204020204" charset="-122"/>
                <a:sym typeface="+mn-ea"/>
              </a:rPr>
              <a:t> 针对小目标效果不佳</a:t>
            </a:r>
            <a:endParaRPr lang="zh-CN" altLang="en-US" sz="1600" b="1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1146A7F5-6FCC-402A-B4B4-2865C651EFA2}"/>
              </a:ext>
            </a:extLst>
          </p:cNvPr>
          <p:cNvSpPr/>
          <p:nvPr/>
        </p:nvSpPr>
        <p:spPr>
          <a:xfrm>
            <a:off x="3673349" y="252859"/>
            <a:ext cx="8718351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rgbClr val="157E9F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9EC1C08-5200-AA47-A2E3-A025FEA19367}"/>
              </a:ext>
            </a:extLst>
          </p:cNvPr>
          <p:cNvSpPr txBox="1"/>
          <p:nvPr/>
        </p:nvSpPr>
        <p:spPr>
          <a:xfrm>
            <a:off x="239486" y="2362200"/>
            <a:ext cx="4865914" cy="2226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潜在 </a:t>
            </a:r>
            <a:r>
              <a:rPr lang="en-US" altLang="zh-CN" b="1" dirty="0"/>
              <a:t>Bounding</a:t>
            </a:r>
            <a:r>
              <a:rPr lang="zh-CN" altLang="en-US" b="1" dirty="0"/>
              <a:t> </a:t>
            </a:r>
            <a:r>
              <a:rPr lang="en-US" altLang="zh-CN" b="1" dirty="0"/>
              <a:t>Box</a:t>
            </a:r>
            <a:r>
              <a:rPr lang="zh-CN" altLang="en-US" b="1" dirty="0"/>
              <a:t>  计算概率分布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通过 </a:t>
            </a:r>
            <a:r>
              <a:rPr lang="en-US" altLang="zh-CN" b="1" dirty="0"/>
              <a:t>K-means</a:t>
            </a:r>
            <a:r>
              <a:rPr lang="zh-CN" altLang="en-US" b="1" dirty="0"/>
              <a:t> </a:t>
            </a:r>
            <a:r>
              <a:rPr lang="zh-CN" altLang="en-US" dirty="0"/>
              <a:t>得到</a:t>
            </a:r>
            <a:r>
              <a:rPr lang="en-US" altLang="zh-CN" b="1" dirty="0"/>
              <a:t>Anchor</a:t>
            </a:r>
            <a:r>
              <a:rPr lang="zh-CN" altLang="en-US" b="1" dirty="0"/>
              <a:t> </a:t>
            </a:r>
            <a:r>
              <a:rPr lang="en-US" altLang="zh-CN" b="1" dirty="0"/>
              <a:t>Box</a:t>
            </a:r>
            <a:r>
              <a:rPr lang="zh-CN" altLang="en-US" dirty="0"/>
              <a:t> 的形状和大小</a:t>
            </a:r>
            <a:endParaRPr lang="en-US" altLang="zh-CN" b="1" dirty="0"/>
          </a:p>
          <a:p>
            <a:pPr>
              <a:lnSpc>
                <a:spcPct val="200000"/>
              </a:lnSpc>
            </a:pPr>
            <a:r>
              <a:rPr lang="en-US" altLang="zh-CN" b="1" dirty="0"/>
              <a:t>NMS</a:t>
            </a:r>
            <a:r>
              <a:rPr lang="zh-CN" altLang="en-US" b="1" dirty="0"/>
              <a:t> </a:t>
            </a:r>
            <a:r>
              <a:rPr lang="zh-CN" altLang="en-US" dirty="0"/>
              <a:t>处理优化</a:t>
            </a:r>
            <a:r>
              <a:rPr lang="zh-CN" altLang="en-US" b="1" dirty="0"/>
              <a:t> </a:t>
            </a:r>
            <a:r>
              <a:rPr lang="en-US" altLang="zh-CN" b="1" dirty="0"/>
              <a:t>Bounding</a:t>
            </a:r>
            <a:r>
              <a:rPr lang="zh-CN" altLang="en-US" b="1" dirty="0"/>
              <a:t> </a:t>
            </a:r>
            <a:r>
              <a:rPr lang="en-US" altLang="zh-CN" b="1" dirty="0"/>
              <a:t>Box</a:t>
            </a:r>
            <a:r>
              <a:rPr lang="zh-CN" altLang="en-US" b="1" dirty="0"/>
              <a:t> </a:t>
            </a:r>
            <a:r>
              <a:rPr lang="zh-CN" altLang="en-US" dirty="0"/>
              <a:t>删除冗余 </a:t>
            </a:r>
            <a:r>
              <a:rPr lang="en-US" altLang="zh-CN" b="1" dirty="0" err="1"/>
              <a:t>Bbox</a:t>
            </a:r>
            <a:endParaRPr lang="en-US" altLang="zh-CN" b="1" dirty="0"/>
          </a:p>
          <a:p>
            <a:pPr>
              <a:lnSpc>
                <a:spcPct val="200000"/>
              </a:lnSpc>
            </a:pPr>
            <a:r>
              <a:rPr lang="zh-CN" altLang="en-US" dirty="0"/>
              <a:t>但 </a:t>
            </a:r>
            <a:r>
              <a:rPr lang="en-US" altLang="zh-CN" b="1" dirty="0"/>
              <a:t>YOLO</a:t>
            </a:r>
            <a:r>
              <a:rPr lang="zh-CN" altLang="en-US" b="1" dirty="0"/>
              <a:t> </a:t>
            </a:r>
            <a:r>
              <a:rPr lang="zh-CN" altLang="en-US" dirty="0"/>
              <a:t>对</a:t>
            </a:r>
            <a:r>
              <a:rPr lang="zh-CN" altLang="en-US" b="1" dirty="0">
                <a:solidFill>
                  <a:srgbClr val="FF0000"/>
                </a:solidFill>
              </a:rPr>
              <a:t>密集小目标</a:t>
            </a:r>
            <a:r>
              <a:rPr lang="zh-CN" altLang="en-US" dirty="0"/>
              <a:t>的检测效果差</a:t>
            </a:r>
            <a:endParaRPr lang="en-US" altLang="zh-CN" dirty="0"/>
          </a:p>
        </p:txBody>
      </p:sp>
      <p:cxnSp>
        <p:nvCxnSpPr>
          <p:cNvPr id="21" name="直接连接符 79">
            <a:extLst>
              <a:ext uri="{FF2B5EF4-FFF2-40B4-BE49-F238E27FC236}">
                <a16:creationId xmlns:a16="http://schemas.microsoft.com/office/drawing/2014/main" id="{539E4A85-4295-5646-AAAB-A5A17710C01F}"/>
              </a:ext>
            </a:extLst>
          </p:cNvPr>
          <p:cNvCxnSpPr>
            <a:cxnSpLocks/>
          </p:cNvCxnSpPr>
          <p:nvPr>
            <p:custDataLst>
              <p:tags r:id="rId2"/>
            </p:custDataLst>
          </p:nvPr>
        </p:nvCxnSpPr>
        <p:spPr>
          <a:xfrm flipV="1">
            <a:off x="5013598" y="1279152"/>
            <a:ext cx="2838792" cy="1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79">
            <a:extLst>
              <a:ext uri="{FF2B5EF4-FFF2-40B4-BE49-F238E27FC236}">
                <a16:creationId xmlns:a16="http://schemas.microsoft.com/office/drawing/2014/main" id="{29F73D0D-97AE-3A46-BE25-B18FD0874F29}"/>
              </a:ext>
            </a:extLst>
          </p:cNvPr>
          <p:cNvCxnSpPr>
            <a:cxnSpLocks/>
          </p:cNvCxnSpPr>
          <p:nvPr>
            <p:custDataLst>
              <p:tags r:id="rId3"/>
            </p:custDataLst>
          </p:nvPr>
        </p:nvCxnSpPr>
        <p:spPr>
          <a:xfrm>
            <a:off x="4539343" y="5253153"/>
            <a:ext cx="3458737" cy="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70">
            <a:extLst>
              <a:ext uri="{FF2B5EF4-FFF2-40B4-BE49-F238E27FC236}">
                <a16:creationId xmlns:a16="http://schemas.microsoft.com/office/drawing/2014/main" id="{00827672-E6E1-A74E-BD62-C1AC38501CF3}"/>
              </a:ext>
            </a:extLst>
          </p:cNvPr>
          <p:cNvCxnSpPr>
            <a:cxnSpLocks/>
          </p:cNvCxnSpPr>
          <p:nvPr>
            <p:custDataLst>
              <p:tags r:id="rId4"/>
            </p:custDataLst>
          </p:nvPr>
        </p:nvCxnSpPr>
        <p:spPr>
          <a:xfrm>
            <a:off x="5013598" y="1285524"/>
            <a:ext cx="11151" cy="3017638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图片 35">
            <a:extLst>
              <a:ext uri="{FF2B5EF4-FFF2-40B4-BE49-F238E27FC236}">
                <a16:creationId xmlns:a16="http://schemas.microsoft.com/office/drawing/2014/main" id="{09BD8F96-1B67-4C48-AE08-CC3A3BFCA0D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906" y="1348542"/>
            <a:ext cx="2552175" cy="2826888"/>
          </a:xfrm>
          <a:prstGeom prst="rect">
            <a:avLst/>
          </a:prstGeom>
        </p:spPr>
      </p:pic>
      <p:cxnSp>
        <p:nvCxnSpPr>
          <p:cNvPr id="40" name="直接连接符 70">
            <a:extLst>
              <a:ext uri="{FF2B5EF4-FFF2-40B4-BE49-F238E27FC236}">
                <a16:creationId xmlns:a16="http://schemas.microsoft.com/office/drawing/2014/main" id="{FE61C665-BE08-CB4B-BD17-83E8AD351843}"/>
              </a:ext>
            </a:extLst>
          </p:cNvPr>
          <p:cNvCxnSpPr>
            <a:cxnSpLocks/>
          </p:cNvCxnSpPr>
          <p:nvPr>
            <p:custDataLst>
              <p:tags r:id="rId5"/>
            </p:custDataLst>
          </p:nvPr>
        </p:nvCxnSpPr>
        <p:spPr>
          <a:xfrm>
            <a:off x="7854767" y="1274639"/>
            <a:ext cx="8509" cy="3041626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79">
            <a:extLst>
              <a:ext uri="{FF2B5EF4-FFF2-40B4-BE49-F238E27FC236}">
                <a16:creationId xmlns:a16="http://schemas.microsoft.com/office/drawing/2014/main" id="{99EC51FA-0B11-5A47-A79F-5C67D5A257E5}"/>
              </a:ext>
            </a:extLst>
          </p:cNvPr>
          <p:cNvCxnSpPr>
            <a:cxnSpLocks/>
          </p:cNvCxnSpPr>
          <p:nvPr>
            <p:custDataLst>
              <p:tags r:id="rId6"/>
            </p:custDataLst>
          </p:nvPr>
        </p:nvCxnSpPr>
        <p:spPr>
          <a:xfrm flipV="1">
            <a:off x="5024484" y="4316265"/>
            <a:ext cx="2838792" cy="1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图片 34">
            <a:extLst>
              <a:ext uri="{FF2B5EF4-FFF2-40B4-BE49-F238E27FC236}">
                <a16:creationId xmlns:a16="http://schemas.microsoft.com/office/drawing/2014/main" id="{D8602A72-A56D-9048-BE7B-2F91F0A55F6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8966" y="1216779"/>
            <a:ext cx="3830992" cy="49663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05EADD6C-F3C1-4846-927E-C27A06D5D86E}"/>
              </a:ext>
            </a:extLst>
          </p:cNvPr>
          <p:cNvSpPr txBox="1"/>
          <p:nvPr/>
        </p:nvSpPr>
        <p:spPr>
          <a:xfrm>
            <a:off x="236477" y="5445454"/>
            <a:ext cx="7626799" cy="569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小目标在</a:t>
            </a:r>
            <a:r>
              <a:rPr lang="zh-CN" altLang="en-US" b="1" dirty="0"/>
              <a:t>缩放后由于</a:t>
            </a:r>
            <a:r>
              <a:rPr lang="zh-CN" altLang="en-US" b="1" dirty="0">
                <a:solidFill>
                  <a:srgbClr val="FF0000"/>
                </a:solidFill>
              </a:rPr>
              <a:t>感受野</a:t>
            </a:r>
            <a:r>
              <a:rPr lang="zh-CN" altLang="en-US" b="1" dirty="0"/>
              <a:t>原因，</a:t>
            </a:r>
            <a:r>
              <a:rPr lang="zh-CN" altLang="en-US" dirty="0"/>
              <a:t>小目标的</a:t>
            </a:r>
            <a:r>
              <a:rPr lang="zh-CN" altLang="en-US" b="1" dirty="0">
                <a:solidFill>
                  <a:srgbClr val="FF0000"/>
                </a:solidFill>
              </a:rPr>
              <a:t>相对尺寸更小</a:t>
            </a:r>
            <a:r>
              <a:rPr lang="zh-CN" altLang="en-US" dirty="0"/>
              <a:t>，</a:t>
            </a:r>
            <a:r>
              <a:rPr lang="zh-CN" altLang="en-US" b="1" dirty="0"/>
              <a:t>分辨难度更大</a:t>
            </a:r>
            <a:endParaRPr lang="en-US" altLang="zh-CN" b="1" dirty="0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E40D39CB-A85D-D541-A04F-D5407B64C418}"/>
              </a:ext>
            </a:extLst>
          </p:cNvPr>
          <p:cNvSpPr txBox="1"/>
          <p:nvPr/>
        </p:nvSpPr>
        <p:spPr>
          <a:xfrm>
            <a:off x="7998081" y="6126883"/>
            <a:ext cx="4141764" cy="511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 b="1" dirty="0"/>
              <a:t>YOLOV5s</a:t>
            </a:r>
            <a:r>
              <a:rPr lang="zh-CN" altLang="en-US" sz="1600" b="1" dirty="0"/>
              <a:t>在</a:t>
            </a:r>
            <a:r>
              <a:rPr lang="en-US" altLang="zh-CN" sz="1600" b="1" dirty="0"/>
              <a:t>COCO</a:t>
            </a:r>
            <a:r>
              <a:rPr lang="zh-CN" altLang="en-US" sz="1600" b="1" dirty="0"/>
              <a:t>数据集训练模型检测结果</a:t>
            </a:r>
            <a:endParaRPr lang="en-US" altLang="zh-CN" sz="1600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81A8BCCA-3188-4D49-934A-1F7AB4205D04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146986" y="2556906"/>
            <a:ext cx="4816849" cy="2136792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935B914-FD8C-A647-95A5-CB1CCCF7E036}"/>
              </a:ext>
            </a:extLst>
          </p:cNvPr>
          <p:cNvSpPr txBox="1"/>
          <p:nvPr/>
        </p:nvSpPr>
        <p:spPr>
          <a:xfrm>
            <a:off x="481219" y="5081781"/>
            <a:ext cx="4213120" cy="36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b="1" i="1" dirty="0">
                <a:solidFill>
                  <a:srgbClr val="FF0000"/>
                </a:solidFill>
                <a:latin typeface="Poppins SemiBold" panose="02000000000000000000" charset="0"/>
                <a:ea typeface="微软雅黑" panose="020B0503020204020204" charset="-122"/>
                <a:sym typeface="+mn-ea"/>
              </a:rPr>
              <a:t>YOLO </a:t>
            </a:r>
            <a:r>
              <a:rPr lang="zh-CN" altLang="en-US" sz="1600" b="1" i="1" dirty="0">
                <a:solidFill>
                  <a:srgbClr val="FF0000"/>
                </a:solidFill>
                <a:latin typeface="Poppins SemiBold" panose="02000000000000000000" charset="0"/>
                <a:ea typeface="微软雅黑" panose="020B0503020204020204" charset="-122"/>
                <a:sym typeface="+mn-ea"/>
              </a:rPr>
              <a:t>通过全局特征直接得到预测结果</a:t>
            </a:r>
            <a:r>
              <a:rPr lang="en-US" altLang="zh-CN" sz="1600" b="1" i="1" dirty="0">
                <a:solidFill>
                  <a:srgbClr val="FF0000"/>
                </a:solidFill>
                <a:latin typeface="Poppins SemiBold" panose="02000000000000000000" charset="0"/>
                <a:ea typeface="微软雅黑" panose="020B0503020204020204" charset="-122"/>
                <a:sym typeface="+mn-ea"/>
              </a:rPr>
              <a:t>: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90FDFD4-EDD7-DF48-805D-EC10DCA0645F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236476" y="5578848"/>
            <a:ext cx="7615913" cy="536391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xmlns="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4545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0" grpId="0"/>
      <p:bldP spid="55" grpId="0"/>
      <p:bldP spid="57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69145" y="1227919"/>
            <a:ext cx="8998856" cy="4476196"/>
          </a:xfrm>
          <a:prstGeom prst="rect">
            <a:avLst/>
          </a:prstGeom>
          <a:solidFill>
            <a:srgbClr val="157E9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文本框 199"/>
          <p:cNvSpPr txBox="1"/>
          <p:nvPr/>
        </p:nvSpPr>
        <p:spPr>
          <a:xfrm>
            <a:off x="2569210" y="2725275"/>
            <a:ext cx="5520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2</a:t>
            </a:r>
            <a:r>
              <a:rPr lang="zh-CN" altLang="en-US" sz="40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研究目标</a:t>
            </a:r>
          </a:p>
        </p:txBody>
      </p:sp>
      <p:grpSp>
        <p:nvGrpSpPr>
          <p:cNvPr id="201" name="组合 200"/>
          <p:cNvGrpSpPr/>
          <p:nvPr/>
        </p:nvGrpSpPr>
        <p:grpSpPr>
          <a:xfrm>
            <a:off x="7228116" y="2324903"/>
            <a:ext cx="3081236" cy="3107841"/>
            <a:chOff x="-8677773" y="-3051174"/>
            <a:chExt cx="6986830" cy="7046911"/>
          </a:xfrm>
          <a:solidFill>
            <a:schemeClr val="bg1"/>
          </a:solidFill>
        </p:grpSpPr>
        <p:sp>
          <p:nvSpPr>
            <p:cNvPr id="202" name="Rectangle 42"/>
            <p:cNvSpPr>
              <a:spLocks noChangeArrowheads="1"/>
            </p:cNvSpPr>
            <p:nvPr/>
          </p:nvSpPr>
          <p:spPr bwMode="auto">
            <a:xfrm>
              <a:off x="-8677773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Rectangle 43"/>
            <p:cNvSpPr>
              <a:spLocks noChangeArrowheads="1"/>
            </p:cNvSpPr>
            <p:nvPr/>
          </p:nvSpPr>
          <p:spPr bwMode="auto">
            <a:xfrm>
              <a:off x="-8592044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Rectangle 44"/>
            <p:cNvSpPr>
              <a:spLocks noChangeArrowheads="1"/>
            </p:cNvSpPr>
            <p:nvPr/>
          </p:nvSpPr>
          <p:spPr bwMode="auto">
            <a:xfrm>
              <a:off x="-8417414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Rectangle 45"/>
            <p:cNvSpPr>
              <a:spLocks noChangeArrowheads="1"/>
            </p:cNvSpPr>
            <p:nvPr/>
          </p:nvSpPr>
          <p:spPr bwMode="auto">
            <a:xfrm>
              <a:off x="-8331685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Rectangle 46"/>
            <p:cNvSpPr>
              <a:spLocks noChangeArrowheads="1"/>
            </p:cNvSpPr>
            <p:nvPr/>
          </p:nvSpPr>
          <p:spPr bwMode="auto">
            <a:xfrm>
              <a:off x="-8506317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Rectangle 47"/>
            <p:cNvSpPr>
              <a:spLocks noChangeArrowheads="1"/>
            </p:cNvSpPr>
            <p:nvPr/>
          </p:nvSpPr>
          <p:spPr bwMode="auto">
            <a:xfrm>
              <a:off x="-8331685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Rectangle 48"/>
            <p:cNvSpPr>
              <a:spLocks noChangeArrowheads="1"/>
            </p:cNvSpPr>
            <p:nvPr/>
          </p:nvSpPr>
          <p:spPr bwMode="auto">
            <a:xfrm>
              <a:off x="-8677773" y="6699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Rectangle 49"/>
            <p:cNvSpPr>
              <a:spLocks noChangeArrowheads="1"/>
            </p:cNvSpPr>
            <p:nvPr/>
          </p:nvSpPr>
          <p:spPr bwMode="auto">
            <a:xfrm>
              <a:off x="-8506317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Rectangle 50"/>
            <p:cNvSpPr>
              <a:spLocks noChangeArrowheads="1"/>
            </p:cNvSpPr>
            <p:nvPr/>
          </p:nvSpPr>
          <p:spPr bwMode="auto">
            <a:xfrm>
              <a:off x="-8245958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Rectangle 51"/>
            <p:cNvSpPr>
              <a:spLocks noChangeArrowheads="1"/>
            </p:cNvSpPr>
            <p:nvPr/>
          </p:nvSpPr>
          <p:spPr bwMode="auto">
            <a:xfrm>
              <a:off x="-8677773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Rectangle 52"/>
            <p:cNvSpPr>
              <a:spLocks noChangeArrowheads="1"/>
            </p:cNvSpPr>
            <p:nvPr/>
          </p:nvSpPr>
          <p:spPr bwMode="auto">
            <a:xfrm>
              <a:off x="-8592044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Rectangle 53"/>
            <p:cNvSpPr>
              <a:spLocks noChangeArrowheads="1"/>
            </p:cNvSpPr>
            <p:nvPr/>
          </p:nvSpPr>
          <p:spPr bwMode="auto">
            <a:xfrm>
              <a:off x="-8417414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Rectangle 54"/>
            <p:cNvSpPr>
              <a:spLocks noChangeArrowheads="1"/>
            </p:cNvSpPr>
            <p:nvPr/>
          </p:nvSpPr>
          <p:spPr bwMode="auto">
            <a:xfrm>
              <a:off x="-8245958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Rectangle 55"/>
            <p:cNvSpPr>
              <a:spLocks noChangeArrowheads="1"/>
            </p:cNvSpPr>
            <p:nvPr/>
          </p:nvSpPr>
          <p:spPr bwMode="auto">
            <a:xfrm>
              <a:off x="-8592044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Rectangle 56"/>
            <p:cNvSpPr>
              <a:spLocks noChangeArrowheads="1"/>
            </p:cNvSpPr>
            <p:nvPr/>
          </p:nvSpPr>
          <p:spPr bwMode="auto">
            <a:xfrm>
              <a:off x="-8506317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Rectangle 57"/>
            <p:cNvSpPr>
              <a:spLocks noChangeArrowheads="1"/>
            </p:cNvSpPr>
            <p:nvPr/>
          </p:nvSpPr>
          <p:spPr bwMode="auto">
            <a:xfrm>
              <a:off x="-8245958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Rectangle 58"/>
            <p:cNvSpPr>
              <a:spLocks noChangeArrowheads="1"/>
            </p:cNvSpPr>
            <p:nvPr/>
          </p:nvSpPr>
          <p:spPr bwMode="auto">
            <a:xfrm>
              <a:off x="-8677773" y="9398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Rectangle 59"/>
            <p:cNvSpPr>
              <a:spLocks noChangeArrowheads="1"/>
            </p:cNvSpPr>
            <p:nvPr/>
          </p:nvSpPr>
          <p:spPr bwMode="auto">
            <a:xfrm>
              <a:off x="-8506317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Rectangle 60"/>
            <p:cNvSpPr>
              <a:spLocks noChangeArrowheads="1"/>
            </p:cNvSpPr>
            <p:nvPr/>
          </p:nvSpPr>
          <p:spPr bwMode="auto">
            <a:xfrm>
              <a:off x="-8677773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Rectangle 61"/>
            <p:cNvSpPr>
              <a:spLocks noChangeArrowheads="1"/>
            </p:cNvSpPr>
            <p:nvPr/>
          </p:nvSpPr>
          <p:spPr bwMode="auto">
            <a:xfrm>
              <a:off x="-8592044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Rectangle 62"/>
            <p:cNvSpPr>
              <a:spLocks noChangeArrowheads="1"/>
            </p:cNvSpPr>
            <p:nvPr/>
          </p:nvSpPr>
          <p:spPr bwMode="auto">
            <a:xfrm>
              <a:off x="-8417414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Rectangle 63"/>
            <p:cNvSpPr>
              <a:spLocks noChangeArrowheads="1"/>
            </p:cNvSpPr>
            <p:nvPr/>
          </p:nvSpPr>
          <p:spPr bwMode="auto">
            <a:xfrm>
              <a:off x="-8331685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Rectangle 64"/>
            <p:cNvSpPr>
              <a:spLocks noChangeArrowheads="1"/>
            </p:cNvSpPr>
            <p:nvPr/>
          </p:nvSpPr>
          <p:spPr bwMode="auto">
            <a:xfrm>
              <a:off x="-8677773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Rectangle 65"/>
            <p:cNvSpPr>
              <a:spLocks noChangeArrowheads="1"/>
            </p:cNvSpPr>
            <p:nvPr/>
          </p:nvSpPr>
          <p:spPr bwMode="auto">
            <a:xfrm>
              <a:off x="-8506317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Rectangle 66"/>
            <p:cNvSpPr>
              <a:spLocks noChangeArrowheads="1"/>
            </p:cNvSpPr>
            <p:nvPr/>
          </p:nvSpPr>
          <p:spPr bwMode="auto">
            <a:xfrm>
              <a:off x="-8245958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Rectangle 67"/>
            <p:cNvSpPr>
              <a:spLocks noChangeArrowheads="1"/>
            </p:cNvSpPr>
            <p:nvPr/>
          </p:nvSpPr>
          <p:spPr bwMode="auto">
            <a:xfrm>
              <a:off x="-8592044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Rectangle 68"/>
            <p:cNvSpPr>
              <a:spLocks noChangeArrowheads="1"/>
            </p:cNvSpPr>
            <p:nvPr/>
          </p:nvSpPr>
          <p:spPr bwMode="auto">
            <a:xfrm>
              <a:off x="-8417414" y="1206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Rectangle 69"/>
            <p:cNvSpPr>
              <a:spLocks noChangeArrowheads="1"/>
            </p:cNvSpPr>
            <p:nvPr/>
          </p:nvSpPr>
          <p:spPr bwMode="auto">
            <a:xfrm>
              <a:off x="-8592044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Rectangle 70"/>
            <p:cNvSpPr>
              <a:spLocks noChangeArrowheads="1"/>
            </p:cNvSpPr>
            <p:nvPr/>
          </p:nvSpPr>
          <p:spPr bwMode="auto">
            <a:xfrm>
              <a:off x="-8245958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Rectangle 71"/>
            <p:cNvSpPr>
              <a:spLocks noChangeArrowheads="1"/>
            </p:cNvSpPr>
            <p:nvPr/>
          </p:nvSpPr>
          <p:spPr bwMode="auto">
            <a:xfrm>
              <a:off x="-8677773" y="13843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Rectangle 72"/>
            <p:cNvSpPr>
              <a:spLocks noChangeArrowheads="1"/>
            </p:cNvSpPr>
            <p:nvPr/>
          </p:nvSpPr>
          <p:spPr bwMode="auto">
            <a:xfrm>
              <a:off x="-8506317" y="13843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Rectangle 73"/>
            <p:cNvSpPr>
              <a:spLocks noChangeArrowheads="1"/>
            </p:cNvSpPr>
            <p:nvPr/>
          </p:nvSpPr>
          <p:spPr bwMode="auto">
            <a:xfrm>
              <a:off x="-8417414" y="13843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Rectangle 74"/>
            <p:cNvSpPr>
              <a:spLocks noChangeArrowheads="1"/>
            </p:cNvSpPr>
            <p:nvPr/>
          </p:nvSpPr>
          <p:spPr bwMode="auto">
            <a:xfrm>
              <a:off x="-8245958" y="13843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Rectangle 75"/>
            <p:cNvSpPr>
              <a:spLocks noChangeArrowheads="1"/>
            </p:cNvSpPr>
            <p:nvPr/>
          </p:nvSpPr>
          <p:spPr bwMode="auto">
            <a:xfrm>
              <a:off x="-8677773" y="147320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Rectangle 76"/>
            <p:cNvSpPr>
              <a:spLocks noChangeArrowheads="1"/>
            </p:cNvSpPr>
            <p:nvPr/>
          </p:nvSpPr>
          <p:spPr bwMode="auto">
            <a:xfrm>
              <a:off x="-8592044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Rectangle 77"/>
            <p:cNvSpPr>
              <a:spLocks noChangeArrowheads="1"/>
            </p:cNvSpPr>
            <p:nvPr/>
          </p:nvSpPr>
          <p:spPr bwMode="auto">
            <a:xfrm>
              <a:off x="-8677773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Rectangle 78"/>
            <p:cNvSpPr>
              <a:spLocks noChangeArrowheads="1"/>
            </p:cNvSpPr>
            <p:nvPr/>
          </p:nvSpPr>
          <p:spPr bwMode="auto">
            <a:xfrm>
              <a:off x="-8506317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Rectangle 79"/>
            <p:cNvSpPr>
              <a:spLocks noChangeArrowheads="1"/>
            </p:cNvSpPr>
            <p:nvPr/>
          </p:nvSpPr>
          <p:spPr bwMode="auto">
            <a:xfrm>
              <a:off x="-8331685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Rectangle 80"/>
            <p:cNvSpPr>
              <a:spLocks noChangeArrowheads="1"/>
            </p:cNvSpPr>
            <p:nvPr/>
          </p:nvSpPr>
          <p:spPr bwMode="auto">
            <a:xfrm>
              <a:off x="-8245958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Rectangle 81"/>
            <p:cNvSpPr>
              <a:spLocks noChangeArrowheads="1"/>
            </p:cNvSpPr>
            <p:nvPr/>
          </p:nvSpPr>
          <p:spPr bwMode="auto">
            <a:xfrm>
              <a:off x="-8592044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Rectangle 82"/>
            <p:cNvSpPr>
              <a:spLocks noChangeArrowheads="1"/>
            </p:cNvSpPr>
            <p:nvPr/>
          </p:nvSpPr>
          <p:spPr bwMode="auto">
            <a:xfrm>
              <a:off x="-8331685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Rectangle 83"/>
            <p:cNvSpPr>
              <a:spLocks noChangeArrowheads="1"/>
            </p:cNvSpPr>
            <p:nvPr/>
          </p:nvSpPr>
          <p:spPr bwMode="auto">
            <a:xfrm>
              <a:off x="-8592044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Rectangle 84"/>
            <p:cNvSpPr>
              <a:spLocks noChangeArrowheads="1"/>
            </p:cNvSpPr>
            <p:nvPr/>
          </p:nvSpPr>
          <p:spPr bwMode="auto">
            <a:xfrm>
              <a:off x="-8417414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Rectangle 85"/>
            <p:cNvSpPr>
              <a:spLocks noChangeArrowheads="1"/>
            </p:cNvSpPr>
            <p:nvPr/>
          </p:nvSpPr>
          <p:spPr bwMode="auto">
            <a:xfrm>
              <a:off x="-8417414" y="18303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Rectangle 86"/>
            <p:cNvSpPr>
              <a:spLocks noChangeArrowheads="1"/>
            </p:cNvSpPr>
            <p:nvPr/>
          </p:nvSpPr>
          <p:spPr bwMode="auto">
            <a:xfrm>
              <a:off x="-8245958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Rectangle 87"/>
            <p:cNvSpPr>
              <a:spLocks noChangeArrowheads="1"/>
            </p:cNvSpPr>
            <p:nvPr/>
          </p:nvSpPr>
          <p:spPr bwMode="auto">
            <a:xfrm>
              <a:off x="-8677773" y="19224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Rectangle 88"/>
            <p:cNvSpPr>
              <a:spLocks noChangeArrowheads="1"/>
            </p:cNvSpPr>
            <p:nvPr/>
          </p:nvSpPr>
          <p:spPr bwMode="auto">
            <a:xfrm>
              <a:off x="-8592044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Rectangle 89"/>
            <p:cNvSpPr>
              <a:spLocks noChangeArrowheads="1"/>
            </p:cNvSpPr>
            <p:nvPr/>
          </p:nvSpPr>
          <p:spPr bwMode="auto">
            <a:xfrm>
              <a:off x="-8417414" y="19224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Rectangle 90"/>
            <p:cNvSpPr>
              <a:spLocks noChangeArrowheads="1"/>
            </p:cNvSpPr>
            <p:nvPr/>
          </p:nvSpPr>
          <p:spPr bwMode="auto">
            <a:xfrm>
              <a:off x="-8245958" y="2011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Rectangle 91"/>
            <p:cNvSpPr>
              <a:spLocks noChangeArrowheads="1"/>
            </p:cNvSpPr>
            <p:nvPr/>
          </p:nvSpPr>
          <p:spPr bwMode="auto">
            <a:xfrm>
              <a:off x="-8677773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Rectangle 92"/>
            <p:cNvSpPr>
              <a:spLocks noChangeArrowheads="1"/>
            </p:cNvSpPr>
            <p:nvPr/>
          </p:nvSpPr>
          <p:spPr bwMode="auto">
            <a:xfrm>
              <a:off x="-8506317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Rectangle 93"/>
            <p:cNvSpPr>
              <a:spLocks noChangeArrowheads="1"/>
            </p:cNvSpPr>
            <p:nvPr/>
          </p:nvSpPr>
          <p:spPr bwMode="auto">
            <a:xfrm>
              <a:off x="-8245958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Rectangle 94"/>
            <p:cNvSpPr>
              <a:spLocks noChangeArrowheads="1"/>
            </p:cNvSpPr>
            <p:nvPr/>
          </p:nvSpPr>
          <p:spPr bwMode="auto">
            <a:xfrm>
              <a:off x="-8677773" y="2189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Rectangle 95"/>
            <p:cNvSpPr>
              <a:spLocks noChangeArrowheads="1"/>
            </p:cNvSpPr>
            <p:nvPr/>
          </p:nvSpPr>
          <p:spPr bwMode="auto">
            <a:xfrm>
              <a:off x="-8506317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Rectangle 96"/>
            <p:cNvSpPr>
              <a:spLocks noChangeArrowheads="1"/>
            </p:cNvSpPr>
            <p:nvPr/>
          </p:nvSpPr>
          <p:spPr bwMode="auto">
            <a:xfrm>
              <a:off x="-8331685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Rectangle 97"/>
            <p:cNvSpPr>
              <a:spLocks noChangeArrowheads="1"/>
            </p:cNvSpPr>
            <p:nvPr/>
          </p:nvSpPr>
          <p:spPr bwMode="auto">
            <a:xfrm>
              <a:off x="-8592044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Rectangle 98"/>
            <p:cNvSpPr>
              <a:spLocks noChangeArrowheads="1"/>
            </p:cNvSpPr>
            <p:nvPr/>
          </p:nvSpPr>
          <p:spPr bwMode="auto">
            <a:xfrm>
              <a:off x="-8417414" y="22780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Rectangle 99"/>
            <p:cNvSpPr>
              <a:spLocks noChangeArrowheads="1"/>
            </p:cNvSpPr>
            <p:nvPr/>
          </p:nvSpPr>
          <p:spPr bwMode="auto">
            <a:xfrm>
              <a:off x="-8245958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Rectangle 100"/>
            <p:cNvSpPr>
              <a:spLocks noChangeArrowheads="1"/>
            </p:cNvSpPr>
            <p:nvPr/>
          </p:nvSpPr>
          <p:spPr bwMode="auto">
            <a:xfrm>
              <a:off x="-8506317" y="23669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Rectangle 101"/>
            <p:cNvSpPr>
              <a:spLocks noChangeArrowheads="1"/>
            </p:cNvSpPr>
            <p:nvPr/>
          </p:nvSpPr>
          <p:spPr bwMode="auto">
            <a:xfrm>
              <a:off x="-8153880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Rectangle 102"/>
            <p:cNvSpPr>
              <a:spLocks noChangeArrowheads="1"/>
            </p:cNvSpPr>
            <p:nvPr/>
          </p:nvSpPr>
          <p:spPr bwMode="auto">
            <a:xfrm>
              <a:off x="-8068151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Rectangle 103"/>
            <p:cNvSpPr>
              <a:spLocks noChangeArrowheads="1"/>
            </p:cNvSpPr>
            <p:nvPr/>
          </p:nvSpPr>
          <p:spPr bwMode="auto">
            <a:xfrm>
              <a:off x="-7893521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Rectangle 104"/>
            <p:cNvSpPr>
              <a:spLocks noChangeArrowheads="1"/>
            </p:cNvSpPr>
            <p:nvPr/>
          </p:nvSpPr>
          <p:spPr bwMode="auto">
            <a:xfrm>
              <a:off x="-7807792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Rectangle 105"/>
            <p:cNvSpPr>
              <a:spLocks noChangeArrowheads="1"/>
            </p:cNvSpPr>
            <p:nvPr/>
          </p:nvSpPr>
          <p:spPr bwMode="auto">
            <a:xfrm>
              <a:off x="-7718889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Rectangle 106"/>
            <p:cNvSpPr>
              <a:spLocks noChangeArrowheads="1"/>
            </p:cNvSpPr>
            <p:nvPr/>
          </p:nvSpPr>
          <p:spPr bwMode="auto">
            <a:xfrm>
              <a:off x="-8153880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Rectangle 107"/>
            <p:cNvSpPr>
              <a:spLocks noChangeArrowheads="1"/>
            </p:cNvSpPr>
            <p:nvPr/>
          </p:nvSpPr>
          <p:spPr bwMode="auto">
            <a:xfrm>
              <a:off x="-7979248" y="579438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Rectangle 108"/>
            <p:cNvSpPr>
              <a:spLocks noChangeArrowheads="1"/>
            </p:cNvSpPr>
            <p:nvPr/>
          </p:nvSpPr>
          <p:spPr bwMode="auto">
            <a:xfrm>
              <a:off x="-7807792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Rectangle 109"/>
            <p:cNvSpPr>
              <a:spLocks noChangeArrowheads="1"/>
            </p:cNvSpPr>
            <p:nvPr/>
          </p:nvSpPr>
          <p:spPr bwMode="auto">
            <a:xfrm>
              <a:off x="-8153880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Rectangle 110"/>
            <p:cNvSpPr>
              <a:spLocks noChangeArrowheads="1"/>
            </p:cNvSpPr>
            <p:nvPr/>
          </p:nvSpPr>
          <p:spPr bwMode="auto">
            <a:xfrm>
              <a:off x="-8068151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Rectangle 111"/>
            <p:cNvSpPr>
              <a:spLocks noChangeArrowheads="1"/>
            </p:cNvSpPr>
            <p:nvPr/>
          </p:nvSpPr>
          <p:spPr bwMode="auto">
            <a:xfrm>
              <a:off x="-7718889" y="6699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Rectangle 112"/>
            <p:cNvSpPr>
              <a:spLocks noChangeArrowheads="1"/>
            </p:cNvSpPr>
            <p:nvPr/>
          </p:nvSpPr>
          <p:spPr bwMode="auto">
            <a:xfrm>
              <a:off x="-7893521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Rectangle 113"/>
            <p:cNvSpPr>
              <a:spLocks noChangeArrowheads="1"/>
            </p:cNvSpPr>
            <p:nvPr/>
          </p:nvSpPr>
          <p:spPr bwMode="auto">
            <a:xfrm>
              <a:off x="-7807792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Rectangle 114"/>
            <p:cNvSpPr>
              <a:spLocks noChangeArrowheads="1"/>
            </p:cNvSpPr>
            <p:nvPr/>
          </p:nvSpPr>
          <p:spPr bwMode="auto">
            <a:xfrm>
              <a:off x="-7718889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Rectangle 115"/>
            <p:cNvSpPr>
              <a:spLocks noChangeArrowheads="1"/>
            </p:cNvSpPr>
            <p:nvPr/>
          </p:nvSpPr>
          <p:spPr bwMode="auto">
            <a:xfrm>
              <a:off x="-8068151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Rectangle 116"/>
            <p:cNvSpPr>
              <a:spLocks noChangeArrowheads="1"/>
            </p:cNvSpPr>
            <p:nvPr/>
          </p:nvSpPr>
          <p:spPr bwMode="auto">
            <a:xfrm>
              <a:off x="-7979248" y="84772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Rectangle 117"/>
            <p:cNvSpPr>
              <a:spLocks noChangeArrowheads="1"/>
            </p:cNvSpPr>
            <p:nvPr/>
          </p:nvSpPr>
          <p:spPr bwMode="auto">
            <a:xfrm>
              <a:off x="-7718889" y="84772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Rectangle 118"/>
            <p:cNvSpPr>
              <a:spLocks noChangeArrowheads="1"/>
            </p:cNvSpPr>
            <p:nvPr/>
          </p:nvSpPr>
          <p:spPr bwMode="auto">
            <a:xfrm>
              <a:off x="-8153880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Rectangle 119"/>
            <p:cNvSpPr>
              <a:spLocks noChangeArrowheads="1"/>
            </p:cNvSpPr>
            <p:nvPr/>
          </p:nvSpPr>
          <p:spPr bwMode="auto">
            <a:xfrm>
              <a:off x="-7979248" y="9398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Rectangle 120"/>
            <p:cNvSpPr>
              <a:spLocks noChangeArrowheads="1"/>
            </p:cNvSpPr>
            <p:nvPr/>
          </p:nvSpPr>
          <p:spPr bwMode="auto">
            <a:xfrm>
              <a:off x="-7893521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Rectangle 121"/>
            <p:cNvSpPr>
              <a:spLocks noChangeArrowheads="1"/>
            </p:cNvSpPr>
            <p:nvPr/>
          </p:nvSpPr>
          <p:spPr bwMode="auto">
            <a:xfrm>
              <a:off x="-7807792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Rectangle 122"/>
            <p:cNvSpPr>
              <a:spLocks noChangeArrowheads="1"/>
            </p:cNvSpPr>
            <p:nvPr/>
          </p:nvSpPr>
          <p:spPr bwMode="auto">
            <a:xfrm>
              <a:off x="-8153880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Rectangle 123"/>
            <p:cNvSpPr>
              <a:spLocks noChangeArrowheads="1"/>
            </p:cNvSpPr>
            <p:nvPr/>
          </p:nvSpPr>
          <p:spPr bwMode="auto">
            <a:xfrm>
              <a:off x="-7807792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Rectangle 124"/>
            <p:cNvSpPr>
              <a:spLocks noChangeArrowheads="1"/>
            </p:cNvSpPr>
            <p:nvPr/>
          </p:nvSpPr>
          <p:spPr bwMode="auto">
            <a:xfrm>
              <a:off x="-7718889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Rectangle 125"/>
            <p:cNvSpPr>
              <a:spLocks noChangeArrowheads="1"/>
            </p:cNvSpPr>
            <p:nvPr/>
          </p:nvSpPr>
          <p:spPr bwMode="auto">
            <a:xfrm>
              <a:off x="-8153880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Rectangle 126"/>
            <p:cNvSpPr>
              <a:spLocks noChangeArrowheads="1"/>
            </p:cNvSpPr>
            <p:nvPr/>
          </p:nvSpPr>
          <p:spPr bwMode="auto">
            <a:xfrm>
              <a:off x="-7979248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Rectangle 127"/>
            <p:cNvSpPr>
              <a:spLocks noChangeArrowheads="1"/>
            </p:cNvSpPr>
            <p:nvPr/>
          </p:nvSpPr>
          <p:spPr bwMode="auto">
            <a:xfrm>
              <a:off x="-7718889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Rectangle 128"/>
            <p:cNvSpPr>
              <a:spLocks noChangeArrowheads="1"/>
            </p:cNvSpPr>
            <p:nvPr/>
          </p:nvSpPr>
          <p:spPr bwMode="auto">
            <a:xfrm>
              <a:off x="-8068151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Rectangle 129"/>
            <p:cNvSpPr>
              <a:spLocks noChangeArrowheads="1"/>
            </p:cNvSpPr>
            <p:nvPr/>
          </p:nvSpPr>
          <p:spPr bwMode="auto">
            <a:xfrm>
              <a:off x="-7893521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Rectangle 130"/>
            <p:cNvSpPr>
              <a:spLocks noChangeArrowheads="1"/>
            </p:cNvSpPr>
            <p:nvPr/>
          </p:nvSpPr>
          <p:spPr bwMode="auto">
            <a:xfrm>
              <a:off x="-7807792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Rectangle 131"/>
            <p:cNvSpPr>
              <a:spLocks noChangeArrowheads="1"/>
            </p:cNvSpPr>
            <p:nvPr/>
          </p:nvSpPr>
          <p:spPr bwMode="auto">
            <a:xfrm>
              <a:off x="-7718889" y="1206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Rectangle 132"/>
            <p:cNvSpPr>
              <a:spLocks noChangeArrowheads="1"/>
            </p:cNvSpPr>
            <p:nvPr/>
          </p:nvSpPr>
          <p:spPr bwMode="auto">
            <a:xfrm>
              <a:off x="-8068151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Rectangle 133"/>
            <p:cNvSpPr>
              <a:spLocks noChangeArrowheads="1"/>
            </p:cNvSpPr>
            <p:nvPr/>
          </p:nvSpPr>
          <p:spPr bwMode="auto">
            <a:xfrm>
              <a:off x="-7979248" y="12954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Rectangle 134"/>
            <p:cNvSpPr>
              <a:spLocks noChangeArrowheads="1"/>
            </p:cNvSpPr>
            <p:nvPr/>
          </p:nvSpPr>
          <p:spPr bwMode="auto">
            <a:xfrm>
              <a:off x="-7718889" y="12954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Rectangle 135"/>
            <p:cNvSpPr>
              <a:spLocks noChangeArrowheads="1"/>
            </p:cNvSpPr>
            <p:nvPr/>
          </p:nvSpPr>
          <p:spPr bwMode="auto">
            <a:xfrm>
              <a:off x="-8153880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Rectangle 136"/>
            <p:cNvSpPr>
              <a:spLocks noChangeArrowheads="1"/>
            </p:cNvSpPr>
            <p:nvPr/>
          </p:nvSpPr>
          <p:spPr bwMode="auto">
            <a:xfrm>
              <a:off x="-7979248" y="147320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Rectangle 137"/>
            <p:cNvSpPr>
              <a:spLocks noChangeArrowheads="1"/>
            </p:cNvSpPr>
            <p:nvPr/>
          </p:nvSpPr>
          <p:spPr bwMode="auto">
            <a:xfrm>
              <a:off x="-7893521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Rectangle 138"/>
            <p:cNvSpPr>
              <a:spLocks noChangeArrowheads="1"/>
            </p:cNvSpPr>
            <p:nvPr/>
          </p:nvSpPr>
          <p:spPr bwMode="auto">
            <a:xfrm>
              <a:off x="-7979248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Rectangle 139"/>
            <p:cNvSpPr>
              <a:spLocks noChangeArrowheads="1"/>
            </p:cNvSpPr>
            <p:nvPr/>
          </p:nvSpPr>
          <p:spPr bwMode="auto">
            <a:xfrm>
              <a:off x="-7718889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Rectangle 140"/>
            <p:cNvSpPr>
              <a:spLocks noChangeArrowheads="1"/>
            </p:cNvSpPr>
            <p:nvPr/>
          </p:nvSpPr>
          <p:spPr bwMode="auto">
            <a:xfrm>
              <a:off x="-8068151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Rectangle 141"/>
            <p:cNvSpPr>
              <a:spLocks noChangeArrowheads="1"/>
            </p:cNvSpPr>
            <p:nvPr/>
          </p:nvSpPr>
          <p:spPr bwMode="auto">
            <a:xfrm>
              <a:off x="-7893521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Rectangle 142"/>
            <p:cNvSpPr>
              <a:spLocks noChangeArrowheads="1"/>
            </p:cNvSpPr>
            <p:nvPr/>
          </p:nvSpPr>
          <p:spPr bwMode="auto">
            <a:xfrm>
              <a:off x="-7807792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Rectangle 143"/>
            <p:cNvSpPr>
              <a:spLocks noChangeArrowheads="1"/>
            </p:cNvSpPr>
            <p:nvPr/>
          </p:nvSpPr>
          <p:spPr bwMode="auto">
            <a:xfrm>
              <a:off x="-8153880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Rectangle 144"/>
            <p:cNvSpPr>
              <a:spLocks noChangeArrowheads="1"/>
            </p:cNvSpPr>
            <p:nvPr/>
          </p:nvSpPr>
          <p:spPr bwMode="auto">
            <a:xfrm>
              <a:off x="-8068151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Rectangle 145"/>
            <p:cNvSpPr>
              <a:spLocks noChangeArrowheads="1"/>
            </p:cNvSpPr>
            <p:nvPr/>
          </p:nvSpPr>
          <p:spPr bwMode="auto">
            <a:xfrm>
              <a:off x="-7979248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Rectangle 146"/>
            <p:cNvSpPr>
              <a:spLocks noChangeArrowheads="1"/>
            </p:cNvSpPr>
            <p:nvPr/>
          </p:nvSpPr>
          <p:spPr bwMode="auto">
            <a:xfrm>
              <a:off x="-7718889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Rectangle 147"/>
            <p:cNvSpPr>
              <a:spLocks noChangeArrowheads="1"/>
            </p:cNvSpPr>
            <p:nvPr/>
          </p:nvSpPr>
          <p:spPr bwMode="auto">
            <a:xfrm>
              <a:off x="-7979248" y="18303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Rectangle 148"/>
            <p:cNvSpPr>
              <a:spLocks noChangeArrowheads="1"/>
            </p:cNvSpPr>
            <p:nvPr/>
          </p:nvSpPr>
          <p:spPr bwMode="auto">
            <a:xfrm>
              <a:off x="-7893521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Rectangle 149"/>
            <p:cNvSpPr>
              <a:spLocks noChangeArrowheads="1"/>
            </p:cNvSpPr>
            <p:nvPr/>
          </p:nvSpPr>
          <p:spPr bwMode="auto">
            <a:xfrm>
              <a:off x="-7807792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Rectangle 150"/>
            <p:cNvSpPr>
              <a:spLocks noChangeArrowheads="1"/>
            </p:cNvSpPr>
            <p:nvPr/>
          </p:nvSpPr>
          <p:spPr bwMode="auto">
            <a:xfrm>
              <a:off x="-8068151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Rectangle 151"/>
            <p:cNvSpPr>
              <a:spLocks noChangeArrowheads="1"/>
            </p:cNvSpPr>
            <p:nvPr/>
          </p:nvSpPr>
          <p:spPr bwMode="auto">
            <a:xfrm>
              <a:off x="-7893521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Rectangle 152"/>
            <p:cNvSpPr>
              <a:spLocks noChangeArrowheads="1"/>
            </p:cNvSpPr>
            <p:nvPr/>
          </p:nvSpPr>
          <p:spPr bwMode="auto">
            <a:xfrm>
              <a:off x="-7979248" y="20113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53"/>
            <p:cNvSpPr>
              <a:spLocks noChangeArrowheads="1"/>
            </p:cNvSpPr>
            <p:nvPr/>
          </p:nvSpPr>
          <p:spPr bwMode="auto">
            <a:xfrm>
              <a:off x="-7807792" y="2011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Rectangle 154"/>
            <p:cNvSpPr>
              <a:spLocks noChangeArrowheads="1"/>
            </p:cNvSpPr>
            <p:nvPr/>
          </p:nvSpPr>
          <p:spPr bwMode="auto">
            <a:xfrm>
              <a:off x="-8153880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Rectangle 155"/>
            <p:cNvSpPr>
              <a:spLocks noChangeArrowheads="1"/>
            </p:cNvSpPr>
            <p:nvPr/>
          </p:nvSpPr>
          <p:spPr bwMode="auto">
            <a:xfrm>
              <a:off x="-7979248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Rectangle 156"/>
            <p:cNvSpPr>
              <a:spLocks noChangeArrowheads="1"/>
            </p:cNvSpPr>
            <p:nvPr/>
          </p:nvSpPr>
          <p:spPr bwMode="auto">
            <a:xfrm>
              <a:off x="-7718889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Rectangle 157"/>
            <p:cNvSpPr>
              <a:spLocks noChangeArrowheads="1"/>
            </p:cNvSpPr>
            <p:nvPr/>
          </p:nvSpPr>
          <p:spPr bwMode="auto">
            <a:xfrm>
              <a:off x="-8153880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Rectangle 158"/>
            <p:cNvSpPr>
              <a:spLocks noChangeArrowheads="1"/>
            </p:cNvSpPr>
            <p:nvPr/>
          </p:nvSpPr>
          <p:spPr bwMode="auto">
            <a:xfrm>
              <a:off x="-7979248" y="2189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Rectangle 159"/>
            <p:cNvSpPr>
              <a:spLocks noChangeArrowheads="1"/>
            </p:cNvSpPr>
            <p:nvPr/>
          </p:nvSpPr>
          <p:spPr bwMode="auto">
            <a:xfrm>
              <a:off x="-7807792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Rectangle 160"/>
            <p:cNvSpPr>
              <a:spLocks noChangeArrowheads="1"/>
            </p:cNvSpPr>
            <p:nvPr/>
          </p:nvSpPr>
          <p:spPr bwMode="auto">
            <a:xfrm>
              <a:off x="-8068151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Rectangle 161"/>
            <p:cNvSpPr>
              <a:spLocks noChangeArrowheads="1"/>
            </p:cNvSpPr>
            <p:nvPr/>
          </p:nvSpPr>
          <p:spPr bwMode="auto">
            <a:xfrm>
              <a:off x="-7893521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Rectangle 162"/>
            <p:cNvSpPr>
              <a:spLocks noChangeArrowheads="1"/>
            </p:cNvSpPr>
            <p:nvPr/>
          </p:nvSpPr>
          <p:spPr bwMode="auto">
            <a:xfrm>
              <a:off x="-7718889" y="22780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Rectangle 163"/>
            <p:cNvSpPr>
              <a:spLocks noChangeArrowheads="1"/>
            </p:cNvSpPr>
            <p:nvPr/>
          </p:nvSpPr>
          <p:spPr bwMode="auto">
            <a:xfrm>
              <a:off x="-8153880" y="23669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Rectangle 164"/>
            <p:cNvSpPr>
              <a:spLocks noChangeArrowheads="1"/>
            </p:cNvSpPr>
            <p:nvPr/>
          </p:nvSpPr>
          <p:spPr bwMode="auto">
            <a:xfrm>
              <a:off x="-7979248" y="23669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Rectangle 165"/>
            <p:cNvSpPr>
              <a:spLocks noChangeArrowheads="1"/>
            </p:cNvSpPr>
            <p:nvPr/>
          </p:nvSpPr>
          <p:spPr bwMode="auto">
            <a:xfrm>
              <a:off x="-7718889" y="23669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Rectangle 166"/>
            <p:cNvSpPr>
              <a:spLocks noChangeArrowheads="1"/>
            </p:cNvSpPr>
            <p:nvPr/>
          </p:nvSpPr>
          <p:spPr bwMode="auto">
            <a:xfrm>
              <a:off x="-8245958" y="24526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Rectangle 167"/>
            <p:cNvSpPr>
              <a:spLocks noChangeArrowheads="1"/>
            </p:cNvSpPr>
            <p:nvPr/>
          </p:nvSpPr>
          <p:spPr bwMode="auto">
            <a:xfrm>
              <a:off x="-8677773" y="25352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Rectangle 168"/>
            <p:cNvSpPr>
              <a:spLocks noChangeArrowheads="1"/>
            </p:cNvSpPr>
            <p:nvPr/>
          </p:nvSpPr>
          <p:spPr bwMode="auto">
            <a:xfrm>
              <a:off x="-8331685" y="25352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Rectangle 169"/>
            <p:cNvSpPr>
              <a:spLocks noChangeArrowheads="1"/>
            </p:cNvSpPr>
            <p:nvPr/>
          </p:nvSpPr>
          <p:spPr bwMode="auto">
            <a:xfrm>
              <a:off x="-7718889" y="25352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Rectangle 170"/>
            <p:cNvSpPr>
              <a:spLocks noChangeArrowheads="1"/>
            </p:cNvSpPr>
            <p:nvPr/>
          </p:nvSpPr>
          <p:spPr bwMode="auto">
            <a:xfrm>
              <a:off x="-8245958" y="26146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Rectangle 171"/>
            <p:cNvSpPr>
              <a:spLocks noChangeArrowheads="1"/>
            </p:cNvSpPr>
            <p:nvPr/>
          </p:nvSpPr>
          <p:spPr bwMode="auto">
            <a:xfrm>
              <a:off x="-8417414" y="261461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Rectangle 172"/>
            <p:cNvSpPr>
              <a:spLocks noChangeArrowheads="1"/>
            </p:cNvSpPr>
            <p:nvPr/>
          </p:nvSpPr>
          <p:spPr bwMode="auto">
            <a:xfrm>
              <a:off x="-7807792" y="26146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Rectangle 173"/>
            <p:cNvSpPr>
              <a:spLocks noChangeArrowheads="1"/>
            </p:cNvSpPr>
            <p:nvPr/>
          </p:nvSpPr>
          <p:spPr bwMode="auto">
            <a:xfrm>
              <a:off x="-8677773" y="2693987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Rectangle 174"/>
            <p:cNvSpPr>
              <a:spLocks noChangeArrowheads="1"/>
            </p:cNvSpPr>
            <p:nvPr/>
          </p:nvSpPr>
          <p:spPr bwMode="auto">
            <a:xfrm>
              <a:off x="-8068151" y="2693987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Rectangle 175"/>
            <p:cNvSpPr>
              <a:spLocks noChangeArrowheads="1"/>
            </p:cNvSpPr>
            <p:nvPr/>
          </p:nvSpPr>
          <p:spPr bwMode="auto">
            <a:xfrm>
              <a:off x="-7893521" y="2693987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Rectangle 176"/>
            <p:cNvSpPr>
              <a:spLocks noChangeArrowheads="1"/>
            </p:cNvSpPr>
            <p:nvPr/>
          </p:nvSpPr>
          <p:spPr bwMode="auto">
            <a:xfrm>
              <a:off x="-7718889" y="2693987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Rectangle 177"/>
            <p:cNvSpPr>
              <a:spLocks noChangeArrowheads="1"/>
            </p:cNvSpPr>
            <p:nvPr/>
          </p:nvSpPr>
          <p:spPr bwMode="auto">
            <a:xfrm>
              <a:off x="-8417414" y="27749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Rectangle 178"/>
            <p:cNvSpPr>
              <a:spLocks noChangeArrowheads="1"/>
            </p:cNvSpPr>
            <p:nvPr/>
          </p:nvSpPr>
          <p:spPr bwMode="auto">
            <a:xfrm>
              <a:off x="-8592044" y="277495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Rectangle 179"/>
            <p:cNvSpPr>
              <a:spLocks noChangeArrowheads="1"/>
            </p:cNvSpPr>
            <p:nvPr/>
          </p:nvSpPr>
          <p:spPr bwMode="auto">
            <a:xfrm>
              <a:off x="-7979248" y="27749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Rectangle 180"/>
            <p:cNvSpPr>
              <a:spLocks noChangeArrowheads="1"/>
            </p:cNvSpPr>
            <p:nvPr/>
          </p:nvSpPr>
          <p:spPr bwMode="auto">
            <a:xfrm>
              <a:off x="-8068151" y="2854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Rectangle 181"/>
            <p:cNvSpPr>
              <a:spLocks noChangeArrowheads="1"/>
            </p:cNvSpPr>
            <p:nvPr/>
          </p:nvSpPr>
          <p:spPr bwMode="auto">
            <a:xfrm>
              <a:off x="-7718889" y="2854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82"/>
            <p:cNvSpPr>
              <a:spLocks noChangeArrowheads="1"/>
            </p:cNvSpPr>
            <p:nvPr/>
          </p:nvSpPr>
          <p:spPr bwMode="auto">
            <a:xfrm>
              <a:off x="-8417414" y="293687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Rectangle 183"/>
            <p:cNvSpPr>
              <a:spLocks noChangeArrowheads="1"/>
            </p:cNvSpPr>
            <p:nvPr/>
          </p:nvSpPr>
          <p:spPr bwMode="auto">
            <a:xfrm>
              <a:off x="-8153880" y="293687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Rectangle 184"/>
            <p:cNvSpPr>
              <a:spLocks noChangeArrowheads="1"/>
            </p:cNvSpPr>
            <p:nvPr/>
          </p:nvSpPr>
          <p:spPr bwMode="auto">
            <a:xfrm>
              <a:off x="-7718889" y="293687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Rectangle 185"/>
            <p:cNvSpPr>
              <a:spLocks noChangeArrowheads="1"/>
            </p:cNvSpPr>
            <p:nvPr/>
          </p:nvSpPr>
          <p:spPr bwMode="auto">
            <a:xfrm>
              <a:off x="-8068151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Rectangle 186"/>
            <p:cNvSpPr>
              <a:spLocks noChangeArrowheads="1"/>
            </p:cNvSpPr>
            <p:nvPr/>
          </p:nvSpPr>
          <p:spPr bwMode="auto">
            <a:xfrm>
              <a:off x="-8506317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Rectangle 187"/>
            <p:cNvSpPr>
              <a:spLocks noChangeArrowheads="1"/>
            </p:cNvSpPr>
            <p:nvPr/>
          </p:nvSpPr>
          <p:spPr bwMode="auto">
            <a:xfrm>
              <a:off x="-8506317" y="32480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188"/>
            <p:cNvSpPr>
              <a:spLocks noChangeArrowheads="1"/>
            </p:cNvSpPr>
            <p:nvPr/>
          </p:nvSpPr>
          <p:spPr bwMode="auto">
            <a:xfrm>
              <a:off x="-8506317" y="347345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Rectangle 189"/>
            <p:cNvSpPr>
              <a:spLocks noChangeArrowheads="1"/>
            </p:cNvSpPr>
            <p:nvPr/>
          </p:nvSpPr>
          <p:spPr bwMode="auto">
            <a:xfrm>
              <a:off x="-8592044" y="36258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Rectangle 190"/>
            <p:cNvSpPr>
              <a:spLocks noChangeArrowheads="1"/>
            </p:cNvSpPr>
            <p:nvPr/>
          </p:nvSpPr>
          <p:spPr bwMode="auto">
            <a:xfrm>
              <a:off x="-7718889" y="362585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Rectangle 191"/>
            <p:cNvSpPr>
              <a:spLocks noChangeArrowheads="1"/>
            </p:cNvSpPr>
            <p:nvPr/>
          </p:nvSpPr>
          <p:spPr bwMode="auto">
            <a:xfrm>
              <a:off x="-8331685" y="347345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Rectangle 192"/>
            <p:cNvSpPr>
              <a:spLocks noChangeArrowheads="1"/>
            </p:cNvSpPr>
            <p:nvPr/>
          </p:nvSpPr>
          <p:spPr bwMode="auto">
            <a:xfrm>
              <a:off x="-8331685" y="372745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Rectangle 193"/>
            <p:cNvSpPr>
              <a:spLocks noChangeArrowheads="1"/>
            </p:cNvSpPr>
            <p:nvPr/>
          </p:nvSpPr>
          <p:spPr bwMode="auto">
            <a:xfrm>
              <a:off x="-7979248" y="37274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Rectangle 194"/>
            <p:cNvSpPr>
              <a:spLocks noChangeArrowheads="1"/>
            </p:cNvSpPr>
            <p:nvPr/>
          </p:nvSpPr>
          <p:spPr bwMode="auto">
            <a:xfrm>
              <a:off x="-8068151" y="39449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Rectangle 195"/>
            <p:cNvSpPr>
              <a:spLocks noChangeArrowheads="1"/>
            </p:cNvSpPr>
            <p:nvPr/>
          </p:nvSpPr>
          <p:spPr bwMode="auto">
            <a:xfrm>
              <a:off x="-8245958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Rectangle 196"/>
            <p:cNvSpPr>
              <a:spLocks noChangeArrowheads="1"/>
            </p:cNvSpPr>
            <p:nvPr/>
          </p:nvSpPr>
          <p:spPr bwMode="auto">
            <a:xfrm>
              <a:off x="-8677773" y="3092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Rectangle 197"/>
            <p:cNvSpPr>
              <a:spLocks noChangeArrowheads="1"/>
            </p:cNvSpPr>
            <p:nvPr/>
          </p:nvSpPr>
          <p:spPr bwMode="auto">
            <a:xfrm>
              <a:off x="-7718889" y="3092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Rectangle 198"/>
            <p:cNvSpPr>
              <a:spLocks noChangeArrowheads="1"/>
            </p:cNvSpPr>
            <p:nvPr/>
          </p:nvSpPr>
          <p:spPr bwMode="auto">
            <a:xfrm>
              <a:off x="-8068151" y="31718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Rectangle 199"/>
            <p:cNvSpPr>
              <a:spLocks noChangeArrowheads="1"/>
            </p:cNvSpPr>
            <p:nvPr/>
          </p:nvSpPr>
          <p:spPr bwMode="auto">
            <a:xfrm>
              <a:off x="-8068151" y="36258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Rectangle 200"/>
            <p:cNvSpPr>
              <a:spLocks noChangeArrowheads="1"/>
            </p:cNvSpPr>
            <p:nvPr/>
          </p:nvSpPr>
          <p:spPr bwMode="auto">
            <a:xfrm>
              <a:off x="-8417414" y="3171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Rectangle 201"/>
            <p:cNvSpPr>
              <a:spLocks noChangeArrowheads="1"/>
            </p:cNvSpPr>
            <p:nvPr/>
          </p:nvSpPr>
          <p:spPr bwMode="auto">
            <a:xfrm>
              <a:off x="-8677773" y="32480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Rectangle 202"/>
            <p:cNvSpPr>
              <a:spLocks noChangeArrowheads="1"/>
            </p:cNvSpPr>
            <p:nvPr/>
          </p:nvSpPr>
          <p:spPr bwMode="auto">
            <a:xfrm>
              <a:off x="-8677773" y="3362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03"/>
            <p:cNvSpPr>
              <a:spLocks noChangeArrowheads="1"/>
            </p:cNvSpPr>
            <p:nvPr/>
          </p:nvSpPr>
          <p:spPr bwMode="auto">
            <a:xfrm>
              <a:off x="-8677773" y="3473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Rectangle 204"/>
            <p:cNvSpPr>
              <a:spLocks noChangeArrowheads="1"/>
            </p:cNvSpPr>
            <p:nvPr/>
          </p:nvSpPr>
          <p:spPr bwMode="auto">
            <a:xfrm>
              <a:off x="-8245958" y="32480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Rectangle 205"/>
            <p:cNvSpPr>
              <a:spLocks noChangeArrowheads="1"/>
            </p:cNvSpPr>
            <p:nvPr/>
          </p:nvSpPr>
          <p:spPr bwMode="auto">
            <a:xfrm>
              <a:off x="-7718888" y="32480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06"/>
            <p:cNvSpPr/>
            <p:nvPr/>
          </p:nvSpPr>
          <p:spPr bwMode="auto">
            <a:xfrm>
              <a:off x="-7639510" y="490538"/>
              <a:ext cx="244484" cy="557213"/>
            </a:xfrm>
            <a:custGeom>
              <a:avLst/>
              <a:gdLst>
                <a:gd name="T0" fmla="*/ 0 w 154"/>
                <a:gd name="T1" fmla="*/ 0 h 351"/>
                <a:gd name="T2" fmla="*/ 0 w 154"/>
                <a:gd name="T3" fmla="*/ 32 h 351"/>
                <a:gd name="T4" fmla="*/ 154 w 154"/>
                <a:gd name="T5" fmla="*/ 351 h 351"/>
                <a:gd name="T6" fmla="*/ 154 w 154"/>
                <a:gd name="T7" fmla="*/ 335 h 351"/>
                <a:gd name="T8" fmla="*/ 0 w 154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351">
                  <a:moveTo>
                    <a:pt x="0" y="0"/>
                  </a:moveTo>
                  <a:lnTo>
                    <a:pt x="0" y="32"/>
                  </a:lnTo>
                  <a:lnTo>
                    <a:pt x="154" y="351"/>
                  </a:lnTo>
                  <a:lnTo>
                    <a:pt x="154" y="33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07"/>
            <p:cNvSpPr/>
            <p:nvPr/>
          </p:nvSpPr>
          <p:spPr bwMode="auto">
            <a:xfrm>
              <a:off x="-7528382" y="806450"/>
              <a:ext cx="76203" cy="187324"/>
            </a:xfrm>
            <a:custGeom>
              <a:avLst/>
              <a:gdLst>
                <a:gd name="T0" fmla="*/ 48 w 48"/>
                <a:gd name="T1" fmla="*/ 100 h 118"/>
                <a:gd name="T2" fmla="*/ 48 w 48"/>
                <a:gd name="T3" fmla="*/ 118 h 118"/>
                <a:gd name="T4" fmla="*/ 0 w 48"/>
                <a:gd name="T5" fmla="*/ 24 h 118"/>
                <a:gd name="T6" fmla="*/ 0 w 48"/>
                <a:gd name="T7" fmla="*/ 0 h 118"/>
                <a:gd name="T8" fmla="*/ 48 w 48"/>
                <a:gd name="T9" fmla="*/ 10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18">
                  <a:moveTo>
                    <a:pt x="48" y="100"/>
                  </a:moveTo>
                  <a:lnTo>
                    <a:pt x="48" y="118"/>
                  </a:lnTo>
                  <a:lnTo>
                    <a:pt x="0" y="24"/>
                  </a:lnTo>
                  <a:lnTo>
                    <a:pt x="0" y="0"/>
                  </a:lnTo>
                  <a:lnTo>
                    <a:pt x="48" y="1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68" name="Group 409"/>
            <p:cNvGrpSpPr/>
            <p:nvPr/>
          </p:nvGrpSpPr>
          <p:grpSpPr bwMode="auto">
            <a:xfrm>
              <a:off x="-7639510" y="-3051174"/>
              <a:ext cx="3211625" cy="6216650"/>
              <a:chOff x="2459" y="-335"/>
              <a:chExt cx="2023" cy="3916"/>
            </a:xfrm>
            <a:grpFill/>
          </p:grpSpPr>
          <p:sp>
            <p:nvSpPr>
              <p:cNvPr id="1566" name="Freeform 209"/>
              <p:cNvSpPr/>
              <p:nvPr/>
            </p:nvSpPr>
            <p:spPr bwMode="auto">
              <a:xfrm>
                <a:off x="2593" y="2225"/>
                <a:ext cx="20" cy="56"/>
              </a:xfrm>
              <a:custGeom>
                <a:avLst/>
                <a:gdLst>
                  <a:gd name="T0" fmla="*/ 20 w 20"/>
                  <a:gd name="T1" fmla="*/ 40 h 56"/>
                  <a:gd name="T2" fmla="*/ 20 w 20"/>
                  <a:gd name="T3" fmla="*/ 56 h 56"/>
                  <a:gd name="T4" fmla="*/ 0 w 20"/>
                  <a:gd name="T5" fmla="*/ 18 h 56"/>
                  <a:gd name="T6" fmla="*/ 0 w 20"/>
                  <a:gd name="T7" fmla="*/ 0 h 56"/>
                  <a:gd name="T8" fmla="*/ 20 w 20"/>
                  <a:gd name="T9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6">
                    <a:moveTo>
                      <a:pt x="20" y="40"/>
                    </a:moveTo>
                    <a:lnTo>
                      <a:pt x="20" y="5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7" name="Freeform 210"/>
              <p:cNvSpPr/>
              <p:nvPr/>
            </p:nvSpPr>
            <p:spPr bwMode="auto">
              <a:xfrm>
                <a:off x="2459" y="2009"/>
                <a:ext cx="154" cy="306"/>
              </a:xfrm>
              <a:custGeom>
                <a:avLst/>
                <a:gdLst>
                  <a:gd name="T0" fmla="*/ 0 w 154"/>
                  <a:gd name="T1" fmla="*/ 0 h 306"/>
                  <a:gd name="T2" fmla="*/ 0 w 154"/>
                  <a:gd name="T3" fmla="*/ 32 h 306"/>
                  <a:gd name="T4" fmla="*/ 154 w 154"/>
                  <a:gd name="T5" fmla="*/ 306 h 306"/>
                  <a:gd name="T6" fmla="*/ 154 w 154"/>
                  <a:gd name="T7" fmla="*/ 290 h 306"/>
                  <a:gd name="T8" fmla="*/ 0 w 154"/>
                  <a:gd name="T9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6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6"/>
                    </a:lnTo>
                    <a:lnTo>
                      <a:pt x="154" y="2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8" name="Freeform 211"/>
              <p:cNvSpPr/>
              <p:nvPr/>
            </p:nvSpPr>
            <p:spPr bwMode="auto">
              <a:xfrm>
                <a:off x="2459" y="2065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9" name="Freeform 212"/>
              <p:cNvSpPr/>
              <p:nvPr/>
            </p:nvSpPr>
            <p:spPr bwMode="auto">
              <a:xfrm>
                <a:off x="2541" y="2209"/>
                <a:ext cx="24" cy="64"/>
              </a:xfrm>
              <a:custGeom>
                <a:avLst/>
                <a:gdLst>
                  <a:gd name="T0" fmla="*/ 24 w 24"/>
                  <a:gd name="T1" fmla="*/ 44 h 64"/>
                  <a:gd name="T2" fmla="*/ 24 w 24"/>
                  <a:gd name="T3" fmla="*/ 64 h 64"/>
                  <a:gd name="T4" fmla="*/ 0 w 24"/>
                  <a:gd name="T5" fmla="*/ 24 h 64"/>
                  <a:gd name="T6" fmla="*/ 0 w 24"/>
                  <a:gd name="T7" fmla="*/ 0 h 64"/>
                  <a:gd name="T8" fmla="*/ 24 w 24"/>
                  <a:gd name="T9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44"/>
                    </a:moveTo>
                    <a:lnTo>
                      <a:pt x="24" y="6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4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0" name="Freeform 213"/>
              <p:cNvSpPr/>
              <p:nvPr/>
            </p:nvSpPr>
            <p:spPr bwMode="auto">
              <a:xfrm>
                <a:off x="2579" y="2279"/>
                <a:ext cx="10" cy="36"/>
              </a:xfrm>
              <a:custGeom>
                <a:avLst/>
                <a:gdLst>
                  <a:gd name="T0" fmla="*/ 0 w 10"/>
                  <a:gd name="T1" fmla="*/ 0 h 36"/>
                  <a:gd name="T2" fmla="*/ 10 w 10"/>
                  <a:gd name="T3" fmla="*/ 18 h 36"/>
                  <a:gd name="T4" fmla="*/ 10 w 10"/>
                  <a:gd name="T5" fmla="*/ 36 h 36"/>
                  <a:gd name="T6" fmla="*/ 0 w 10"/>
                  <a:gd name="T7" fmla="*/ 20 h 36"/>
                  <a:gd name="T8" fmla="*/ 0 w 1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6">
                    <a:moveTo>
                      <a:pt x="0" y="0"/>
                    </a:moveTo>
                    <a:lnTo>
                      <a:pt x="10" y="18"/>
                    </a:lnTo>
                    <a:lnTo>
                      <a:pt x="10" y="36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1" name="Freeform 214"/>
              <p:cNvSpPr/>
              <p:nvPr/>
            </p:nvSpPr>
            <p:spPr bwMode="auto">
              <a:xfrm>
                <a:off x="2605" y="2323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2" name="Freeform 215"/>
              <p:cNvSpPr/>
              <p:nvPr/>
            </p:nvSpPr>
            <p:spPr bwMode="auto">
              <a:xfrm>
                <a:off x="2459" y="2121"/>
                <a:ext cx="34" cy="86"/>
              </a:xfrm>
              <a:custGeom>
                <a:avLst/>
                <a:gdLst>
                  <a:gd name="T0" fmla="*/ 0 w 34"/>
                  <a:gd name="T1" fmla="*/ 0 h 86"/>
                  <a:gd name="T2" fmla="*/ 34 w 34"/>
                  <a:gd name="T3" fmla="*/ 58 h 86"/>
                  <a:gd name="T4" fmla="*/ 34 w 34"/>
                  <a:gd name="T5" fmla="*/ 86 h 86"/>
                  <a:gd name="T6" fmla="*/ 0 w 34"/>
                  <a:gd name="T7" fmla="*/ 32 h 86"/>
                  <a:gd name="T8" fmla="*/ 0 w 34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0" y="0"/>
                    </a:moveTo>
                    <a:lnTo>
                      <a:pt x="34" y="58"/>
                    </a:lnTo>
                    <a:lnTo>
                      <a:pt x="34" y="8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3" name="Freeform 216"/>
              <p:cNvSpPr/>
              <p:nvPr/>
            </p:nvSpPr>
            <p:spPr bwMode="auto">
              <a:xfrm>
                <a:off x="2509" y="2205"/>
                <a:ext cx="104" cy="186"/>
              </a:xfrm>
              <a:custGeom>
                <a:avLst/>
                <a:gdLst>
                  <a:gd name="T0" fmla="*/ 104 w 104"/>
                  <a:gd name="T1" fmla="*/ 170 h 186"/>
                  <a:gd name="T2" fmla="*/ 104 w 104"/>
                  <a:gd name="T3" fmla="*/ 186 h 186"/>
                  <a:gd name="T4" fmla="*/ 0 w 104"/>
                  <a:gd name="T5" fmla="*/ 26 h 186"/>
                  <a:gd name="T6" fmla="*/ 0 w 104"/>
                  <a:gd name="T7" fmla="*/ 0 h 186"/>
                  <a:gd name="T8" fmla="*/ 104 w 104"/>
                  <a:gd name="T9" fmla="*/ 17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86">
                    <a:moveTo>
                      <a:pt x="104" y="170"/>
                    </a:moveTo>
                    <a:lnTo>
                      <a:pt x="104" y="186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04" y="17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4" name="Freeform 217"/>
              <p:cNvSpPr/>
              <p:nvPr/>
            </p:nvSpPr>
            <p:spPr bwMode="auto">
              <a:xfrm>
                <a:off x="2459" y="2181"/>
                <a:ext cx="58" cy="114"/>
              </a:xfrm>
              <a:custGeom>
                <a:avLst/>
                <a:gdLst>
                  <a:gd name="T0" fmla="*/ 0 w 58"/>
                  <a:gd name="T1" fmla="*/ 0 h 114"/>
                  <a:gd name="T2" fmla="*/ 58 w 58"/>
                  <a:gd name="T3" fmla="*/ 88 h 114"/>
                  <a:gd name="T4" fmla="*/ 58 w 58"/>
                  <a:gd name="T5" fmla="*/ 114 h 114"/>
                  <a:gd name="T6" fmla="*/ 0 w 58"/>
                  <a:gd name="T7" fmla="*/ 32 h 114"/>
                  <a:gd name="T8" fmla="*/ 0 w 58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4">
                    <a:moveTo>
                      <a:pt x="0" y="0"/>
                    </a:moveTo>
                    <a:lnTo>
                      <a:pt x="58" y="88"/>
                    </a:lnTo>
                    <a:lnTo>
                      <a:pt x="58" y="11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5" name="Freeform 218"/>
              <p:cNvSpPr/>
              <p:nvPr/>
            </p:nvSpPr>
            <p:spPr bwMode="auto">
              <a:xfrm>
                <a:off x="2575" y="2357"/>
                <a:ext cx="38" cy="72"/>
              </a:xfrm>
              <a:custGeom>
                <a:avLst/>
                <a:gdLst>
                  <a:gd name="T0" fmla="*/ 38 w 38"/>
                  <a:gd name="T1" fmla="*/ 56 h 72"/>
                  <a:gd name="T2" fmla="*/ 38 w 38"/>
                  <a:gd name="T3" fmla="*/ 72 h 72"/>
                  <a:gd name="T4" fmla="*/ 0 w 38"/>
                  <a:gd name="T5" fmla="*/ 20 h 72"/>
                  <a:gd name="T6" fmla="*/ 0 w 38"/>
                  <a:gd name="T7" fmla="*/ 0 h 72"/>
                  <a:gd name="T8" fmla="*/ 38 w 38"/>
                  <a:gd name="T9" fmla="*/ 5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72">
                    <a:moveTo>
                      <a:pt x="38" y="56"/>
                    </a:moveTo>
                    <a:lnTo>
                      <a:pt x="38" y="7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38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6" name="Freeform 219"/>
              <p:cNvSpPr/>
              <p:nvPr/>
            </p:nvSpPr>
            <p:spPr bwMode="auto">
              <a:xfrm>
                <a:off x="2459" y="2235"/>
                <a:ext cx="16" cy="52"/>
              </a:xfrm>
              <a:custGeom>
                <a:avLst/>
                <a:gdLst>
                  <a:gd name="T0" fmla="*/ 0 w 16"/>
                  <a:gd name="T1" fmla="*/ 0 h 52"/>
                  <a:gd name="T2" fmla="*/ 16 w 16"/>
                  <a:gd name="T3" fmla="*/ 24 h 52"/>
                  <a:gd name="T4" fmla="*/ 16 w 16"/>
                  <a:gd name="T5" fmla="*/ 52 h 52"/>
                  <a:gd name="T6" fmla="*/ 0 w 16"/>
                  <a:gd name="T7" fmla="*/ 30 h 52"/>
                  <a:gd name="T8" fmla="*/ 0 w 1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2">
                    <a:moveTo>
                      <a:pt x="0" y="0"/>
                    </a:moveTo>
                    <a:lnTo>
                      <a:pt x="16" y="24"/>
                    </a:lnTo>
                    <a:lnTo>
                      <a:pt x="16" y="5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7" name="Freeform 220"/>
              <p:cNvSpPr/>
              <p:nvPr/>
            </p:nvSpPr>
            <p:spPr bwMode="auto">
              <a:xfrm>
                <a:off x="2491" y="2279"/>
                <a:ext cx="56" cy="102"/>
              </a:xfrm>
              <a:custGeom>
                <a:avLst/>
                <a:gdLst>
                  <a:gd name="T0" fmla="*/ 56 w 56"/>
                  <a:gd name="T1" fmla="*/ 80 h 102"/>
                  <a:gd name="T2" fmla="*/ 56 w 56"/>
                  <a:gd name="T3" fmla="*/ 102 h 102"/>
                  <a:gd name="T4" fmla="*/ 0 w 56"/>
                  <a:gd name="T5" fmla="*/ 28 h 102"/>
                  <a:gd name="T6" fmla="*/ 0 w 56"/>
                  <a:gd name="T7" fmla="*/ 0 h 102"/>
                  <a:gd name="T8" fmla="*/ 56 w 56"/>
                  <a:gd name="T9" fmla="*/ 8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2">
                    <a:moveTo>
                      <a:pt x="56" y="80"/>
                    </a:moveTo>
                    <a:lnTo>
                      <a:pt x="56" y="10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8" name="Freeform 221"/>
              <p:cNvSpPr/>
              <p:nvPr/>
            </p:nvSpPr>
            <p:spPr bwMode="auto">
              <a:xfrm>
                <a:off x="2563" y="2379"/>
                <a:ext cx="8" cy="34"/>
              </a:xfrm>
              <a:custGeom>
                <a:avLst/>
                <a:gdLst>
                  <a:gd name="T0" fmla="*/ 8 w 8"/>
                  <a:gd name="T1" fmla="*/ 14 h 34"/>
                  <a:gd name="T2" fmla="*/ 8 w 8"/>
                  <a:gd name="T3" fmla="*/ 34 h 34"/>
                  <a:gd name="T4" fmla="*/ 0 w 8"/>
                  <a:gd name="T5" fmla="*/ 22 h 34"/>
                  <a:gd name="T6" fmla="*/ 0 w 8"/>
                  <a:gd name="T7" fmla="*/ 0 h 34"/>
                  <a:gd name="T8" fmla="*/ 8 w 8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4">
                    <a:moveTo>
                      <a:pt x="8" y="14"/>
                    </a:moveTo>
                    <a:lnTo>
                      <a:pt x="8" y="34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9" name="Freeform 222"/>
              <p:cNvSpPr/>
              <p:nvPr/>
            </p:nvSpPr>
            <p:spPr bwMode="auto">
              <a:xfrm>
                <a:off x="2587" y="2413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20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0" name="Freeform 223"/>
              <p:cNvSpPr/>
              <p:nvPr/>
            </p:nvSpPr>
            <p:spPr bwMode="auto">
              <a:xfrm>
                <a:off x="2459" y="2291"/>
                <a:ext cx="48" cy="88"/>
              </a:xfrm>
              <a:custGeom>
                <a:avLst/>
                <a:gdLst>
                  <a:gd name="T0" fmla="*/ 0 w 48"/>
                  <a:gd name="T1" fmla="*/ 0 h 88"/>
                  <a:gd name="T2" fmla="*/ 48 w 48"/>
                  <a:gd name="T3" fmla="*/ 62 h 88"/>
                  <a:gd name="T4" fmla="*/ 48 w 48"/>
                  <a:gd name="T5" fmla="*/ 88 h 88"/>
                  <a:gd name="T6" fmla="*/ 0 w 48"/>
                  <a:gd name="T7" fmla="*/ 30 h 88"/>
                  <a:gd name="T8" fmla="*/ 0 w 48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8">
                    <a:moveTo>
                      <a:pt x="0" y="0"/>
                    </a:moveTo>
                    <a:lnTo>
                      <a:pt x="48" y="62"/>
                    </a:lnTo>
                    <a:lnTo>
                      <a:pt x="48" y="8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1" name="Freeform 224"/>
              <p:cNvSpPr/>
              <p:nvPr/>
            </p:nvSpPr>
            <p:spPr bwMode="auto">
              <a:xfrm>
                <a:off x="2523" y="2371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6 h 38"/>
                  <a:gd name="T4" fmla="*/ 0 w 10"/>
                  <a:gd name="T5" fmla="*/ 0 h 38"/>
                  <a:gd name="T6" fmla="*/ 10 w 10"/>
                  <a:gd name="T7" fmla="*/ 14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6"/>
                    </a:lnTo>
                    <a:lnTo>
                      <a:pt x="0" y="0"/>
                    </a:lnTo>
                    <a:lnTo>
                      <a:pt x="10" y="14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2" name="Freeform 225"/>
              <p:cNvSpPr/>
              <p:nvPr/>
            </p:nvSpPr>
            <p:spPr bwMode="auto">
              <a:xfrm>
                <a:off x="2547" y="2403"/>
                <a:ext cx="32" cy="60"/>
              </a:xfrm>
              <a:custGeom>
                <a:avLst/>
                <a:gdLst>
                  <a:gd name="T0" fmla="*/ 32 w 32"/>
                  <a:gd name="T1" fmla="*/ 40 h 60"/>
                  <a:gd name="T2" fmla="*/ 32 w 32"/>
                  <a:gd name="T3" fmla="*/ 60 h 60"/>
                  <a:gd name="T4" fmla="*/ 0 w 32"/>
                  <a:gd name="T5" fmla="*/ 22 h 60"/>
                  <a:gd name="T6" fmla="*/ 0 w 32"/>
                  <a:gd name="T7" fmla="*/ 0 h 60"/>
                  <a:gd name="T8" fmla="*/ 32 w 32"/>
                  <a:gd name="T9" fmla="*/ 4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60">
                    <a:moveTo>
                      <a:pt x="32" y="40"/>
                    </a:moveTo>
                    <a:lnTo>
                      <a:pt x="32" y="6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3" name="Freeform 226"/>
              <p:cNvSpPr/>
              <p:nvPr/>
            </p:nvSpPr>
            <p:spPr bwMode="auto">
              <a:xfrm>
                <a:off x="2595" y="2463"/>
                <a:ext cx="18" cy="38"/>
              </a:xfrm>
              <a:custGeom>
                <a:avLst/>
                <a:gdLst>
                  <a:gd name="T0" fmla="*/ 18 w 18"/>
                  <a:gd name="T1" fmla="*/ 22 h 38"/>
                  <a:gd name="T2" fmla="*/ 18 w 18"/>
                  <a:gd name="T3" fmla="*/ 38 h 38"/>
                  <a:gd name="T4" fmla="*/ 0 w 18"/>
                  <a:gd name="T5" fmla="*/ 18 h 38"/>
                  <a:gd name="T6" fmla="*/ 0 w 18"/>
                  <a:gd name="T7" fmla="*/ 0 h 38"/>
                  <a:gd name="T8" fmla="*/ 18 w 18"/>
                  <a:gd name="T9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18" y="22"/>
                    </a:moveTo>
                    <a:lnTo>
                      <a:pt x="18" y="3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4" name="Freeform 227"/>
              <p:cNvSpPr/>
              <p:nvPr/>
            </p:nvSpPr>
            <p:spPr bwMode="auto">
              <a:xfrm>
                <a:off x="2595" y="2503"/>
                <a:ext cx="18" cy="36"/>
              </a:xfrm>
              <a:custGeom>
                <a:avLst/>
                <a:gdLst>
                  <a:gd name="T0" fmla="*/ 18 w 18"/>
                  <a:gd name="T1" fmla="*/ 20 h 36"/>
                  <a:gd name="T2" fmla="*/ 18 w 18"/>
                  <a:gd name="T3" fmla="*/ 36 h 36"/>
                  <a:gd name="T4" fmla="*/ 0 w 18"/>
                  <a:gd name="T5" fmla="*/ 16 h 36"/>
                  <a:gd name="T6" fmla="*/ 0 w 18"/>
                  <a:gd name="T7" fmla="*/ 0 h 36"/>
                  <a:gd name="T8" fmla="*/ 18 w 18"/>
                  <a:gd name="T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20"/>
                    </a:moveTo>
                    <a:lnTo>
                      <a:pt x="18" y="36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5" name="Freeform 228"/>
              <p:cNvSpPr/>
              <p:nvPr/>
            </p:nvSpPr>
            <p:spPr bwMode="auto">
              <a:xfrm>
                <a:off x="2459" y="2403"/>
                <a:ext cx="50" cy="80"/>
              </a:xfrm>
              <a:custGeom>
                <a:avLst/>
                <a:gdLst>
                  <a:gd name="T0" fmla="*/ 0 w 50"/>
                  <a:gd name="T1" fmla="*/ 0 h 80"/>
                  <a:gd name="T2" fmla="*/ 50 w 50"/>
                  <a:gd name="T3" fmla="*/ 54 h 80"/>
                  <a:gd name="T4" fmla="*/ 50 w 50"/>
                  <a:gd name="T5" fmla="*/ 80 h 80"/>
                  <a:gd name="T6" fmla="*/ 0 w 50"/>
                  <a:gd name="T7" fmla="*/ 32 h 80"/>
                  <a:gd name="T8" fmla="*/ 0 w 50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80">
                    <a:moveTo>
                      <a:pt x="0" y="0"/>
                    </a:moveTo>
                    <a:lnTo>
                      <a:pt x="50" y="54"/>
                    </a:lnTo>
                    <a:lnTo>
                      <a:pt x="50" y="8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6" name="Freeform 229"/>
              <p:cNvSpPr/>
              <p:nvPr/>
            </p:nvSpPr>
            <p:spPr bwMode="auto">
              <a:xfrm>
                <a:off x="2525" y="2471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6 h 38"/>
                  <a:gd name="T4" fmla="*/ 14 w 14"/>
                  <a:gd name="T5" fmla="*/ 38 h 38"/>
                  <a:gd name="T6" fmla="*/ 0 w 14"/>
                  <a:gd name="T7" fmla="*/ 26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6"/>
                    </a:lnTo>
                    <a:lnTo>
                      <a:pt x="14" y="38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7" name="Freeform 230"/>
              <p:cNvSpPr/>
              <p:nvPr/>
            </p:nvSpPr>
            <p:spPr bwMode="auto">
              <a:xfrm>
                <a:off x="2553" y="2501"/>
                <a:ext cx="60" cy="76"/>
              </a:xfrm>
              <a:custGeom>
                <a:avLst/>
                <a:gdLst>
                  <a:gd name="T0" fmla="*/ 60 w 60"/>
                  <a:gd name="T1" fmla="*/ 62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2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8" name="Freeform 231"/>
              <p:cNvSpPr/>
              <p:nvPr/>
            </p:nvSpPr>
            <p:spPr bwMode="auto">
              <a:xfrm>
                <a:off x="2459" y="2459"/>
                <a:ext cx="24" cy="50"/>
              </a:xfrm>
              <a:custGeom>
                <a:avLst/>
                <a:gdLst>
                  <a:gd name="T0" fmla="*/ 0 w 24"/>
                  <a:gd name="T1" fmla="*/ 0 h 50"/>
                  <a:gd name="T2" fmla="*/ 24 w 24"/>
                  <a:gd name="T3" fmla="*/ 22 h 50"/>
                  <a:gd name="T4" fmla="*/ 24 w 24"/>
                  <a:gd name="T5" fmla="*/ 50 h 50"/>
                  <a:gd name="T6" fmla="*/ 0 w 24"/>
                  <a:gd name="T7" fmla="*/ 32 h 50"/>
                  <a:gd name="T8" fmla="*/ 0 w 2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0" y="0"/>
                    </a:moveTo>
                    <a:lnTo>
                      <a:pt x="24" y="22"/>
                    </a:lnTo>
                    <a:lnTo>
                      <a:pt x="24" y="5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9" name="Freeform 232"/>
              <p:cNvSpPr/>
              <p:nvPr/>
            </p:nvSpPr>
            <p:spPr bwMode="auto">
              <a:xfrm>
                <a:off x="2597" y="2585"/>
                <a:ext cx="16" cy="30"/>
              </a:xfrm>
              <a:custGeom>
                <a:avLst/>
                <a:gdLst>
                  <a:gd name="T0" fmla="*/ 16 w 16"/>
                  <a:gd name="T1" fmla="*/ 14 h 30"/>
                  <a:gd name="T2" fmla="*/ 16 w 16"/>
                  <a:gd name="T3" fmla="*/ 30 h 30"/>
                  <a:gd name="T4" fmla="*/ 0 w 16"/>
                  <a:gd name="T5" fmla="*/ 18 h 30"/>
                  <a:gd name="T6" fmla="*/ 0 w 16"/>
                  <a:gd name="T7" fmla="*/ 0 h 30"/>
                  <a:gd name="T8" fmla="*/ 16 w 16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0">
                    <a:moveTo>
                      <a:pt x="16" y="14"/>
                    </a:moveTo>
                    <a:lnTo>
                      <a:pt x="16" y="3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6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0" name="Freeform 233"/>
              <p:cNvSpPr/>
              <p:nvPr/>
            </p:nvSpPr>
            <p:spPr bwMode="auto">
              <a:xfrm>
                <a:off x="2459" y="2515"/>
                <a:ext cx="58" cy="72"/>
              </a:xfrm>
              <a:custGeom>
                <a:avLst/>
                <a:gdLst>
                  <a:gd name="T0" fmla="*/ 0 w 58"/>
                  <a:gd name="T1" fmla="*/ 0 h 72"/>
                  <a:gd name="T2" fmla="*/ 58 w 58"/>
                  <a:gd name="T3" fmla="*/ 46 h 72"/>
                  <a:gd name="T4" fmla="*/ 58 w 58"/>
                  <a:gd name="T5" fmla="*/ 72 h 72"/>
                  <a:gd name="T6" fmla="*/ 0 w 58"/>
                  <a:gd name="T7" fmla="*/ 32 h 72"/>
                  <a:gd name="T8" fmla="*/ 0 w 58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0"/>
                    </a:moveTo>
                    <a:lnTo>
                      <a:pt x="58" y="46"/>
                    </a:lnTo>
                    <a:lnTo>
                      <a:pt x="58" y="7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1" name="Freeform 234"/>
              <p:cNvSpPr/>
              <p:nvPr/>
            </p:nvSpPr>
            <p:spPr bwMode="auto">
              <a:xfrm>
                <a:off x="2531" y="2573"/>
                <a:ext cx="18" cy="36"/>
              </a:xfrm>
              <a:custGeom>
                <a:avLst/>
                <a:gdLst>
                  <a:gd name="T0" fmla="*/ 18 w 18"/>
                  <a:gd name="T1" fmla="*/ 12 h 36"/>
                  <a:gd name="T2" fmla="*/ 18 w 18"/>
                  <a:gd name="T3" fmla="*/ 36 h 36"/>
                  <a:gd name="T4" fmla="*/ 2 w 18"/>
                  <a:gd name="T5" fmla="*/ 24 h 36"/>
                  <a:gd name="T6" fmla="*/ 2 w 18"/>
                  <a:gd name="T7" fmla="*/ 2 h 36"/>
                  <a:gd name="T8" fmla="*/ 0 w 18"/>
                  <a:gd name="T9" fmla="*/ 0 h 36"/>
                  <a:gd name="T10" fmla="*/ 18 w 18"/>
                  <a:gd name="T11" fmla="*/ 1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18" y="12"/>
                    </a:moveTo>
                    <a:lnTo>
                      <a:pt x="18" y="36"/>
                    </a:lnTo>
                    <a:lnTo>
                      <a:pt x="2" y="24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2" name="Freeform 235"/>
              <p:cNvSpPr/>
              <p:nvPr/>
            </p:nvSpPr>
            <p:spPr bwMode="auto">
              <a:xfrm>
                <a:off x="2565" y="2597"/>
                <a:ext cx="48" cy="55"/>
              </a:xfrm>
              <a:custGeom>
                <a:avLst/>
                <a:gdLst>
                  <a:gd name="T0" fmla="*/ 48 w 48"/>
                  <a:gd name="T1" fmla="*/ 39 h 55"/>
                  <a:gd name="T2" fmla="*/ 48 w 48"/>
                  <a:gd name="T3" fmla="*/ 55 h 55"/>
                  <a:gd name="T4" fmla="*/ 0 w 48"/>
                  <a:gd name="T5" fmla="*/ 22 h 55"/>
                  <a:gd name="T6" fmla="*/ 0 w 48"/>
                  <a:gd name="T7" fmla="*/ 0 h 55"/>
                  <a:gd name="T8" fmla="*/ 48 w 48"/>
                  <a:gd name="T9" fmla="*/ 3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5">
                    <a:moveTo>
                      <a:pt x="48" y="39"/>
                    </a:moveTo>
                    <a:lnTo>
                      <a:pt x="48" y="55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48" y="3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3" name="Freeform 236"/>
              <p:cNvSpPr/>
              <p:nvPr/>
            </p:nvSpPr>
            <p:spPr bwMode="auto">
              <a:xfrm>
                <a:off x="2459" y="2571"/>
                <a:ext cx="18" cy="42"/>
              </a:xfrm>
              <a:custGeom>
                <a:avLst/>
                <a:gdLst>
                  <a:gd name="T0" fmla="*/ 0 w 18"/>
                  <a:gd name="T1" fmla="*/ 0 h 42"/>
                  <a:gd name="T2" fmla="*/ 18 w 18"/>
                  <a:gd name="T3" fmla="*/ 12 h 42"/>
                  <a:gd name="T4" fmla="*/ 18 w 18"/>
                  <a:gd name="T5" fmla="*/ 42 h 42"/>
                  <a:gd name="T6" fmla="*/ 0 w 18"/>
                  <a:gd name="T7" fmla="*/ 32 h 42"/>
                  <a:gd name="T8" fmla="*/ 0 w 18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2">
                    <a:moveTo>
                      <a:pt x="0" y="0"/>
                    </a:moveTo>
                    <a:lnTo>
                      <a:pt x="18" y="12"/>
                    </a:lnTo>
                    <a:lnTo>
                      <a:pt x="18" y="4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4" name="Freeform 237"/>
              <p:cNvSpPr/>
              <p:nvPr/>
            </p:nvSpPr>
            <p:spPr bwMode="auto">
              <a:xfrm>
                <a:off x="2493" y="2593"/>
                <a:ext cx="16" cy="38"/>
              </a:xfrm>
              <a:custGeom>
                <a:avLst/>
                <a:gdLst>
                  <a:gd name="T0" fmla="*/ 16 w 16"/>
                  <a:gd name="T1" fmla="*/ 12 h 38"/>
                  <a:gd name="T2" fmla="*/ 16 w 16"/>
                  <a:gd name="T3" fmla="*/ 38 h 38"/>
                  <a:gd name="T4" fmla="*/ 0 w 16"/>
                  <a:gd name="T5" fmla="*/ 28 h 38"/>
                  <a:gd name="T6" fmla="*/ 0 w 16"/>
                  <a:gd name="T7" fmla="*/ 0 h 38"/>
                  <a:gd name="T8" fmla="*/ 16 w 16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8">
                    <a:moveTo>
                      <a:pt x="16" y="12"/>
                    </a:moveTo>
                    <a:lnTo>
                      <a:pt x="16" y="38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5" name="Freeform 238"/>
              <p:cNvSpPr/>
              <p:nvPr/>
            </p:nvSpPr>
            <p:spPr bwMode="auto">
              <a:xfrm>
                <a:off x="2525" y="2615"/>
                <a:ext cx="50" cy="53"/>
              </a:xfrm>
              <a:custGeom>
                <a:avLst/>
                <a:gdLst>
                  <a:gd name="T0" fmla="*/ 50 w 50"/>
                  <a:gd name="T1" fmla="*/ 33 h 53"/>
                  <a:gd name="T2" fmla="*/ 50 w 50"/>
                  <a:gd name="T3" fmla="*/ 53 h 53"/>
                  <a:gd name="T4" fmla="*/ 0 w 50"/>
                  <a:gd name="T5" fmla="*/ 25 h 53"/>
                  <a:gd name="T6" fmla="*/ 0 w 50"/>
                  <a:gd name="T7" fmla="*/ 0 h 53"/>
                  <a:gd name="T8" fmla="*/ 50 w 50"/>
                  <a:gd name="T9" fmla="*/ 3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3">
                    <a:moveTo>
                      <a:pt x="50" y="33"/>
                    </a:moveTo>
                    <a:lnTo>
                      <a:pt x="50" y="53"/>
                    </a:lnTo>
                    <a:lnTo>
                      <a:pt x="0" y="25"/>
                    </a:lnTo>
                    <a:lnTo>
                      <a:pt x="0" y="0"/>
                    </a:lnTo>
                    <a:lnTo>
                      <a:pt x="50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6" name="Freeform 239"/>
              <p:cNvSpPr/>
              <p:nvPr/>
            </p:nvSpPr>
            <p:spPr bwMode="auto">
              <a:xfrm>
                <a:off x="2459" y="2627"/>
                <a:ext cx="30" cy="45"/>
              </a:xfrm>
              <a:custGeom>
                <a:avLst/>
                <a:gdLst>
                  <a:gd name="T0" fmla="*/ 0 w 30"/>
                  <a:gd name="T1" fmla="*/ 0 h 45"/>
                  <a:gd name="T2" fmla="*/ 30 w 30"/>
                  <a:gd name="T3" fmla="*/ 17 h 45"/>
                  <a:gd name="T4" fmla="*/ 30 w 30"/>
                  <a:gd name="T5" fmla="*/ 45 h 45"/>
                  <a:gd name="T6" fmla="*/ 0 w 30"/>
                  <a:gd name="T7" fmla="*/ 33 h 45"/>
                  <a:gd name="T8" fmla="*/ 0 w 30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5">
                    <a:moveTo>
                      <a:pt x="0" y="0"/>
                    </a:moveTo>
                    <a:lnTo>
                      <a:pt x="30" y="17"/>
                    </a:lnTo>
                    <a:lnTo>
                      <a:pt x="30" y="45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7" name="Freeform 240"/>
              <p:cNvSpPr/>
              <p:nvPr/>
            </p:nvSpPr>
            <p:spPr bwMode="auto">
              <a:xfrm>
                <a:off x="2553" y="2678"/>
                <a:ext cx="60" cy="46"/>
              </a:xfrm>
              <a:custGeom>
                <a:avLst/>
                <a:gdLst>
                  <a:gd name="T0" fmla="*/ 60 w 60"/>
                  <a:gd name="T1" fmla="*/ 30 h 46"/>
                  <a:gd name="T2" fmla="*/ 60 w 60"/>
                  <a:gd name="T3" fmla="*/ 46 h 46"/>
                  <a:gd name="T4" fmla="*/ 0 w 60"/>
                  <a:gd name="T5" fmla="*/ 20 h 46"/>
                  <a:gd name="T6" fmla="*/ 0 w 60"/>
                  <a:gd name="T7" fmla="*/ 0 h 46"/>
                  <a:gd name="T8" fmla="*/ 60 w 60"/>
                  <a:gd name="T9" fmla="*/ 3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6">
                    <a:moveTo>
                      <a:pt x="60" y="30"/>
                    </a:moveTo>
                    <a:lnTo>
                      <a:pt x="60" y="46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60" y="3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8" name="Freeform 241"/>
              <p:cNvSpPr/>
              <p:nvPr/>
            </p:nvSpPr>
            <p:spPr bwMode="auto">
              <a:xfrm>
                <a:off x="2459" y="2684"/>
                <a:ext cx="58" cy="48"/>
              </a:xfrm>
              <a:custGeom>
                <a:avLst/>
                <a:gdLst>
                  <a:gd name="T0" fmla="*/ 0 w 58"/>
                  <a:gd name="T1" fmla="*/ 0 h 48"/>
                  <a:gd name="T2" fmla="*/ 58 w 58"/>
                  <a:gd name="T3" fmla="*/ 24 h 48"/>
                  <a:gd name="T4" fmla="*/ 58 w 58"/>
                  <a:gd name="T5" fmla="*/ 48 h 48"/>
                  <a:gd name="T6" fmla="*/ 0 w 58"/>
                  <a:gd name="T7" fmla="*/ 32 h 48"/>
                  <a:gd name="T8" fmla="*/ 0 w 58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8">
                    <a:moveTo>
                      <a:pt x="0" y="0"/>
                    </a:moveTo>
                    <a:lnTo>
                      <a:pt x="58" y="24"/>
                    </a:lnTo>
                    <a:lnTo>
                      <a:pt x="58" y="4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9" name="Freeform 242"/>
              <p:cNvSpPr/>
              <p:nvPr/>
            </p:nvSpPr>
            <p:spPr bwMode="auto">
              <a:xfrm>
                <a:off x="2533" y="2714"/>
                <a:ext cx="42" cy="36"/>
              </a:xfrm>
              <a:custGeom>
                <a:avLst/>
                <a:gdLst>
                  <a:gd name="T0" fmla="*/ 0 w 42"/>
                  <a:gd name="T1" fmla="*/ 0 h 36"/>
                  <a:gd name="T2" fmla="*/ 42 w 42"/>
                  <a:gd name="T3" fmla="*/ 16 h 36"/>
                  <a:gd name="T4" fmla="*/ 42 w 42"/>
                  <a:gd name="T5" fmla="*/ 36 h 36"/>
                  <a:gd name="T6" fmla="*/ 0 w 42"/>
                  <a:gd name="T7" fmla="*/ 24 h 36"/>
                  <a:gd name="T8" fmla="*/ 0 w 42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0" y="0"/>
                    </a:moveTo>
                    <a:lnTo>
                      <a:pt x="42" y="16"/>
                    </a:ln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0" name="Freeform 243"/>
              <p:cNvSpPr/>
              <p:nvPr/>
            </p:nvSpPr>
            <p:spPr bwMode="auto">
              <a:xfrm>
                <a:off x="2497" y="2750"/>
                <a:ext cx="36" cy="34"/>
              </a:xfrm>
              <a:custGeom>
                <a:avLst/>
                <a:gdLst>
                  <a:gd name="T0" fmla="*/ 36 w 36"/>
                  <a:gd name="T1" fmla="*/ 10 h 34"/>
                  <a:gd name="T2" fmla="*/ 36 w 36"/>
                  <a:gd name="T3" fmla="*/ 34 h 34"/>
                  <a:gd name="T4" fmla="*/ 0 w 36"/>
                  <a:gd name="T5" fmla="*/ 28 h 34"/>
                  <a:gd name="T6" fmla="*/ 0 w 36"/>
                  <a:gd name="T7" fmla="*/ 0 h 34"/>
                  <a:gd name="T8" fmla="*/ 36 w 36"/>
                  <a:gd name="T9" fmla="*/ 1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4">
                    <a:moveTo>
                      <a:pt x="36" y="10"/>
                    </a:moveTo>
                    <a:lnTo>
                      <a:pt x="36" y="34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1" name="Freeform 244"/>
              <p:cNvSpPr/>
              <p:nvPr/>
            </p:nvSpPr>
            <p:spPr bwMode="auto">
              <a:xfrm>
                <a:off x="2581" y="2772"/>
                <a:ext cx="32" cy="24"/>
              </a:xfrm>
              <a:custGeom>
                <a:avLst/>
                <a:gdLst>
                  <a:gd name="T0" fmla="*/ 32 w 32"/>
                  <a:gd name="T1" fmla="*/ 8 h 24"/>
                  <a:gd name="T2" fmla="*/ 32 w 32"/>
                  <a:gd name="T3" fmla="*/ 24 h 24"/>
                  <a:gd name="T4" fmla="*/ 0 w 32"/>
                  <a:gd name="T5" fmla="*/ 18 h 24"/>
                  <a:gd name="T6" fmla="*/ 0 w 32"/>
                  <a:gd name="T7" fmla="*/ 0 h 24"/>
                  <a:gd name="T8" fmla="*/ 10 w 32"/>
                  <a:gd name="T9" fmla="*/ 2 h 24"/>
                  <a:gd name="T10" fmla="*/ 32 w 32"/>
                  <a:gd name="T1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4">
                    <a:moveTo>
                      <a:pt x="32" y="8"/>
                    </a:moveTo>
                    <a:lnTo>
                      <a:pt x="3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0" y="2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2" name="Freeform 245"/>
              <p:cNvSpPr/>
              <p:nvPr/>
            </p:nvSpPr>
            <p:spPr bwMode="auto">
              <a:xfrm>
                <a:off x="2459" y="2798"/>
                <a:ext cx="54" cy="32"/>
              </a:xfrm>
              <a:custGeom>
                <a:avLst/>
                <a:gdLst>
                  <a:gd name="T0" fmla="*/ 0 w 54"/>
                  <a:gd name="T1" fmla="*/ 0 h 32"/>
                  <a:gd name="T2" fmla="*/ 54 w 54"/>
                  <a:gd name="T3" fmla="*/ 6 h 32"/>
                  <a:gd name="T4" fmla="*/ 54 w 54"/>
                  <a:gd name="T5" fmla="*/ 32 h 32"/>
                  <a:gd name="T6" fmla="*/ 0 w 54"/>
                  <a:gd name="T7" fmla="*/ 30 h 32"/>
                  <a:gd name="T8" fmla="*/ 0 w 54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32">
                    <a:moveTo>
                      <a:pt x="0" y="0"/>
                    </a:moveTo>
                    <a:lnTo>
                      <a:pt x="54" y="6"/>
                    </a:lnTo>
                    <a:lnTo>
                      <a:pt x="54" y="3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3" name="Freeform 246"/>
              <p:cNvSpPr/>
              <p:nvPr/>
            </p:nvSpPr>
            <p:spPr bwMode="auto">
              <a:xfrm>
                <a:off x="2529" y="2806"/>
                <a:ext cx="18" cy="26"/>
              </a:xfrm>
              <a:custGeom>
                <a:avLst/>
                <a:gdLst>
                  <a:gd name="T0" fmla="*/ 18 w 18"/>
                  <a:gd name="T1" fmla="*/ 4 h 26"/>
                  <a:gd name="T2" fmla="*/ 18 w 18"/>
                  <a:gd name="T3" fmla="*/ 26 h 26"/>
                  <a:gd name="T4" fmla="*/ 0 w 18"/>
                  <a:gd name="T5" fmla="*/ 26 h 26"/>
                  <a:gd name="T6" fmla="*/ 0 w 18"/>
                  <a:gd name="T7" fmla="*/ 0 h 26"/>
                  <a:gd name="T8" fmla="*/ 18 w 18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18" y="4"/>
                    </a:moveTo>
                    <a:lnTo>
                      <a:pt x="18" y="26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8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4" name="Freeform 247"/>
              <p:cNvSpPr/>
              <p:nvPr/>
            </p:nvSpPr>
            <p:spPr bwMode="auto">
              <a:xfrm>
                <a:off x="2563" y="2812"/>
                <a:ext cx="50" cy="22"/>
              </a:xfrm>
              <a:custGeom>
                <a:avLst/>
                <a:gdLst>
                  <a:gd name="T0" fmla="*/ 50 w 50"/>
                  <a:gd name="T1" fmla="*/ 6 h 22"/>
                  <a:gd name="T2" fmla="*/ 50 w 50"/>
                  <a:gd name="T3" fmla="*/ 22 h 22"/>
                  <a:gd name="T4" fmla="*/ 0 w 50"/>
                  <a:gd name="T5" fmla="*/ 20 h 22"/>
                  <a:gd name="T6" fmla="*/ 0 w 50"/>
                  <a:gd name="T7" fmla="*/ 0 h 22"/>
                  <a:gd name="T8" fmla="*/ 50 w 50"/>
                  <a:gd name="T9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50" y="6"/>
                    </a:moveTo>
                    <a:lnTo>
                      <a:pt x="50" y="2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5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5" name="Freeform 248"/>
              <p:cNvSpPr/>
              <p:nvPr/>
            </p:nvSpPr>
            <p:spPr bwMode="auto">
              <a:xfrm>
                <a:off x="2459" y="2854"/>
                <a:ext cx="24" cy="30"/>
              </a:xfrm>
              <a:custGeom>
                <a:avLst/>
                <a:gdLst>
                  <a:gd name="T0" fmla="*/ 0 w 24"/>
                  <a:gd name="T1" fmla="*/ 0 h 30"/>
                  <a:gd name="T2" fmla="*/ 24 w 24"/>
                  <a:gd name="T3" fmla="*/ 0 h 30"/>
                  <a:gd name="T4" fmla="*/ 24 w 24"/>
                  <a:gd name="T5" fmla="*/ 28 h 30"/>
                  <a:gd name="T6" fmla="*/ 0 w 24"/>
                  <a:gd name="T7" fmla="*/ 30 h 30"/>
                  <a:gd name="T8" fmla="*/ 0 w 24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0">
                    <a:moveTo>
                      <a:pt x="0" y="0"/>
                    </a:moveTo>
                    <a:lnTo>
                      <a:pt x="24" y="0"/>
                    </a:lnTo>
                    <a:lnTo>
                      <a:pt x="24" y="2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6" name="Freeform 249"/>
              <p:cNvSpPr/>
              <p:nvPr/>
            </p:nvSpPr>
            <p:spPr bwMode="auto">
              <a:xfrm>
                <a:off x="2547" y="2854"/>
                <a:ext cx="38" cy="22"/>
              </a:xfrm>
              <a:custGeom>
                <a:avLst/>
                <a:gdLst>
                  <a:gd name="T0" fmla="*/ 38 w 38"/>
                  <a:gd name="T1" fmla="*/ 2 h 22"/>
                  <a:gd name="T2" fmla="*/ 38 w 38"/>
                  <a:gd name="T3" fmla="*/ 20 h 22"/>
                  <a:gd name="T4" fmla="*/ 0 w 38"/>
                  <a:gd name="T5" fmla="*/ 22 h 22"/>
                  <a:gd name="T6" fmla="*/ 0 w 38"/>
                  <a:gd name="T7" fmla="*/ 0 h 22"/>
                  <a:gd name="T8" fmla="*/ 38 w 38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2">
                    <a:moveTo>
                      <a:pt x="38" y="2"/>
                    </a:moveTo>
                    <a:lnTo>
                      <a:pt x="38" y="2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8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7" name="Rectangle 250"/>
              <p:cNvSpPr>
                <a:spLocks noChangeArrowheads="1"/>
              </p:cNvSpPr>
              <p:nvPr/>
            </p:nvSpPr>
            <p:spPr bwMode="auto">
              <a:xfrm>
                <a:off x="2599" y="2856"/>
                <a:ext cx="14" cy="1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8" name="Freeform 251"/>
              <p:cNvSpPr/>
              <p:nvPr/>
            </p:nvSpPr>
            <p:spPr bwMode="auto">
              <a:xfrm>
                <a:off x="2459" y="2902"/>
                <a:ext cx="58" cy="38"/>
              </a:xfrm>
              <a:custGeom>
                <a:avLst/>
                <a:gdLst>
                  <a:gd name="T0" fmla="*/ 0 w 58"/>
                  <a:gd name="T1" fmla="*/ 8 h 38"/>
                  <a:gd name="T2" fmla="*/ 58 w 58"/>
                  <a:gd name="T3" fmla="*/ 0 h 38"/>
                  <a:gd name="T4" fmla="*/ 58 w 58"/>
                  <a:gd name="T5" fmla="*/ 26 h 38"/>
                  <a:gd name="T6" fmla="*/ 0 w 58"/>
                  <a:gd name="T7" fmla="*/ 38 h 38"/>
                  <a:gd name="T8" fmla="*/ 0 w 58"/>
                  <a:gd name="T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38">
                    <a:moveTo>
                      <a:pt x="0" y="8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3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9" name="Freeform 252"/>
              <p:cNvSpPr/>
              <p:nvPr/>
            </p:nvSpPr>
            <p:spPr bwMode="auto">
              <a:xfrm>
                <a:off x="2533" y="2900"/>
                <a:ext cx="14" cy="24"/>
              </a:xfrm>
              <a:custGeom>
                <a:avLst/>
                <a:gdLst>
                  <a:gd name="T0" fmla="*/ 14 w 14"/>
                  <a:gd name="T1" fmla="*/ 0 h 24"/>
                  <a:gd name="T2" fmla="*/ 14 w 14"/>
                  <a:gd name="T3" fmla="*/ 22 h 24"/>
                  <a:gd name="T4" fmla="*/ 0 w 14"/>
                  <a:gd name="T5" fmla="*/ 24 h 24"/>
                  <a:gd name="T6" fmla="*/ 0 w 14"/>
                  <a:gd name="T7" fmla="*/ 0 h 24"/>
                  <a:gd name="T8" fmla="*/ 14 w 14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4">
                    <a:moveTo>
                      <a:pt x="14" y="0"/>
                    </a:moveTo>
                    <a:lnTo>
                      <a:pt x="14" y="22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0" name="Freeform 253"/>
              <p:cNvSpPr/>
              <p:nvPr/>
            </p:nvSpPr>
            <p:spPr bwMode="auto">
              <a:xfrm>
                <a:off x="2503" y="2948"/>
                <a:ext cx="30" cy="32"/>
              </a:xfrm>
              <a:custGeom>
                <a:avLst/>
                <a:gdLst>
                  <a:gd name="T0" fmla="*/ 30 w 30"/>
                  <a:gd name="T1" fmla="*/ 0 h 32"/>
                  <a:gd name="T2" fmla="*/ 30 w 30"/>
                  <a:gd name="T3" fmla="*/ 22 h 32"/>
                  <a:gd name="T4" fmla="*/ 0 w 30"/>
                  <a:gd name="T5" fmla="*/ 32 h 32"/>
                  <a:gd name="T6" fmla="*/ 0 w 30"/>
                  <a:gd name="T7" fmla="*/ 6 h 32"/>
                  <a:gd name="T8" fmla="*/ 30 w 3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2">
                    <a:moveTo>
                      <a:pt x="30" y="0"/>
                    </a:moveTo>
                    <a:lnTo>
                      <a:pt x="30" y="22"/>
                    </a:lnTo>
                    <a:lnTo>
                      <a:pt x="0" y="32"/>
                    </a:lnTo>
                    <a:lnTo>
                      <a:pt x="0" y="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1" name="Freeform 254"/>
              <p:cNvSpPr/>
              <p:nvPr/>
            </p:nvSpPr>
            <p:spPr bwMode="auto">
              <a:xfrm>
                <a:off x="2547" y="2936"/>
                <a:ext cx="36" cy="30"/>
              </a:xfrm>
              <a:custGeom>
                <a:avLst/>
                <a:gdLst>
                  <a:gd name="T0" fmla="*/ 36 w 36"/>
                  <a:gd name="T1" fmla="*/ 0 h 30"/>
                  <a:gd name="T2" fmla="*/ 36 w 36"/>
                  <a:gd name="T3" fmla="*/ 20 h 30"/>
                  <a:gd name="T4" fmla="*/ 0 w 36"/>
                  <a:gd name="T5" fmla="*/ 30 h 30"/>
                  <a:gd name="T6" fmla="*/ 0 w 36"/>
                  <a:gd name="T7" fmla="*/ 8 h 30"/>
                  <a:gd name="T8" fmla="*/ 16 w 36"/>
                  <a:gd name="T9" fmla="*/ 4 h 30"/>
                  <a:gd name="T10" fmla="*/ 16 w 36"/>
                  <a:gd name="T11" fmla="*/ 4 h 30"/>
                  <a:gd name="T12" fmla="*/ 36 w 36"/>
                  <a:gd name="T13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30">
                    <a:moveTo>
                      <a:pt x="36" y="0"/>
                    </a:moveTo>
                    <a:lnTo>
                      <a:pt x="36" y="20"/>
                    </a:lnTo>
                    <a:lnTo>
                      <a:pt x="0" y="30"/>
                    </a:lnTo>
                    <a:lnTo>
                      <a:pt x="0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2" name="Freeform 255"/>
              <p:cNvSpPr/>
              <p:nvPr/>
            </p:nvSpPr>
            <p:spPr bwMode="auto">
              <a:xfrm>
                <a:off x="2597" y="2930"/>
                <a:ext cx="16" cy="20"/>
              </a:xfrm>
              <a:custGeom>
                <a:avLst/>
                <a:gdLst>
                  <a:gd name="T0" fmla="*/ 16 w 16"/>
                  <a:gd name="T1" fmla="*/ 0 h 20"/>
                  <a:gd name="T2" fmla="*/ 16 w 16"/>
                  <a:gd name="T3" fmla="*/ 16 h 20"/>
                  <a:gd name="T4" fmla="*/ 0 w 16"/>
                  <a:gd name="T5" fmla="*/ 20 h 20"/>
                  <a:gd name="T6" fmla="*/ 0 w 16"/>
                  <a:gd name="T7" fmla="*/ 4 h 20"/>
                  <a:gd name="T8" fmla="*/ 16 w 16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0">
                    <a:moveTo>
                      <a:pt x="16" y="0"/>
                    </a:moveTo>
                    <a:lnTo>
                      <a:pt x="16" y="16"/>
                    </a:lnTo>
                    <a:lnTo>
                      <a:pt x="0" y="20"/>
                    </a:lnTo>
                    <a:lnTo>
                      <a:pt x="0" y="4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3" name="Freeform 256"/>
              <p:cNvSpPr/>
              <p:nvPr/>
            </p:nvSpPr>
            <p:spPr bwMode="auto">
              <a:xfrm>
                <a:off x="2495" y="2986"/>
                <a:ext cx="66" cy="50"/>
              </a:xfrm>
              <a:custGeom>
                <a:avLst/>
                <a:gdLst>
                  <a:gd name="T0" fmla="*/ 66 w 66"/>
                  <a:gd name="T1" fmla="*/ 0 h 50"/>
                  <a:gd name="T2" fmla="*/ 66 w 66"/>
                  <a:gd name="T3" fmla="*/ 22 h 50"/>
                  <a:gd name="T4" fmla="*/ 0 w 66"/>
                  <a:gd name="T5" fmla="*/ 50 h 50"/>
                  <a:gd name="T6" fmla="*/ 0 w 66"/>
                  <a:gd name="T7" fmla="*/ 22 h 50"/>
                  <a:gd name="T8" fmla="*/ 66 w 66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50">
                    <a:moveTo>
                      <a:pt x="66" y="0"/>
                    </a:moveTo>
                    <a:lnTo>
                      <a:pt x="66" y="22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4" name="Freeform 257"/>
              <p:cNvSpPr/>
              <p:nvPr/>
            </p:nvSpPr>
            <p:spPr bwMode="auto">
              <a:xfrm>
                <a:off x="2575" y="2968"/>
                <a:ext cx="38" cy="32"/>
              </a:xfrm>
              <a:custGeom>
                <a:avLst/>
                <a:gdLst>
                  <a:gd name="T0" fmla="*/ 38 w 38"/>
                  <a:gd name="T1" fmla="*/ 0 h 32"/>
                  <a:gd name="T2" fmla="*/ 38 w 38"/>
                  <a:gd name="T3" fmla="*/ 16 h 32"/>
                  <a:gd name="T4" fmla="*/ 0 w 38"/>
                  <a:gd name="T5" fmla="*/ 32 h 32"/>
                  <a:gd name="T6" fmla="*/ 0 w 38"/>
                  <a:gd name="T7" fmla="*/ 14 h 32"/>
                  <a:gd name="T8" fmla="*/ 38 w 3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2">
                    <a:moveTo>
                      <a:pt x="38" y="0"/>
                    </a:moveTo>
                    <a:lnTo>
                      <a:pt x="3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5" name="Freeform 258"/>
              <p:cNvSpPr/>
              <p:nvPr/>
            </p:nvSpPr>
            <p:spPr bwMode="auto">
              <a:xfrm>
                <a:off x="2459" y="3050"/>
                <a:ext cx="58" cy="58"/>
              </a:xfrm>
              <a:custGeom>
                <a:avLst/>
                <a:gdLst>
                  <a:gd name="T0" fmla="*/ 0 w 58"/>
                  <a:gd name="T1" fmla="*/ 26 h 58"/>
                  <a:gd name="T2" fmla="*/ 58 w 58"/>
                  <a:gd name="T3" fmla="*/ 0 h 58"/>
                  <a:gd name="T4" fmla="*/ 58 w 58"/>
                  <a:gd name="T5" fmla="*/ 26 h 58"/>
                  <a:gd name="T6" fmla="*/ 0 w 58"/>
                  <a:gd name="T7" fmla="*/ 58 h 58"/>
                  <a:gd name="T8" fmla="*/ 0 w 58"/>
                  <a:gd name="T9" fmla="*/ 2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8">
                    <a:moveTo>
                      <a:pt x="0" y="26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58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6" name="Freeform 259"/>
              <p:cNvSpPr/>
              <p:nvPr/>
            </p:nvSpPr>
            <p:spPr bwMode="auto">
              <a:xfrm>
                <a:off x="2533" y="3024"/>
                <a:ext cx="48" cy="44"/>
              </a:xfrm>
              <a:custGeom>
                <a:avLst/>
                <a:gdLst>
                  <a:gd name="T0" fmla="*/ 0 w 48"/>
                  <a:gd name="T1" fmla="*/ 20 h 44"/>
                  <a:gd name="T2" fmla="*/ 48 w 48"/>
                  <a:gd name="T3" fmla="*/ 0 h 44"/>
                  <a:gd name="T4" fmla="*/ 48 w 48"/>
                  <a:gd name="T5" fmla="*/ 18 h 44"/>
                  <a:gd name="T6" fmla="*/ 0 w 48"/>
                  <a:gd name="T7" fmla="*/ 44 h 44"/>
                  <a:gd name="T8" fmla="*/ 0 w 48"/>
                  <a:gd name="T9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0" y="20"/>
                    </a:moveTo>
                    <a:lnTo>
                      <a:pt x="48" y="0"/>
                    </a:lnTo>
                    <a:lnTo>
                      <a:pt x="48" y="18"/>
                    </a:lnTo>
                    <a:lnTo>
                      <a:pt x="0" y="44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7" name="Freeform 260"/>
              <p:cNvSpPr/>
              <p:nvPr/>
            </p:nvSpPr>
            <p:spPr bwMode="auto">
              <a:xfrm>
                <a:off x="2499" y="3094"/>
                <a:ext cx="34" cy="44"/>
              </a:xfrm>
              <a:custGeom>
                <a:avLst/>
                <a:gdLst>
                  <a:gd name="T0" fmla="*/ 34 w 34"/>
                  <a:gd name="T1" fmla="*/ 0 h 44"/>
                  <a:gd name="T2" fmla="*/ 34 w 34"/>
                  <a:gd name="T3" fmla="*/ 24 h 44"/>
                  <a:gd name="T4" fmla="*/ 0 w 34"/>
                  <a:gd name="T5" fmla="*/ 44 h 44"/>
                  <a:gd name="T6" fmla="*/ 0 w 34"/>
                  <a:gd name="T7" fmla="*/ 18 h 44"/>
                  <a:gd name="T8" fmla="*/ 34 w 34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4">
                    <a:moveTo>
                      <a:pt x="34" y="0"/>
                    </a:moveTo>
                    <a:lnTo>
                      <a:pt x="34" y="24"/>
                    </a:lnTo>
                    <a:lnTo>
                      <a:pt x="0" y="44"/>
                    </a:lnTo>
                    <a:lnTo>
                      <a:pt x="0" y="18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8" name="Freeform 261"/>
              <p:cNvSpPr/>
              <p:nvPr/>
            </p:nvSpPr>
            <p:spPr bwMode="auto">
              <a:xfrm>
                <a:off x="2585" y="3050"/>
                <a:ext cx="28" cy="34"/>
              </a:xfrm>
              <a:custGeom>
                <a:avLst/>
                <a:gdLst>
                  <a:gd name="T0" fmla="*/ 28 w 28"/>
                  <a:gd name="T1" fmla="*/ 0 h 34"/>
                  <a:gd name="T2" fmla="*/ 28 w 28"/>
                  <a:gd name="T3" fmla="*/ 16 h 34"/>
                  <a:gd name="T4" fmla="*/ 0 w 28"/>
                  <a:gd name="T5" fmla="*/ 34 h 34"/>
                  <a:gd name="T6" fmla="*/ 0 w 28"/>
                  <a:gd name="T7" fmla="*/ 14 h 34"/>
                  <a:gd name="T8" fmla="*/ 28 w 2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4">
                    <a:moveTo>
                      <a:pt x="28" y="0"/>
                    </a:moveTo>
                    <a:lnTo>
                      <a:pt x="28" y="16"/>
                    </a:lnTo>
                    <a:lnTo>
                      <a:pt x="0" y="34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9" name="Freeform 262"/>
              <p:cNvSpPr/>
              <p:nvPr/>
            </p:nvSpPr>
            <p:spPr bwMode="auto">
              <a:xfrm>
                <a:off x="2459" y="3160"/>
                <a:ext cx="40" cy="54"/>
              </a:xfrm>
              <a:custGeom>
                <a:avLst/>
                <a:gdLst>
                  <a:gd name="T0" fmla="*/ 0 w 40"/>
                  <a:gd name="T1" fmla="*/ 24 h 54"/>
                  <a:gd name="T2" fmla="*/ 40 w 40"/>
                  <a:gd name="T3" fmla="*/ 0 h 54"/>
                  <a:gd name="T4" fmla="*/ 40 w 40"/>
                  <a:gd name="T5" fmla="*/ 28 h 54"/>
                  <a:gd name="T6" fmla="*/ 0 w 40"/>
                  <a:gd name="T7" fmla="*/ 54 h 54"/>
                  <a:gd name="T8" fmla="*/ 0 w 40"/>
                  <a:gd name="T9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4">
                    <a:moveTo>
                      <a:pt x="0" y="24"/>
                    </a:moveTo>
                    <a:lnTo>
                      <a:pt x="40" y="0"/>
                    </a:lnTo>
                    <a:lnTo>
                      <a:pt x="40" y="28"/>
                    </a:lnTo>
                    <a:lnTo>
                      <a:pt x="0" y="5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0" name="Freeform 263"/>
              <p:cNvSpPr/>
              <p:nvPr/>
            </p:nvSpPr>
            <p:spPr bwMode="auto">
              <a:xfrm>
                <a:off x="2563" y="3094"/>
                <a:ext cx="50" cy="50"/>
              </a:xfrm>
              <a:custGeom>
                <a:avLst/>
                <a:gdLst>
                  <a:gd name="T0" fmla="*/ 50 w 50"/>
                  <a:gd name="T1" fmla="*/ 0 h 50"/>
                  <a:gd name="T2" fmla="*/ 50 w 50"/>
                  <a:gd name="T3" fmla="*/ 16 h 50"/>
                  <a:gd name="T4" fmla="*/ 0 w 50"/>
                  <a:gd name="T5" fmla="*/ 50 h 50"/>
                  <a:gd name="T6" fmla="*/ 0 w 50"/>
                  <a:gd name="T7" fmla="*/ 28 h 50"/>
                  <a:gd name="T8" fmla="*/ 50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50" y="0"/>
                    </a:moveTo>
                    <a:lnTo>
                      <a:pt x="50" y="16"/>
                    </a:lnTo>
                    <a:lnTo>
                      <a:pt x="0" y="50"/>
                    </a:lnTo>
                    <a:lnTo>
                      <a:pt x="0" y="2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1" name="Freeform 264"/>
              <p:cNvSpPr/>
              <p:nvPr/>
            </p:nvSpPr>
            <p:spPr bwMode="auto">
              <a:xfrm>
                <a:off x="2495" y="3156"/>
                <a:ext cx="84" cy="82"/>
              </a:xfrm>
              <a:custGeom>
                <a:avLst/>
                <a:gdLst>
                  <a:gd name="T0" fmla="*/ 0 w 84"/>
                  <a:gd name="T1" fmla="*/ 54 h 82"/>
                  <a:gd name="T2" fmla="*/ 84 w 84"/>
                  <a:gd name="T3" fmla="*/ 0 h 82"/>
                  <a:gd name="T4" fmla="*/ 84 w 84"/>
                  <a:gd name="T5" fmla="*/ 18 h 82"/>
                  <a:gd name="T6" fmla="*/ 0 w 84"/>
                  <a:gd name="T7" fmla="*/ 82 h 82"/>
                  <a:gd name="T8" fmla="*/ 0 w 84"/>
                  <a:gd name="T9" fmla="*/ 54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82">
                    <a:moveTo>
                      <a:pt x="0" y="54"/>
                    </a:moveTo>
                    <a:lnTo>
                      <a:pt x="84" y="0"/>
                    </a:lnTo>
                    <a:lnTo>
                      <a:pt x="84" y="18"/>
                    </a:lnTo>
                    <a:lnTo>
                      <a:pt x="0" y="82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2" name="Freeform 265"/>
              <p:cNvSpPr/>
              <p:nvPr/>
            </p:nvSpPr>
            <p:spPr bwMode="auto">
              <a:xfrm>
                <a:off x="2593" y="3132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3" name="Freeform 266"/>
              <p:cNvSpPr/>
              <p:nvPr/>
            </p:nvSpPr>
            <p:spPr bwMode="auto">
              <a:xfrm>
                <a:off x="2459" y="3242"/>
                <a:ext cx="58" cy="75"/>
              </a:xfrm>
              <a:custGeom>
                <a:avLst/>
                <a:gdLst>
                  <a:gd name="T0" fmla="*/ 0 w 58"/>
                  <a:gd name="T1" fmla="*/ 42 h 75"/>
                  <a:gd name="T2" fmla="*/ 58 w 58"/>
                  <a:gd name="T3" fmla="*/ 0 h 75"/>
                  <a:gd name="T4" fmla="*/ 58 w 58"/>
                  <a:gd name="T5" fmla="*/ 26 h 75"/>
                  <a:gd name="T6" fmla="*/ 0 w 58"/>
                  <a:gd name="T7" fmla="*/ 75 h 75"/>
                  <a:gd name="T8" fmla="*/ 0 w 58"/>
                  <a:gd name="T9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5">
                    <a:moveTo>
                      <a:pt x="0" y="42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75"/>
                    </a:lnTo>
                    <a:lnTo>
                      <a:pt x="0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4" name="Freeform 267"/>
              <p:cNvSpPr/>
              <p:nvPr/>
            </p:nvSpPr>
            <p:spPr bwMode="auto">
              <a:xfrm>
                <a:off x="2565" y="3174"/>
                <a:ext cx="48" cy="54"/>
              </a:xfrm>
              <a:custGeom>
                <a:avLst/>
                <a:gdLst>
                  <a:gd name="T0" fmla="*/ 48 w 48"/>
                  <a:gd name="T1" fmla="*/ 0 h 54"/>
                  <a:gd name="T2" fmla="*/ 48 w 48"/>
                  <a:gd name="T3" fmla="*/ 16 h 54"/>
                  <a:gd name="T4" fmla="*/ 0 w 48"/>
                  <a:gd name="T5" fmla="*/ 54 h 54"/>
                  <a:gd name="T6" fmla="*/ 0 w 48"/>
                  <a:gd name="T7" fmla="*/ 34 h 54"/>
                  <a:gd name="T8" fmla="*/ 48 w 48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0"/>
                    </a:moveTo>
                    <a:lnTo>
                      <a:pt x="48" y="16"/>
                    </a:lnTo>
                    <a:lnTo>
                      <a:pt x="0" y="54"/>
                    </a:lnTo>
                    <a:lnTo>
                      <a:pt x="0" y="34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5" name="Freeform 268"/>
              <p:cNvSpPr/>
              <p:nvPr/>
            </p:nvSpPr>
            <p:spPr bwMode="auto">
              <a:xfrm>
                <a:off x="2505" y="3252"/>
                <a:ext cx="58" cy="73"/>
              </a:xfrm>
              <a:custGeom>
                <a:avLst/>
                <a:gdLst>
                  <a:gd name="T0" fmla="*/ 58 w 58"/>
                  <a:gd name="T1" fmla="*/ 0 h 73"/>
                  <a:gd name="T2" fmla="*/ 58 w 58"/>
                  <a:gd name="T3" fmla="*/ 22 h 73"/>
                  <a:gd name="T4" fmla="*/ 0 w 58"/>
                  <a:gd name="T5" fmla="*/ 73 h 73"/>
                  <a:gd name="T6" fmla="*/ 0 w 58"/>
                  <a:gd name="T7" fmla="*/ 46 h 73"/>
                  <a:gd name="T8" fmla="*/ 58 w 58"/>
                  <a:gd name="T9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3">
                    <a:moveTo>
                      <a:pt x="58" y="0"/>
                    </a:moveTo>
                    <a:lnTo>
                      <a:pt x="58" y="22"/>
                    </a:lnTo>
                    <a:lnTo>
                      <a:pt x="0" y="73"/>
                    </a:lnTo>
                    <a:lnTo>
                      <a:pt x="0" y="46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6" name="Freeform 269"/>
              <p:cNvSpPr/>
              <p:nvPr/>
            </p:nvSpPr>
            <p:spPr bwMode="auto">
              <a:xfrm>
                <a:off x="2577" y="3214"/>
                <a:ext cx="36" cy="46"/>
              </a:xfrm>
              <a:custGeom>
                <a:avLst/>
                <a:gdLst>
                  <a:gd name="T0" fmla="*/ 36 w 36"/>
                  <a:gd name="T1" fmla="*/ 0 h 46"/>
                  <a:gd name="T2" fmla="*/ 36 w 36"/>
                  <a:gd name="T3" fmla="*/ 16 h 46"/>
                  <a:gd name="T4" fmla="*/ 0 w 36"/>
                  <a:gd name="T5" fmla="*/ 46 h 46"/>
                  <a:gd name="T6" fmla="*/ 0 w 36"/>
                  <a:gd name="T7" fmla="*/ 28 h 46"/>
                  <a:gd name="T8" fmla="*/ 36 w 36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6">
                    <a:moveTo>
                      <a:pt x="36" y="0"/>
                    </a:moveTo>
                    <a:lnTo>
                      <a:pt x="36" y="16"/>
                    </a:lnTo>
                    <a:lnTo>
                      <a:pt x="0" y="46"/>
                    </a:lnTo>
                    <a:lnTo>
                      <a:pt x="0" y="28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7" name="Freeform 270"/>
              <p:cNvSpPr/>
              <p:nvPr/>
            </p:nvSpPr>
            <p:spPr bwMode="auto">
              <a:xfrm>
                <a:off x="2459" y="3371"/>
                <a:ext cx="16" cy="46"/>
              </a:xfrm>
              <a:custGeom>
                <a:avLst/>
                <a:gdLst>
                  <a:gd name="T0" fmla="*/ 0 w 16"/>
                  <a:gd name="T1" fmla="*/ 14 h 46"/>
                  <a:gd name="T2" fmla="*/ 16 w 16"/>
                  <a:gd name="T3" fmla="*/ 0 h 46"/>
                  <a:gd name="T4" fmla="*/ 16 w 16"/>
                  <a:gd name="T5" fmla="*/ 30 h 46"/>
                  <a:gd name="T6" fmla="*/ 0 w 16"/>
                  <a:gd name="T7" fmla="*/ 46 h 46"/>
                  <a:gd name="T8" fmla="*/ 0 w 16"/>
                  <a:gd name="T9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6">
                    <a:moveTo>
                      <a:pt x="0" y="14"/>
                    </a:moveTo>
                    <a:lnTo>
                      <a:pt x="16" y="0"/>
                    </a:lnTo>
                    <a:lnTo>
                      <a:pt x="16" y="30"/>
                    </a:lnTo>
                    <a:lnTo>
                      <a:pt x="0" y="4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8" name="Freeform 271"/>
              <p:cNvSpPr/>
              <p:nvPr/>
            </p:nvSpPr>
            <p:spPr bwMode="auto">
              <a:xfrm>
                <a:off x="2491" y="3313"/>
                <a:ext cx="54" cy="72"/>
              </a:xfrm>
              <a:custGeom>
                <a:avLst/>
                <a:gdLst>
                  <a:gd name="T0" fmla="*/ 0 w 54"/>
                  <a:gd name="T1" fmla="*/ 44 h 72"/>
                  <a:gd name="T2" fmla="*/ 54 w 54"/>
                  <a:gd name="T3" fmla="*/ 0 h 72"/>
                  <a:gd name="T4" fmla="*/ 54 w 54"/>
                  <a:gd name="T5" fmla="*/ 22 h 72"/>
                  <a:gd name="T6" fmla="*/ 0 w 54"/>
                  <a:gd name="T7" fmla="*/ 72 h 72"/>
                  <a:gd name="T8" fmla="*/ 0 w 54"/>
                  <a:gd name="T9" fmla="*/ 44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0" y="44"/>
                    </a:moveTo>
                    <a:lnTo>
                      <a:pt x="54" y="0"/>
                    </a:lnTo>
                    <a:lnTo>
                      <a:pt x="54" y="22"/>
                    </a:lnTo>
                    <a:lnTo>
                      <a:pt x="0" y="72"/>
                    </a:lnTo>
                    <a:lnTo>
                      <a:pt x="0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9" name="Freeform 272"/>
              <p:cNvSpPr/>
              <p:nvPr/>
            </p:nvSpPr>
            <p:spPr bwMode="auto">
              <a:xfrm>
                <a:off x="2561" y="3254"/>
                <a:ext cx="52" cy="67"/>
              </a:xfrm>
              <a:custGeom>
                <a:avLst/>
                <a:gdLst>
                  <a:gd name="T0" fmla="*/ 52 w 52"/>
                  <a:gd name="T1" fmla="*/ 0 h 67"/>
                  <a:gd name="T2" fmla="*/ 52 w 52"/>
                  <a:gd name="T3" fmla="*/ 16 h 67"/>
                  <a:gd name="T4" fmla="*/ 0 w 52"/>
                  <a:gd name="T5" fmla="*/ 67 h 67"/>
                  <a:gd name="T6" fmla="*/ 0 w 52"/>
                  <a:gd name="T7" fmla="*/ 44 h 67"/>
                  <a:gd name="T8" fmla="*/ 52 w 52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7">
                    <a:moveTo>
                      <a:pt x="52" y="0"/>
                    </a:moveTo>
                    <a:lnTo>
                      <a:pt x="52" y="16"/>
                    </a:lnTo>
                    <a:lnTo>
                      <a:pt x="0" y="67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0" name="Freeform 273"/>
              <p:cNvSpPr/>
              <p:nvPr/>
            </p:nvSpPr>
            <p:spPr bwMode="auto">
              <a:xfrm>
                <a:off x="2459" y="3403"/>
                <a:ext cx="36" cy="66"/>
              </a:xfrm>
              <a:custGeom>
                <a:avLst/>
                <a:gdLst>
                  <a:gd name="T0" fmla="*/ 0 w 36"/>
                  <a:gd name="T1" fmla="*/ 34 h 66"/>
                  <a:gd name="T2" fmla="*/ 36 w 36"/>
                  <a:gd name="T3" fmla="*/ 0 h 66"/>
                  <a:gd name="T4" fmla="*/ 36 w 36"/>
                  <a:gd name="T5" fmla="*/ 28 h 66"/>
                  <a:gd name="T6" fmla="*/ 0 w 36"/>
                  <a:gd name="T7" fmla="*/ 66 h 66"/>
                  <a:gd name="T8" fmla="*/ 0 w 36"/>
                  <a:gd name="T9" fmla="*/ 3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66">
                    <a:moveTo>
                      <a:pt x="0" y="34"/>
                    </a:moveTo>
                    <a:lnTo>
                      <a:pt x="36" y="0"/>
                    </a:lnTo>
                    <a:lnTo>
                      <a:pt x="36" y="28"/>
                    </a:lnTo>
                    <a:lnTo>
                      <a:pt x="0" y="66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1" name="Freeform 274"/>
              <p:cNvSpPr/>
              <p:nvPr/>
            </p:nvSpPr>
            <p:spPr bwMode="auto">
              <a:xfrm>
                <a:off x="2541" y="3337"/>
                <a:ext cx="30" cy="48"/>
              </a:xfrm>
              <a:custGeom>
                <a:avLst/>
                <a:gdLst>
                  <a:gd name="T0" fmla="*/ 30 w 30"/>
                  <a:gd name="T1" fmla="*/ 0 h 48"/>
                  <a:gd name="T2" fmla="*/ 30 w 30"/>
                  <a:gd name="T3" fmla="*/ 20 h 48"/>
                  <a:gd name="T4" fmla="*/ 0 w 30"/>
                  <a:gd name="T5" fmla="*/ 48 h 48"/>
                  <a:gd name="T6" fmla="*/ 0 w 30"/>
                  <a:gd name="T7" fmla="*/ 26 h 48"/>
                  <a:gd name="T8" fmla="*/ 30 w 30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8">
                    <a:moveTo>
                      <a:pt x="30" y="0"/>
                    </a:moveTo>
                    <a:lnTo>
                      <a:pt x="30" y="20"/>
                    </a:lnTo>
                    <a:lnTo>
                      <a:pt x="0" y="48"/>
                    </a:lnTo>
                    <a:lnTo>
                      <a:pt x="0" y="2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2" name="Freeform 275"/>
              <p:cNvSpPr/>
              <p:nvPr/>
            </p:nvSpPr>
            <p:spPr bwMode="auto">
              <a:xfrm>
                <a:off x="2585" y="3298"/>
                <a:ext cx="28" cy="43"/>
              </a:xfrm>
              <a:custGeom>
                <a:avLst/>
                <a:gdLst>
                  <a:gd name="T0" fmla="*/ 28 w 28"/>
                  <a:gd name="T1" fmla="*/ 0 h 43"/>
                  <a:gd name="T2" fmla="*/ 28 w 28"/>
                  <a:gd name="T3" fmla="*/ 15 h 43"/>
                  <a:gd name="T4" fmla="*/ 0 w 28"/>
                  <a:gd name="T5" fmla="*/ 43 h 43"/>
                  <a:gd name="T6" fmla="*/ 0 w 28"/>
                  <a:gd name="T7" fmla="*/ 25 h 43"/>
                  <a:gd name="T8" fmla="*/ 28 w 28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3">
                    <a:moveTo>
                      <a:pt x="28" y="0"/>
                    </a:moveTo>
                    <a:lnTo>
                      <a:pt x="28" y="15"/>
                    </a:lnTo>
                    <a:lnTo>
                      <a:pt x="0" y="43"/>
                    </a:lnTo>
                    <a:lnTo>
                      <a:pt x="0" y="25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3" name="Freeform 276"/>
              <p:cNvSpPr/>
              <p:nvPr/>
            </p:nvSpPr>
            <p:spPr bwMode="auto">
              <a:xfrm>
                <a:off x="2459" y="3461"/>
                <a:ext cx="26" cy="56"/>
              </a:xfrm>
              <a:custGeom>
                <a:avLst/>
                <a:gdLst>
                  <a:gd name="T0" fmla="*/ 0 w 26"/>
                  <a:gd name="T1" fmla="*/ 26 h 56"/>
                  <a:gd name="T2" fmla="*/ 26 w 26"/>
                  <a:gd name="T3" fmla="*/ 0 h 56"/>
                  <a:gd name="T4" fmla="*/ 26 w 26"/>
                  <a:gd name="T5" fmla="*/ 28 h 56"/>
                  <a:gd name="T6" fmla="*/ 0 w 26"/>
                  <a:gd name="T7" fmla="*/ 56 h 56"/>
                  <a:gd name="T8" fmla="*/ 0 w 26"/>
                  <a:gd name="T9" fmla="*/ 2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6">
                    <a:moveTo>
                      <a:pt x="0" y="26"/>
                    </a:moveTo>
                    <a:lnTo>
                      <a:pt x="26" y="0"/>
                    </a:lnTo>
                    <a:lnTo>
                      <a:pt x="26" y="28"/>
                    </a:lnTo>
                    <a:lnTo>
                      <a:pt x="0" y="5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4" name="Freeform 277"/>
              <p:cNvSpPr/>
              <p:nvPr/>
            </p:nvSpPr>
            <p:spPr bwMode="auto">
              <a:xfrm>
                <a:off x="2501" y="3389"/>
                <a:ext cx="56" cy="84"/>
              </a:xfrm>
              <a:custGeom>
                <a:avLst/>
                <a:gdLst>
                  <a:gd name="T0" fmla="*/ 56 w 56"/>
                  <a:gd name="T1" fmla="*/ 0 h 84"/>
                  <a:gd name="T2" fmla="*/ 56 w 56"/>
                  <a:gd name="T3" fmla="*/ 22 h 84"/>
                  <a:gd name="T4" fmla="*/ 0 w 56"/>
                  <a:gd name="T5" fmla="*/ 84 h 84"/>
                  <a:gd name="T6" fmla="*/ 0 w 56"/>
                  <a:gd name="T7" fmla="*/ 56 h 84"/>
                  <a:gd name="T8" fmla="*/ 56 w 56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84">
                    <a:moveTo>
                      <a:pt x="56" y="0"/>
                    </a:moveTo>
                    <a:lnTo>
                      <a:pt x="56" y="22"/>
                    </a:lnTo>
                    <a:lnTo>
                      <a:pt x="0" y="84"/>
                    </a:lnTo>
                    <a:lnTo>
                      <a:pt x="0" y="56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5" name="Freeform 278"/>
              <p:cNvSpPr/>
              <p:nvPr/>
            </p:nvSpPr>
            <p:spPr bwMode="auto">
              <a:xfrm>
                <a:off x="2573" y="3337"/>
                <a:ext cx="40" cy="58"/>
              </a:xfrm>
              <a:custGeom>
                <a:avLst/>
                <a:gdLst>
                  <a:gd name="T0" fmla="*/ 40 w 40"/>
                  <a:gd name="T1" fmla="*/ 0 h 58"/>
                  <a:gd name="T2" fmla="*/ 40 w 40"/>
                  <a:gd name="T3" fmla="*/ 16 h 58"/>
                  <a:gd name="T4" fmla="*/ 0 w 40"/>
                  <a:gd name="T5" fmla="*/ 58 h 58"/>
                  <a:gd name="T6" fmla="*/ 0 w 40"/>
                  <a:gd name="T7" fmla="*/ 38 h 58"/>
                  <a:gd name="T8" fmla="*/ 40 w 40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8">
                    <a:moveTo>
                      <a:pt x="40" y="0"/>
                    </a:moveTo>
                    <a:lnTo>
                      <a:pt x="40" y="16"/>
                    </a:lnTo>
                    <a:lnTo>
                      <a:pt x="0" y="58"/>
                    </a:lnTo>
                    <a:lnTo>
                      <a:pt x="0" y="3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6" name="Freeform 279"/>
              <p:cNvSpPr/>
              <p:nvPr/>
            </p:nvSpPr>
            <p:spPr bwMode="auto">
              <a:xfrm>
                <a:off x="2601" y="3379"/>
                <a:ext cx="12" cy="28"/>
              </a:xfrm>
              <a:custGeom>
                <a:avLst/>
                <a:gdLst>
                  <a:gd name="T0" fmla="*/ 12 w 12"/>
                  <a:gd name="T1" fmla="*/ 0 h 28"/>
                  <a:gd name="T2" fmla="*/ 12 w 12"/>
                  <a:gd name="T3" fmla="*/ 16 h 28"/>
                  <a:gd name="T4" fmla="*/ 0 w 12"/>
                  <a:gd name="T5" fmla="*/ 28 h 28"/>
                  <a:gd name="T6" fmla="*/ 0 w 12"/>
                  <a:gd name="T7" fmla="*/ 12 h 28"/>
                  <a:gd name="T8" fmla="*/ 1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12" y="0"/>
                    </a:moveTo>
                    <a:lnTo>
                      <a:pt x="12" y="16"/>
                    </a:lnTo>
                    <a:lnTo>
                      <a:pt x="0" y="28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7" name="Freeform 280"/>
              <p:cNvSpPr/>
              <p:nvPr/>
            </p:nvSpPr>
            <p:spPr bwMode="auto">
              <a:xfrm>
                <a:off x="2489" y="3529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26 h 52"/>
                  <a:gd name="T4" fmla="*/ 0 w 22"/>
                  <a:gd name="T5" fmla="*/ 52 h 52"/>
                  <a:gd name="T6" fmla="*/ 0 w 22"/>
                  <a:gd name="T7" fmla="*/ 24 h 52"/>
                  <a:gd name="T8" fmla="*/ 22 w 22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26"/>
                    </a:lnTo>
                    <a:lnTo>
                      <a:pt x="0" y="52"/>
                    </a:lnTo>
                    <a:lnTo>
                      <a:pt x="0" y="24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8" name="Freeform 281"/>
              <p:cNvSpPr/>
              <p:nvPr/>
            </p:nvSpPr>
            <p:spPr bwMode="auto">
              <a:xfrm>
                <a:off x="2527" y="3419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4 h 118"/>
                  <a:gd name="T4" fmla="*/ 0 w 86"/>
                  <a:gd name="T5" fmla="*/ 118 h 118"/>
                  <a:gd name="T6" fmla="*/ 0 w 86"/>
                  <a:gd name="T7" fmla="*/ 92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4"/>
                    </a:lnTo>
                    <a:lnTo>
                      <a:pt x="0" y="118"/>
                    </a:lnTo>
                    <a:lnTo>
                      <a:pt x="0" y="92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9" name="Freeform 282"/>
              <p:cNvSpPr/>
              <p:nvPr/>
            </p:nvSpPr>
            <p:spPr bwMode="auto">
              <a:xfrm>
                <a:off x="2561" y="3461"/>
                <a:ext cx="52" cy="78"/>
              </a:xfrm>
              <a:custGeom>
                <a:avLst/>
                <a:gdLst>
                  <a:gd name="T0" fmla="*/ 52 w 52"/>
                  <a:gd name="T1" fmla="*/ 0 h 78"/>
                  <a:gd name="T2" fmla="*/ 52 w 52"/>
                  <a:gd name="T3" fmla="*/ 14 h 78"/>
                  <a:gd name="T4" fmla="*/ 0 w 52"/>
                  <a:gd name="T5" fmla="*/ 78 h 78"/>
                  <a:gd name="T6" fmla="*/ 0 w 52"/>
                  <a:gd name="T7" fmla="*/ 58 h 78"/>
                  <a:gd name="T8" fmla="*/ 52 w 5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78">
                    <a:moveTo>
                      <a:pt x="52" y="0"/>
                    </a:moveTo>
                    <a:lnTo>
                      <a:pt x="52" y="14"/>
                    </a:lnTo>
                    <a:lnTo>
                      <a:pt x="0" y="78"/>
                    </a:lnTo>
                    <a:lnTo>
                      <a:pt x="0" y="58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0" name="Rectangle 283"/>
              <p:cNvSpPr>
                <a:spLocks noChangeArrowheads="1"/>
              </p:cNvSpPr>
              <p:nvPr/>
            </p:nvSpPr>
            <p:spPr bwMode="auto">
              <a:xfrm>
                <a:off x="2563" y="294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1" name="Rectangle 284"/>
              <p:cNvSpPr>
                <a:spLocks noChangeArrowheads="1"/>
              </p:cNvSpPr>
              <p:nvPr/>
            </p:nvSpPr>
            <p:spPr bwMode="auto">
              <a:xfrm>
                <a:off x="3511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2" name="Rectangle 285"/>
              <p:cNvSpPr>
                <a:spLocks noChangeArrowheads="1"/>
              </p:cNvSpPr>
              <p:nvPr/>
            </p:nvSpPr>
            <p:spPr bwMode="auto">
              <a:xfrm>
                <a:off x="3613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3" name="Rectangle 286"/>
              <p:cNvSpPr>
                <a:spLocks noChangeArrowheads="1"/>
              </p:cNvSpPr>
              <p:nvPr/>
            </p:nvSpPr>
            <p:spPr bwMode="auto">
              <a:xfrm>
                <a:off x="3713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4" name="Rectangle 287"/>
              <p:cNvSpPr>
                <a:spLocks noChangeArrowheads="1"/>
              </p:cNvSpPr>
              <p:nvPr/>
            </p:nvSpPr>
            <p:spPr bwMode="auto">
              <a:xfrm>
                <a:off x="3815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5" name="Rectangle 288"/>
              <p:cNvSpPr>
                <a:spLocks noChangeArrowheads="1"/>
              </p:cNvSpPr>
              <p:nvPr/>
            </p:nvSpPr>
            <p:spPr bwMode="auto">
              <a:xfrm>
                <a:off x="3918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6" name="Rectangle 289"/>
              <p:cNvSpPr>
                <a:spLocks noChangeArrowheads="1"/>
              </p:cNvSpPr>
              <p:nvPr/>
            </p:nvSpPr>
            <p:spPr bwMode="auto">
              <a:xfrm>
                <a:off x="3511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7" name="Rectangle 290"/>
              <p:cNvSpPr>
                <a:spLocks noChangeArrowheads="1"/>
              </p:cNvSpPr>
              <p:nvPr/>
            </p:nvSpPr>
            <p:spPr bwMode="auto">
              <a:xfrm>
                <a:off x="3613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8" name="Rectangle 291"/>
              <p:cNvSpPr>
                <a:spLocks noChangeArrowheads="1"/>
              </p:cNvSpPr>
              <p:nvPr/>
            </p:nvSpPr>
            <p:spPr bwMode="auto">
              <a:xfrm>
                <a:off x="3713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9" name="Rectangle 292"/>
              <p:cNvSpPr>
                <a:spLocks noChangeArrowheads="1"/>
              </p:cNvSpPr>
              <p:nvPr/>
            </p:nvSpPr>
            <p:spPr bwMode="auto">
              <a:xfrm>
                <a:off x="3815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0" name="Rectangle 293"/>
              <p:cNvSpPr>
                <a:spLocks noChangeArrowheads="1"/>
              </p:cNvSpPr>
              <p:nvPr/>
            </p:nvSpPr>
            <p:spPr bwMode="auto">
              <a:xfrm>
                <a:off x="3511" y="-131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1" name="Rectangle 294"/>
              <p:cNvSpPr>
                <a:spLocks noChangeArrowheads="1"/>
              </p:cNvSpPr>
              <p:nvPr/>
            </p:nvSpPr>
            <p:spPr bwMode="auto">
              <a:xfrm>
                <a:off x="3713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2" name="Rectangle 295"/>
              <p:cNvSpPr>
                <a:spLocks noChangeArrowheads="1"/>
              </p:cNvSpPr>
              <p:nvPr/>
            </p:nvSpPr>
            <p:spPr bwMode="auto">
              <a:xfrm>
                <a:off x="3815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3" name="Rectangle 296"/>
              <p:cNvSpPr>
                <a:spLocks noChangeArrowheads="1"/>
              </p:cNvSpPr>
              <p:nvPr/>
            </p:nvSpPr>
            <p:spPr bwMode="auto">
              <a:xfrm>
                <a:off x="3918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4" name="Rectangle 297"/>
              <p:cNvSpPr>
                <a:spLocks noChangeArrowheads="1"/>
              </p:cNvSpPr>
              <p:nvPr/>
            </p:nvSpPr>
            <p:spPr bwMode="auto">
              <a:xfrm>
                <a:off x="3511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5" name="Rectangle 298"/>
              <p:cNvSpPr>
                <a:spLocks noChangeArrowheads="1"/>
              </p:cNvSpPr>
              <p:nvPr/>
            </p:nvSpPr>
            <p:spPr bwMode="auto">
              <a:xfrm>
                <a:off x="3613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6" name="Rectangle 299"/>
              <p:cNvSpPr>
                <a:spLocks noChangeArrowheads="1"/>
              </p:cNvSpPr>
              <p:nvPr/>
            </p:nvSpPr>
            <p:spPr bwMode="auto">
              <a:xfrm>
                <a:off x="3713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7" name="Rectangle 300"/>
              <p:cNvSpPr>
                <a:spLocks noChangeArrowheads="1"/>
              </p:cNvSpPr>
              <p:nvPr/>
            </p:nvSpPr>
            <p:spPr bwMode="auto">
              <a:xfrm>
                <a:off x="3815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8" name="Rectangle 301"/>
              <p:cNvSpPr>
                <a:spLocks noChangeArrowheads="1"/>
              </p:cNvSpPr>
              <p:nvPr/>
            </p:nvSpPr>
            <p:spPr bwMode="auto">
              <a:xfrm>
                <a:off x="3918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9" name="Rectangle 302"/>
              <p:cNvSpPr>
                <a:spLocks noChangeArrowheads="1"/>
              </p:cNvSpPr>
              <p:nvPr/>
            </p:nvSpPr>
            <p:spPr bwMode="auto">
              <a:xfrm>
                <a:off x="3511" y="74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0" name="Rectangle 303"/>
              <p:cNvSpPr>
                <a:spLocks noChangeArrowheads="1"/>
              </p:cNvSpPr>
              <p:nvPr/>
            </p:nvSpPr>
            <p:spPr bwMode="auto">
              <a:xfrm>
                <a:off x="3613" y="74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1" name="Rectangle 304"/>
              <p:cNvSpPr>
                <a:spLocks noChangeArrowheads="1"/>
              </p:cNvSpPr>
              <p:nvPr/>
            </p:nvSpPr>
            <p:spPr bwMode="auto">
              <a:xfrm>
                <a:off x="3713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2" name="Rectangle 305"/>
              <p:cNvSpPr>
                <a:spLocks noChangeArrowheads="1"/>
              </p:cNvSpPr>
              <p:nvPr/>
            </p:nvSpPr>
            <p:spPr bwMode="auto">
              <a:xfrm>
                <a:off x="3815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3" name="Rectangle 306"/>
              <p:cNvSpPr>
                <a:spLocks noChangeArrowheads="1"/>
              </p:cNvSpPr>
              <p:nvPr/>
            </p:nvSpPr>
            <p:spPr bwMode="auto">
              <a:xfrm>
                <a:off x="3918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4" name="Rectangle 307"/>
              <p:cNvSpPr>
                <a:spLocks noChangeArrowheads="1"/>
              </p:cNvSpPr>
              <p:nvPr/>
            </p:nvSpPr>
            <p:spPr bwMode="auto">
              <a:xfrm>
                <a:off x="3511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5" name="Rectangle 308"/>
              <p:cNvSpPr>
                <a:spLocks noChangeArrowheads="1"/>
              </p:cNvSpPr>
              <p:nvPr/>
            </p:nvSpPr>
            <p:spPr bwMode="auto">
              <a:xfrm>
                <a:off x="3613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6" name="Rectangle 309"/>
              <p:cNvSpPr>
                <a:spLocks noChangeArrowheads="1"/>
              </p:cNvSpPr>
              <p:nvPr/>
            </p:nvSpPr>
            <p:spPr bwMode="auto">
              <a:xfrm>
                <a:off x="3713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7" name="Rectangle 310"/>
              <p:cNvSpPr>
                <a:spLocks noChangeArrowheads="1"/>
              </p:cNvSpPr>
              <p:nvPr/>
            </p:nvSpPr>
            <p:spPr bwMode="auto">
              <a:xfrm>
                <a:off x="3918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8" name="Rectangle 311"/>
              <p:cNvSpPr>
                <a:spLocks noChangeArrowheads="1"/>
              </p:cNvSpPr>
              <p:nvPr/>
            </p:nvSpPr>
            <p:spPr bwMode="auto">
              <a:xfrm>
                <a:off x="3511" y="2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9" name="Rectangle 312"/>
              <p:cNvSpPr>
                <a:spLocks noChangeArrowheads="1"/>
              </p:cNvSpPr>
              <p:nvPr/>
            </p:nvSpPr>
            <p:spPr bwMode="auto">
              <a:xfrm>
                <a:off x="3713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0" name="Rectangle 313"/>
              <p:cNvSpPr>
                <a:spLocks noChangeArrowheads="1"/>
              </p:cNvSpPr>
              <p:nvPr/>
            </p:nvSpPr>
            <p:spPr bwMode="auto">
              <a:xfrm>
                <a:off x="3815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1" name="Rectangle 314"/>
              <p:cNvSpPr>
                <a:spLocks noChangeArrowheads="1"/>
              </p:cNvSpPr>
              <p:nvPr/>
            </p:nvSpPr>
            <p:spPr bwMode="auto">
              <a:xfrm>
                <a:off x="3918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2" name="Rectangle 315"/>
              <p:cNvSpPr>
                <a:spLocks noChangeArrowheads="1"/>
              </p:cNvSpPr>
              <p:nvPr/>
            </p:nvSpPr>
            <p:spPr bwMode="auto">
              <a:xfrm>
                <a:off x="3511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3" name="Rectangle 316"/>
              <p:cNvSpPr>
                <a:spLocks noChangeArrowheads="1"/>
              </p:cNvSpPr>
              <p:nvPr/>
            </p:nvSpPr>
            <p:spPr bwMode="auto">
              <a:xfrm>
                <a:off x="3613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4" name="Rectangle 317"/>
              <p:cNvSpPr>
                <a:spLocks noChangeArrowheads="1"/>
              </p:cNvSpPr>
              <p:nvPr/>
            </p:nvSpPr>
            <p:spPr bwMode="auto">
              <a:xfrm>
                <a:off x="3713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5" name="Rectangle 318"/>
              <p:cNvSpPr>
                <a:spLocks noChangeArrowheads="1"/>
              </p:cNvSpPr>
              <p:nvPr/>
            </p:nvSpPr>
            <p:spPr bwMode="auto">
              <a:xfrm>
                <a:off x="3815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6" name="Rectangle 319"/>
              <p:cNvSpPr>
                <a:spLocks noChangeArrowheads="1"/>
              </p:cNvSpPr>
              <p:nvPr/>
            </p:nvSpPr>
            <p:spPr bwMode="auto">
              <a:xfrm>
                <a:off x="3918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7" name="Rectangle 320"/>
              <p:cNvSpPr>
                <a:spLocks noChangeArrowheads="1"/>
              </p:cNvSpPr>
              <p:nvPr/>
            </p:nvSpPr>
            <p:spPr bwMode="auto">
              <a:xfrm>
                <a:off x="3511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8" name="Rectangle 321"/>
              <p:cNvSpPr>
                <a:spLocks noChangeArrowheads="1"/>
              </p:cNvSpPr>
              <p:nvPr/>
            </p:nvSpPr>
            <p:spPr bwMode="auto">
              <a:xfrm>
                <a:off x="3613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9" name="Rectangle 322"/>
              <p:cNvSpPr>
                <a:spLocks noChangeArrowheads="1"/>
              </p:cNvSpPr>
              <p:nvPr/>
            </p:nvSpPr>
            <p:spPr bwMode="auto">
              <a:xfrm>
                <a:off x="3713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0" name="Rectangle 323"/>
              <p:cNvSpPr>
                <a:spLocks noChangeArrowheads="1"/>
              </p:cNvSpPr>
              <p:nvPr/>
            </p:nvSpPr>
            <p:spPr bwMode="auto">
              <a:xfrm>
                <a:off x="3815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1" name="Rectangle 324"/>
              <p:cNvSpPr>
                <a:spLocks noChangeArrowheads="1"/>
              </p:cNvSpPr>
              <p:nvPr/>
            </p:nvSpPr>
            <p:spPr bwMode="auto">
              <a:xfrm>
                <a:off x="3918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2" name="Rectangle 325"/>
              <p:cNvSpPr>
                <a:spLocks noChangeArrowheads="1"/>
              </p:cNvSpPr>
              <p:nvPr/>
            </p:nvSpPr>
            <p:spPr bwMode="auto">
              <a:xfrm>
                <a:off x="3511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3" name="Rectangle 326"/>
              <p:cNvSpPr>
                <a:spLocks noChangeArrowheads="1"/>
              </p:cNvSpPr>
              <p:nvPr/>
            </p:nvSpPr>
            <p:spPr bwMode="auto">
              <a:xfrm>
                <a:off x="3613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4" name="Rectangle 327"/>
              <p:cNvSpPr>
                <a:spLocks noChangeArrowheads="1"/>
              </p:cNvSpPr>
              <p:nvPr/>
            </p:nvSpPr>
            <p:spPr bwMode="auto">
              <a:xfrm>
                <a:off x="3815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5" name="Rectangle 328"/>
              <p:cNvSpPr>
                <a:spLocks noChangeArrowheads="1"/>
              </p:cNvSpPr>
              <p:nvPr/>
            </p:nvSpPr>
            <p:spPr bwMode="auto">
              <a:xfrm>
                <a:off x="3918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6" name="Rectangle 329"/>
              <p:cNvSpPr>
                <a:spLocks noChangeArrowheads="1"/>
              </p:cNvSpPr>
              <p:nvPr/>
            </p:nvSpPr>
            <p:spPr bwMode="auto">
              <a:xfrm>
                <a:off x="3511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7" name="Rectangle 330"/>
              <p:cNvSpPr>
                <a:spLocks noChangeArrowheads="1"/>
              </p:cNvSpPr>
              <p:nvPr/>
            </p:nvSpPr>
            <p:spPr bwMode="auto">
              <a:xfrm>
                <a:off x="3613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8" name="Rectangle 331"/>
              <p:cNvSpPr>
                <a:spLocks noChangeArrowheads="1"/>
              </p:cNvSpPr>
              <p:nvPr/>
            </p:nvSpPr>
            <p:spPr bwMode="auto">
              <a:xfrm>
                <a:off x="3713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9" name="Rectangle 332"/>
              <p:cNvSpPr>
                <a:spLocks noChangeArrowheads="1"/>
              </p:cNvSpPr>
              <p:nvPr/>
            </p:nvSpPr>
            <p:spPr bwMode="auto">
              <a:xfrm>
                <a:off x="3815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0" name="Rectangle 333"/>
              <p:cNvSpPr>
                <a:spLocks noChangeArrowheads="1"/>
              </p:cNvSpPr>
              <p:nvPr/>
            </p:nvSpPr>
            <p:spPr bwMode="auto">
              <a:xfrm>
                <a:off x="3918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1" name="Rectangle 334"/>
              <p:cNvSpPr>
                <a:spLocks noChangeArrowheads="1"/>
              </p:cNvSpPr>
              <p:nvPr/>
            </p:nvSpPr>
            <p:spPr bwMode="auto">
              <a:xfrm>
                <a:off x="3511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2" name="Rectangle 335"/>
              <p:cNvSpPr>
                <a:spLocks noChangeArrowheads="1"/>
              </p:cNvSpPr>
              <p:nvPr/>
            </p:nvSpPr>
            <p:spPr bwMode="auto">
              <a:xfrm>
                <a:off x="3613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3" name="Rectangle 336"/>
              <p:cNvSpPr>
                <a:spLocks noChangeArrowheads="1"/>
              </p:cNvSpPr>
              <p:nvPr/>
            </p:nvSpPr>
            <p:spPr bwMode="auto">
              <a:xfrm>
                <a:off x="3713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4" name="Rectangle 337"/>
              <p:cNvSpPr>
                <a:spLocks noChangeArrowheads="1"/>
              </p:cNvSpPr>
              <p:nvPr/>
            </p:nvSpPr>
            <p:spPr bwMode="auto">
              <a:xfrm>
                <a:off x="3815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5" name="Rectangle 338"/>
              <p:cNvSpPr>
                <a:spLocks noChangeArrowheads="1"/>
              </p:cNvSpPr>
              <p:nvPr/>
            </p:nvSpPr>
            <p:spPr bwMode="auto">
              <a:xfrm>
                <a:off x="3511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6" name="Rectangle 339"/>
              <p:cNvSpPr>
                <a:spLocks noChangeArrowheads="1"/>
              </p:cNvSpPr>
              <p:nvPr/>
            </p:nvSpPr>
            <p:spPr bwMode="auto">
              <a:xfrm>
                <a:off x="3613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7" name="Rectangle 340"/>
              <p:cNvSpPr>
                <a:spLocks noChangeArrowheads="1"/>
              </p:cNvSpPr>
              <p:nvPr/>
            </p:nvSpPr>
            <p:spPr bwMode="auto">
              <a:xfrm>
                <a:off x="3815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8" name="Rectangle 341"/>
              <p:cNvSpPr>
                <a:spLocks noChangeArrowheads="1"/>
              </p:cNvSpPr>
              <p:nvPr/>
            </p:nvSpPr>
            <p:spPr bwMode="auto">
              <a:xfrm>
                <a:off x="3918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9" name="Rectangle 342"/>
              <p:cNvSpPr>
                <a:spLocks noChangeArrowheads="1"/>
              </p:cNvSpPr>
              <p:nvPr/>
            </p:nvSpPr>
            <p:spPr bwMode="auto">
              <a:xfrm>
                <a:off x="3511" y="99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0" name="Rectangle 343"/>
              <p:cNvSpPr>
                <a:spLocks noChangeArrowheads="1"/>
              </p:cNvSpPr>
              <p:nvPr/>
            </p:nvSpPr>
            <p:spPr bwMode="auto">
              <a:xfrm>
                <a:off x="3713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1" name="Rectangle 344"/>
              <p:cNvSpPr>
                <a:spLocks noChangeArrowheads="1"/>
              </p:cNvSpPr>
              <p:nvPr/>
            </p:nvSpPr>
            <p:spPr bwMode="auto">
              <a:xfrm>
                <a:off x="3815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2" name="Rectangle 345"/>
              <p:cNvSpPr>
                <a:spLocks noChangeArrowheads="1"/>
              </p:cNvSpPr>
              <p:nvPr/>
            </p:nvSpPr>
            <p:spPr bwMode="auto">
              <a:xfrm>
                <a:off x="3918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3" name="Rectangle 346"/>
              <p:cNvSpPr>
                <a:spLocks noChangeArrowheads="1"/>
              </p:cNvSpPr>
              <p:nvPr/>
            </p:nvSpPr>
            <p:spPr bwMode="auto">
              <a:xfrm>
                <a:off x="4018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4" name="Rectangle 347"/>
              <p:cNvSpPr>
                <a:spLocks noChangeArrowheads="1"/>
              </p:cNvSpPr>
              <p:nvPr/>
            </p:nvSpPr>
            <p:spPr bwMode="auto">
              <a:xfrm>
                <a:off x="4120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5" name="Rectangle 348"/>
              <p:cNvSpPr>
                <a:spLocks noChangeArrowheads="1"/>
              </p:cNvSpPr>
              <p:nvPr/>
            </p:nvSpPr>
            <p:spPr bwMode="auto">
              <a:xfrm>
                <a:off x="4222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6" name="Rectangle 349"/>
              <p:cNvSpPr>
                <a:spLocks noChangeArrowheads="1"/>
              </p:cNvSpPr>
              <p:nvPr/>
            </p:nvSpPr>
            <p:spPr bwMode="auto">
              <a:xfrm>
                <a:off x="4324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7" name="Rectangle 350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8" name="Rectangle 351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9" name="Rectangle 352"/>
              <p:cNvSpPr>
                <a:spLocks noChangeArrowheads="1"/>
              </p:cNvSpPr>
              <p:nvPr/>
            </p:nvSpPr>
            <p:spPr bwMode="auto">
              <a:xfrm>
                <a:off x="4018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0" name="Rectangle 353"/>
              <p:cNvSpPr>
                <a:spLocks noChangeArrowheads="1"/>
              </p:cNvSpPr>
              <p:nvPr/>
            </p:nvSpPr>
            <p:spPr bwMode="auto">
              <a:xfrm>
                <a:off x="4120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1" name="Rectangle 354"/>
              <p:cNvSpPr>
                <a:spLocks noChangeArrowheads="1"/>
              </p:cNvSpPr>
              <p:nvPr/>
            </p:nvSpPr>
            <p:spPr bwMode="auto">
              <a:xfrm>
                <a:off x="4222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2" name="Rectangle 355"/>
              <p:cNvSpPr>
                <a:spLocks noChangeArrowheads="1"/>
              </p:cNvSpPr>
              <p:nvPr/>
            </p:nvSpPr>
            <p:spPr bwMode="auto">
              <a:xfrm>
                <a:off x="4324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3" name="Rectangle 356"/>
              <p:cNvSpPr>
                <a:spLocks noChangeArrowheads="1"/>
              </p:cNvSpPr>
              <p:nvPr/>
            </p:nvSpPr>
            <p:spPr bwMode="auto">
              <a:xfrm>
                <a:off x="4426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4" name="Rectangle 357"/>
              <p:cNvSpPr>
                <a:spLocks noChangeArrowheads="1"/>
              </p:cNvSpPr>
              <p:nvPr/>
            </p:nvSpPr>
            <p:spPr bwMode="auto">
              <a:xfrm>
                <a:off x="4120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5" name="Rectangle 358"/>
              <p:cNvSpPr>
                <a:spLocks noChangeArrowheads="1"/>
              </p:cNvSpPr>
              <p:nvPr/>
            </p:nvSpPr>
            <p:spPr bwMode="auto">
              <a:xfrm>
                <a:off x="4222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6" name="Rectangle 359"/>
              <p:cNvSpPr>
                <a:spLocks noChangeArrowheads="1"/>
              </p:cNvSpPr>
              <p:nvPr/>
            </p:nvSpPr>
            <p:spPr bwMode="auto">
              <a:xfrm>
                <a:off x="4426" y="-131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7" name="Rectangle 360"/>
              <p:cNvSpPr>
                <a:spLocks noChangeArrowheads="1"/>
              </p:cNvSpPr>
              <p:nvPr/>
            </p:nvSpPr>
            <p:spPr bwMode="auto">
              <a:xfrm>
                <a:off x="4018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8" name="Rectangle 361"/>
              <p:cNvSpPr>
                <a:spLocks noChangeArrowheads="1"/>
              </p:cNvSpPr>
              <p:nvPr/>
            </p:nvSpPr>
            <p:spPr bwMode="auto">
              <a:xfrm>
                <a:off x="4120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9" name="Rectangle 362"/>
              <p:cNvSpPr>
                <a:spLocks noChangeArrowheads="1"/>
              </p:cNvSpPr>
              <p:nvPr/>
            </p:nvSpPr>
            <p:spPr bwMode="auto">
              <a:xfrm>
                <a:off x="4222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0" name="Rectangle 363"/>
              <p:cNvSpPr>
                <a:spLocks noChangeArrowheads="1"/>
              </p:cNvSpPr>
              <p:nvPr/>
            </p:nvSpPr>
            <p:spPr bwMode="auto">
              <a:xfrm>
                <a:off x="4324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1" name="Rectangle 364"/>
              <p:cNvSpPr>
                <a:spLocks noChangeArrowheads="1"/>
              </p:cNvSpPr>
              <p:nvPr/>
            </p:nvSpPr>
            <p:spPr bwMode="auto">
              <a:xfrm>
                <a:off x="4426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2" name="Rectangle 365"/>
              <p:cNvSpPr>
                <a:spLocks noChangeArrowheads="1"/>
              </p:cNvSpPr>
              <p:nvPr/>
            </p:nvSpPr>
            <p:spPr bwMode="auto">
              <a:xfrm>
                <a:off x="4018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3" name="Rectangle 366"/>
              <p:cNvSpPr>
                <a:spLocks noChangeArrowheads="1"/>
              </p:cNvSpPr>
              <p:nvPr/>
            </p:nvSpPr>
            <p:spPr bwMode="auto">
              <a:xfrm>
                <a:off x="4222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4" name="Rectangle 367"/>
              <p:cNvSpPr>
                <a:spLocks noChangeArrowheads="1"/>
              </p:cNvSpPr>
              <p:nvPr/>
            </p:nvSpPr>
            <p:spPr bwMode="auto">
              <a:xfrm>
                <a:off x="4324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5" name="Rectangle 368"/>
              <p:cNvSpPr>
                <a:spLocks noChangeArrowheads="1"/>
              </p:cNvSpPr>
              <p:nvPr/>
            </p:nvSpPr>
            <p:spPr bwMode="auto">
              <a:xfrm>
                <a:off x="4018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6" name="Rectangle 369"/>
              <p:cNvSpPr>
                <a:spLocks noChangeArrowheads="1"/>
              </p:cNvSpPr>
              <p:nvPr/>
            </p:nvSpPr>
            <p:spPr bwMode="auto">
              <a:xfrm>
                <a:off x="4120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7" name="Rectangle 370"/>
              <p:cNvSpPr>
                <a:spLocks noChangeArrowheads="1"/>
              </p:cNvSpPr>
              <p:nvPr/>
            </p:nvSpPr>
            <p:spPr bwMode="auto">
              <a:xfrm>
                <a:off x="4222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8" name="Rectangle 371"/>
              <p:cNvSpPr>
                <a:spLocks noChangeArrowheads="1"/>
              </p:cNvSpPr>
              <p:nvPr/>
            </p:nvSpPr>
            <p:spPr bwMode="auto">
              <a:xfrm>
                <a:off x="4324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9" name="Rectangle 372"/>
              <p:cNvSpPr>
                <a:spLocks noChangeArrowheads="1"/>
              </p:cNvSpPr>
              <p:nvPr/>
            </p:nvSpPr>
            <p:spPr bwMode="auto">
              <a:xfrm>
                <a:off x="4426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0" name="Rectangle 373"/>
              <p:cNvSpPr>
                <a:spLocks noChangeArrowheads="1"/>
              </p:cNvSpPr>
              <p:nvPr/>
            </p:nvSpPr>
            <p:spPr bwMode="auto">
              <a:xfrm>
                <a:off x="4018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1" name="Rectangle 374"/>
              <p:cNvSpPr>
                <a:spLocks noChangeArrowheads="1"/>
              </p:cNvSpPr>
              <p:nvPr/>
            </p:nvSpPr>
            <p:spPr bwMode="auto">
              <a:xfrm>
                <a:off x="4120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2" name="Rectangle 375"/>
              <p:cNvSpPr>
                <a:spLocks noChangeArrowheads="1"/>
              </p:cNvSpPr>
              <p:nvPr/>
            </p:nvSpPr>
            <p:spPr bwMode="auto">
              <a:xfrm>
                <a:off x="4222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3" name="Rectangle 376"/>
              <p:cNvSpPr>
                <a:spLocks noChangeArrowheads="1"/>
              </p:cNvSpPr>
              <p:nvPr/>
            </p:nvSpPr>
            <p:spPr bwMode="auto">
              <a:xfrm>
                <a:off x="4426" y="2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4" name="Rectangle 377"/>
              <p:cNvSpPr>
                <a:spLocks noChangeArrowheads="1"/>
              </p:cNvSpPr>
              <p:nvPr/>
            </p:nvSpPr>
            <p:spPr bwMode="auto">
              <a:xfrm>
                <a:off x="4018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5" name="Rectangle 378"/>
              <p:cNvSpPr>
                <a:spLocks noChangeArrowheads="1"/>
              </p:cNvSpPr>
              <p:nvPr/>
            </p:nvSpPr>
            <p:spPr bwMode="auto">
              <a:xfrm>
                <a:off x="4120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6" name="Rectangle 379"/>
              <p:cNvSpPr>
                <a:spLocks noChangeArrowheads="1"/>
              </p:cNvSpPr>
              <p:nvPr/>
            </p:nvSpPr>
            <p:spPr bwMode="auto">
              <a:xfrm>
                <a:off x="4222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7" name="Rectangle 380"/>
              <p:cNvSpPr>
                <a:spLocks noChangeArrowheads="1"/>
              </p:cNvSpPr>
              <p:nvPr/>
            </p:nvSpPr>
            <p:spPr bwMode="auto">
              <a:xfrm>
                <a:off x="4324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8" name="Rectangle 381"/>
              <p:cNvSpPr>
                <a:spLocks noChangeArrowheads="1"/>
              </p:cNvSpPr>
              <p:nvPr/>
            </p:nvSpPr>
            <p:spPr bwMode="auto">
              <a:xfrm>
                <a:off x="4426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9" name="Rectangle 382"/>
              <p:cNvSpPr>
                <a:spLocks noChangeArrowheads="1"/>
              </p:cNvSpPr>
              <p:nvPr/>
            </p:nvSpPr>
            <p:spPr bwMode="auto">
              <a:xfrm>
                <a:off x="4120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0" name="Rectangle 383"/>
              <p:cNvSpPr>
                <a:spLocks noChangeArrowheads="1"/>
              </p:cNvSpPr>
              <p:nvPr/>
            </p:nvSpPr>
            <p:spPr bwMode="auto">
              <a:xfrm>
                <a:off x="4222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1" name="Rectangle 384"/>
              <p:cNvSpPr>
                <a:spLocks noChangeArrowheads="1"/>
              </p:cNvSpPr>
              <p:nvPr/>
            </p:nvSpPr>
            <p:spPr bwMode="auto">
              <a:xfrm>
                <a:off x="4324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2" name="Rectangle 385"/>
              <p:cNvSpPr>
                <a:spLocks noChangeArrowheads="1"/>
              </p:cNvSpPr>
              <p:nvPr/>
            </p:nvSpPr>
            <p:spPr bwMode="auto">
              <a:xfrm>
                <a:off x="4426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3" name="Rectangle 386"/>
              <p:cNvSpPr>
                <a:spLocks noChangeArrowheads="1"/>
              </p:cNvSpPr>
              <p:nvPr/>
            </p:nvSpPr>
            <p:spPr bwMode="auto">
              <a:xfrm>
                <a:off x="4018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4" name="Rectangle 387"/>
              <p:cNvSpPr>
                <a:spLocks noChangeArrowheads="1"/>
              </p:cNvSpPr>
              <p:nvPr/>
            </p:nvSpPr>
            <p:spPr bwMode="auto">
              <a:xfrm>
                <a:off x="4120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5" name="Rectangle 388"/>
              <p:cNvSpPr>
                <a:spLocks noChangeArrowheads="1"/>
              </p:cNvSpPr>
              <p:nvPr/>
            </p:nvSpPr>
            <p:spPr bwMode="auto">
              <a:xfrm>
                <a:off x="4222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6" name="Rectangle 389"/>
              <p:cNvSpPr>
                <a:spLocks noChangeArrowheads="1"/>
              </p:cNvSpPr>
              <p:nvPr/>
            </p:nvSpPr>
            <p:spPr bwMode="auto">
              <a:xfrm>
                <a:off x="4324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7" name="Rectangle 390"/>
              <p:cNvSpPr>
                <a:spLocks noChangeArrowheads="1"/>
              </p:cNvSpPr>
              <p:nvPr/>
            </p:nvSpPr>
            <p:spPr bwMode="auto">
              <a:xfrm>
                <a:off x="4426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8" name="Rectangle 391"/>
              <p:cNvSpPr>
                <a:spLocks noChangeArrowheads="1"/>
              </p:cNvSpPr>
              <p:nvPr/>
            </p:nvSpPr>
            <p:spPr bwMode="auto">
              <a:xfrm>
                <a:off x="4018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9" name="Rectangle 392"/>
              <p:cNvSpPr>
                <a:spLocks noChangeArrowheads="1"/>
              </p:cNvSpPr>
              <p:nvPr/>
            </p:nvSpPr>
            <p:spPr bwMode="auto">
              <a:xfrm>
                <a:off x="4120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0" name="Rectangle 393"/>
              <p:cNvSpPr>
                <a:spLocks noChangeArrowheads="1"/>
              </p:cNvSpPr>
              <p:nvPr/>
            </p:nvSpPr>
            <p:spPr bwMode="auto">
              <a:xfrm>
                <a:off x="4324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1" name="Rectangle 394"/>
              <p:cNvSpPr>
                <a:spLocks noChangeArrowheads="1"/>
              </p:cNvSpPr>
              <p:nvPr/>
            </p:nvSpPr>
            <p:spPr bwMode="auto">
              <a:xfrm>
                <a:off x="4426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2" name="Rectangle 395"/>
              <p:cNvSpPr>
                <a:spLocks noChangeArrowheads="1"/>
              </p:cNvSpPr>
              <p:nvPr/>
            </p:nvSpPr>
            <p:spPr bwMode="auto">
              <a:xfrm>
                <a:off x="4018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3" name="Rectangle 396"/>
              <p:cNvSpPr>
                <a:spLocks noChangeArrowheads="1"/>
              </p:cNvSpPr>
              <p:nvPr/>
            </p:nvSpPr>
            <p:spPr bwMode="auto">
              <a:xfrm>
                <a:off x="4222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4" name="Rectangle 397"/>
              <p:cNvSpPr>
                <a:spLocks noChangeArrowheads="1"/>
              </p:cNvSpPr>
              <p:nvPr/>
            </p:nvSpPr>
            <p:spPr bwMode="auto">
              <a:xfrm>
                <a:off x="4324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5" name="Rectangle 398"/>
              <p:cNvSpPr>
                <a:spLocks noChangeArrowheads="1"/>
              </p:cNvSpPr>
              <p:nvPr/>
            </p:nvSpPr>
            <p:spPr bwMode="auto">
              <a:xfrm>
                <a:off x="4426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6" name="Rectangle 399"/>
              <p:cNvSpPr>
                <a:spLocks noChangeArrowheads="1"/>
              </p:cNvSpPr>
              <p:nvPr/>
            </p:nvSpPr>
            <p:spPr bwMode="auto">
              <a:xfrm>
                <a:off x="4018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7" name="Rectangle 400"/>
              <p:cNvSpPr>
                <a:spLocks noChangeArrowheads="1"/>
              </p:cNvSpPr>
              <p:nvPr/>
            </p:nvSpPr>
            <p:spPr bwMode="auto">
              <a:xfrm>
                <a:off x="4120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8" name="Rectangle 401"/>
              <p:cNvSpPr>
                <a:spLocks noChangeArrowheads="1"/>
              </p:cNvSpPr>
              <p:nvPr/>
            </p:nvSpPr>
            <p:spPr bwMode="auto">
              <a:xfrm>
                <a:off x="4324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9" name="Rectangle 402"/>
              <p:cNvSpPr>
                <a:spLocks noChangeArrowheads="1"/>
              </p:cNvSpPr>
              <p:nvPr/>
            </p:nvSpPr>
            <p:spPr bwMode="auto">
              <a:xfrm>
                <a:off x="4426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0" name="Rectangle 403"/>
              <p:cNvSpPr>
                <a:spLocks noChangeArrowheads="1"/>
              </p:cNvSpPr>
              <p:nvPr/>
            </p:nvSpPr>
            <p:spPr bwMode="auto">
              <a:xfrm>
                <a:off x="4018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1" name="Rectangle 404"/>
              <p:cNvSpPr>
                <a:spLocks noChangeArrowheads="1"/>
              </p:cNvSpPr>
              <p:nvPr/>
            </p:nvSpPr>
            <p:spPr bwMode="auto">
              <a:xfrm>
                <a:off x="4120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2" name="Rectangle 405"/>
              <p:cNvSpPr>
                <a:spLocks noChangeArrowheads="1"/>
              </p:cNvSpPr>
              <p:nvPr/>
            </p:nvSpPr>
            <p:spPr bwMode="auto">
              <a:xfrm>
                <a:off x="4222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3" name="Rectangle 406"/>
              <p:cNvSpPr>
                <a:spLocks noChangeArrowheads="1"/>
              </p:cNvSpPr>
              <p:nvPr/>
            </p:nvSpPr>
            <p:spPr bwMode="auto">
              <a:xfrm>
                <a:off x="4426" y="99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4" name="Rectangle 407"/>
              <p:cNvSpPr>
                <a:spLocks noChangeArrowheads="1"/>
              </p:cNvSpPr>
              <p:nvPr/>
            </p:nvSpPr>
            <p:spPr bwMode="auto">
              <a:xfrm>
                <a:off x="3511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5" name="Rectangle 408"/>
              <p:cNvSpPr>
                <a:spLocks noChangeArrowheads="1"/>
              </p:cNvSpPr>
              <p:nvPr/>
            </p:nvSpPr>
            <p:spPr bwMode="auto">
              <a:xfrm>
                <a:off x="3613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69" name="Group 610"/>
            <p:cNvGrpSpPr/>
            <p:nvPr/>
          </p:nvGrpSpPr>
          <p:grpSpPr bwMode="auto">
            <a:xfrm>
              <a:off x="-5969403" y="-3051174"/>
              <a:ext cx="1986032" cy="4760913"/>
              <a:chOff x="3511" y="-335"/>
              <a:chExt cx="1251" cy="2999"/>
            </a:xfrm>
            <a:grpFill/>
          </p:grpSpPr>
          <p:sp>
            <p:nvSpPr>
              <p:cNvPr id="1366" name="Rectangle 410"/>
              <p:cNvSpPr>
                <a:spLocks noChangeArrowheads="1"/>
              </p:cNvSpPr>
              <p:nvPr/>
            </p:nvSpPr>
            <p:spPr bwMode="auto">
              <a:xfrm>
                <a:off x="3713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7" name="Rectangle 411"/>
              <p:cNvSpPr>
                <a:spLocks noChangeArrowheads="1"/>
              </p:cNvSpPr>
              <p:nvPr/>
            </p:nvSpPr>
            <p:spPr bwMode="auto">
              <a:xfrm>
                <a:off x="3918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8" name="Rectangle 412"/>
              <p:cNvSpPr>
                <a:spLocks noChangeArrowheads="1"/>
              </p:cNvSpPr>
              <p:nvPr/>
            </p:nvSpPr>
            <p:spPr bwMode="auto">
              <a:xfrm>
                <a:off x="4018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9" name="Rectangle 413"/>
              <p:cNvSpPr>
                <a:spLocks noChangeArrowheads="1"/>
              </p:cNvSpPr>
              <p:nvPr/>
            </p:nvSpPr>
            <p:spPr bwMode="auto">
              <a:xfrm>
                <a:off x="4222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0" name="Rectangle 414"/>
              <p:cNvSpPr>
                <a:spLocks noChangeArrowheads="1"/>
              </p:cNvSpPr>
              <p:nvPr/>
            </p:nvSpPr>
            <p:spPr bwMode="auto">
              <a:xfrm>
                <a:off x="4324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1" name="Rectangle 415"/>
              <p:cNvSpPr>
                <a:spLocks noChangeArrowheads="1"/>
              </p:cNvSpPr>
              <p:nvPr/>
            </p:nvSpPr>
            <p:spPr bwMode="auto">
              <a:xfrm>
                <a:off x="4426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2" name="Rectangle 416"/>
              <p:cNvSpPr>
                <a:spLocks noChangeArrowheads="1"/>
              </p:cNvSpPr>
              <p:nvPr/>
            </p:nvSpPr>
            <p:spPr bwMode="auto">
              <a:xfrm>
                <a:off x="3613" y="1185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3" name="Rectangle 417"/>
              <p:cNvSpPr>
                <a:spLocks noChangeArrowheads="1"/>
              </p:cNvSpPr>
              <p:nvPr/>
            </p:nvSpPr>
            <p:spPr bwMode="auto">
              <a:xfrm>
                <a:off x="3713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4" name="Rectangle 418"/>
              <p:cNvSpPr>
                <a:spLocks noChangeArrowheads="1"/>
              </p:cNvSpPr>
              <p:nvPr/>
            </p:nvSpPr>
            <p:spPr bwMode="auto">
              <a:xfrm>
                <a:off x="3815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5" name="Rectangle 419"/>
              <p:cNvSpPr>
                <a:spLocks noChangeArrowheads="1"/>
              </p:cNvSpPr>
              <p:nvPr/>
            </p:nvSpPr>
            <p:spPr bwMode="auto">
              <a:xfrm>
                <a:off x="4018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6" name="Rectangle 420"/>
              <p:cNvSpPr>
                <a:spLocks noChangeArrowheads="1"/>
              </p:cNvSpPr>
              <p:nvPr/>
            </p:nvSpPr>
            <p:spPr bwMode="auto">
              <a:xfrm>
                <a:off x="4120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7" name="Rectangle 421"/>
              <p:cNvSpPr>
                <a:spLocks noChangeArrowheads="1"/>
              </p:cNvSpPr>
              <p:nvPr/>
            </p:nvSpPr>
            <p:spPr bwMode="auto">
              <a:xfrm>
                <a:off x="4222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8" name="Rectangle 422"/>
              <p:cNvSpPr>
                <a:spLocks noChangeArrowheads="1"/>
              </p:cNvSpPr>
              <p:nvPr/>
            </p:nvSpPr>
            <p:spPr bwMode="auto">
              <a:xfrm>
                <a:off x="4324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9" name="Rectangle 423"/>
              <p:cNvSpPr>
                <a:spLocks noChangeArrowheads="1"/>
              </p:cNvSpPr>
              <p:nvPr/>
            </p:nvSpPr>
            <p:spPr bwMode="auto">
              <a:xfrm>
                <a:off x="4426" y="1185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0" name="Rectangle 424"/>
              <p:cNvSpPr>
                <a:spLocks noChangeArrowheads="1"/>
              </p:cNvSpPr>
              <p:nvPr/>
            </p:nvSpPr>
            <p:spPr bwMode="auto">
              <a:xfrm>
                <a:off x="3511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1" name="Rectangle 425"/>
              <p:cNvSpPr>
                <a:spLocks noChangeArrowheads="1"/>
              </p:cNvSpPr>
              <p:nvPr/>
            </p:nvSpPr>
            <p:spPr bwMode="auto">
              <a:xfrm>
                <a:off x="3613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2" name="Rectangle 426"/>
              <p:cNvSpPr>
                <a:spLocks noChangeArrowheads="1"/>
              </p:cNvSpPr>
              <p:nvPr/>
            </p:nvSpPr>
            <p:spPr bwMode="auto">
              <a:xfrm>
                <a:off x="3815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3" name="Rectangle 427"/>
              <p:cNvSpPr>
                <a:spLocks noChangeArrowheads="1"/>
              </p:cNvSpPr>
              <p:nvPr/>
            </p:nvSpPr>
            <p:spPr bwMode="auto">
              <a:xfrm>
                <a:off x="3918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4" name="Rectangle 428"/>
              <p:cNvSpPr>
                <a:spLocks noChangeArrowheads="1"/>
              </p:cNvSpPr>
              <p:nvPr/>
            </p:nvSpPr>
            <p:spPr bwMode="auto">
              <a:xfrm>
                <a:off x="4018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5" name="Rectangle 429"/>
              <p:cNvSpPr>
                <a:spLocks noChangeArrowheads="1"/>
              </p:cNvSpPr>
              <p:nvPr/>
            </p:nvSpPr>
            <p:spPr bwMode="auto">
              <a:xfrm>
                <a:off x="4120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6" name="Rectangle 430"/>
              <p:cNvSpPr>
                <a:spLocks noChangeArrowheads="1"/>
              </p:cNvSpPr>
              <p:nvPr/>
            </p:nvSpPr>
            <p:spPr bwMode="auto">
              <a:xfrm>
                <a:off x="4324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7" name="Rectangle 431"/>
              <p:cNvSpPr>
                <a:spLocks noChangeArrowheads="1"/>
              </p:cNvSpPr>
              <p:nvPr/>
            </p:nvSpPr>
            <p:spPr bwMode="auto">
              <a:xfrm>
                <a:off x="4426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8" name="Rectangle 432"/>
              <p:cNvSpPr>
                <a:spLocks noChangeArrowheads="1"/>
              </p:cNvSpPr>
              <p:nvPr/>
            </p:nvSpPr>
            <p:spPr bwMode="auto">
              <a:xfrm>
                <a:off x="3511" y="1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9" name="Rectangle 433"/>
              <p:cNvSpPr>
                <a:spLocks noChangeArrowheads="1"/>
              </p:cNvSpPr>
              <p:nvPr/>
            </p:nvSpPr>
            <p:spPr bwMode="auto">
              <a:xfrm>
                <a:off x="3713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0" name="Rectangle 434"/>
              <p:cNvSpPr>
                <a:spLocks noChangeArrowheads="1"/>
              </p:cNvSpPr>
              <p:nvPr/>
            </p:nvSpPr>
            <p:spPr bwMode="auto">
              <a:xfrm>
                <a:off x="3815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1" name="Rectangle 435"/>
              <p:cNvSpPr>
                <a:spLocks noChangeArrowheads="1"/>
              </p:cNvSpPr>
              <p:nvPr/>
            </p:nvSpPr>
            <p:spPr bwMode="auto">
              <a:xfrm>
                <a:off x="3918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2" name="Rectangle 436"/>
              <p:cNvSpPr>
                <a:spLocks noChangeArrowheads="1"/>
              </p:cNvSpPr>
              <p:nvPr/>
            </p:nvSpPr>
            <p:spPr bwMode="auto">
              <a:xfrm>
                <a:off x="4120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3" name="Rectangle 437"/>
              <p:cNvSpPr>
                <a:spLocks noChangeArrowheads="1"/>
              </p:cNvSpPr>
              <p:nvPr/>
            </p:nvSpPr>
            <p:spPr bwMode="auto">
              <a:xfrm>
                <a:off x="4222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4" name="Rectangle 438"/>
              <p:cNvSpPr>
                <a:spLocks noChangeArrowheads="1"/>
              </p:cNvSpPr>
              <p:nvPr/>
            </p:nvSpPr>
            <p:spPr bwMode="auto">
              <a:xfrm>
                <a:off x="3613" y="14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5" name="Rectangle 439"/>
              <p:cNvSpPr>
                <a:spLocks noChangeArrowheads="1"/>
              </p:cNvSpPr>
              <p:nvPr/>
            </p:nvSpPr>
            <p:spPr bwMode="auto">
              <a:xfrm>
                <a:off x="3713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6" name="Rectangle 440"/>
              <p:cNvSpPr>
                <a:spLocks noChangeArrowheads="1"/>
              </p:cNvSpPr>
              <p:nvPr/>
            </p:nvSpPr>
            <p:spPr bwMode="auto">
              <a:xfrm>
                <a:off x="3918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7" name="Rectangle 441"/>
              <p:cNvSpPr>
                <a:spLocks noChangeArrowheads="1"/>
              </p:cNvSpPr>
              <p:nvPr/>
            </p:nvSpPr>
            <p:spPr bwMode="auto">
              <a:xfrm>
                <a:off x="4018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8" name="Rectangle 442"/>
              <p:cNvSpPr>
                <a:spLocks noChangeArrowheads="1"/>
              </p:cNvSpPr>
              <p:nvPr/>
            </p:nvSpPr>
            <p:spPr bwMode="auto">
              <a:xfrm>
                <a:off x="4222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9" name="Rectangle 443"/>
              <p:cNvSpPr>
                <a:spLocks noChangeArrowheads="1"/>
              </p:cNvSpPr>
              <p:nvPr/>
            </p:nvSpPr>
            <p:spPr bwMode="auto">
              <a:xfrm>
                <a:off x="4324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0" name="Rectangle 444"/>
              <p:cNvSpPr>
                <a:spLocks noChangeArrowheads="1"/>
              </p:cNvSpPr>
              <p:nvPr/>
            </p:nvSpPr>
            <p:spPr bwMode="auto">
              <a:xfrm>
                <a:off x="4426" y="14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1" name="Rectangle 445"/>
              <p:cNvSpPr>
                <a:spLocks noChangeArrowheads="1"/>
              </p:cNvSpPr>
              <p:nvPr/>
            </p:nvSpPr>
            <p:spPr bwMode="auto">
              <a:xfrm>
                <a:off x="3511" y="1574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2" name="Rectangle 446"/>
              <p:cNvSpPr>
                <a:spLocks noChangeArrowheads="1"/>
              </p:cNvSpPr>
              <p:nvPr/>
            </p:nvSpPr>
            <p:spPr bwMode="auto">
              <a:xfrm>
                <a:off x="3613" y="1574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3" name="Rectangle 447"/>
              <p:cNvSpPr>
                <a:spLocks noChangeArrowheads="1"/>
              </p:cNvSpPr>
              <p:nvPr/>
            </p:nvSpPr>
            <p:spPr bwMode="auto">
              <a:xfrm>
                <a:off x="3815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4" name="Rectangle 448"/>
              <p:cNvSpPr>
                <a:spLocks noChangeArrowheads="1"/>
              </p:cNvSpPr>
              <p:nvPr/>
            </p:nvSpPr>
            <p:spPr bwMode="auto">
              <a:xfrm>
                <a:off x="4018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5" name="Rectangle 449"/>
              <p:cNvSpPr>
                <a:spLocks noChangeArrowheads="1"/>
              </p:cNvSpPr>
              <p:nvPr/>
            </p:nvSpPr>
            <p:spPr bwMode="auto">
              <a:xfrm>
                <a:off x="4120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6" name="Rectangle 450"/>
              <p:cNvSpPr>
                <a:spLocks noChangeArrowheads="1"/>
              </p:cNvSpPr>
              <p:nvPr/>
            </p:nvSpPr>
            <p:spPr bwMode="auto">
              <a:xfrm>
                <a:off x="4324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7" name="Rectangle 451"/>
              <p:cNvSpPr>
                <a:spLocks noChangeArrowheads="1"/>
              </p:cNvSpPr>
              <p:nvPr/>
            </p:nvSpPr>
            <p:spPr bwMode="auto">
              <a:xfrm>
                <a:off x="3511" y="1672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8" name="Rectangle 452"/>
              <p:cNvSpPr>
                <a:spLocks noChangeArrowheads="1"/>
              </p:cNvSpPr>
              <p:nvPr/>
            </p:nvSpPr>
            <p:spPr bwMode="auto">
              <a:xfrm>
                <a:off x="3713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9" name="Rectangle 453"/>
              <p:cNvSpPr>
                <a:spLocks noChangeArrowheads="1"/>
              </p:cNvSpPr>
              <p:nvPr/>
            </p:nvSpPr>
            <p:spPr bwMode="auto">
              <a:xfrm>
                <a:off x="3918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0" name="Rectangle 454"/>
              <p:cNvSpPr>
                <a:spLocks noChangeArrowheads="1"/>
              </p:cNvSpPr>
              <p:nvPr/>
            </p:nvSpPr>
            <p:spPr bwMode="auto">
              <a:xfrm>
                <a:off x="4018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1" name="Rectangle 455"/>
              <p:cNvSpPr>
                <a:spLocks noChangeArrowheads="1"/>
              </p:cNvSpPr>
              <p:nvPr/>
            </p:nvSpPr>
            <p:spPr bwMode="auto">
              <a:xfrm>
                <a:off x="4222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2" name="Rectangle 456"/>
              <p:cNvSpPr>
                <a:spLocks noChangeArrowheads="1"/>
              </p:cNvSpPr>
              <p:nvPr/>
            </p:nvSpPr>
            <p:spPr bwMode="auto">
              <a:xfrm>
                <a:off x="4426" y="1672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3" name="Rectangle 457"/>
              <p:cNvSpPr>
                <a:spLocks noChangeArrowheads="1"/>
              </p:cNvSpPr>
              <p:nvPr/>
            </p:nvSpPr>
            <p:spPr bwMode="auto">
              <a:xfrm>
                <a:off x="3613" y="1768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4" name="Rectangle 458"/>
              <p:cNvSpPr>
                <a:spLocks noChangeArrowheads="1"/>
              </p:cNvSpPr>
              <p:nvPr/>
            </p:nvSpPr>
            <p:spPr bwMode="auto">
              <a:xfrm>
                <a:off x="3815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5" name="Rectangle 459"/>
              <p:cNvSpPr>
                <a:spLocks noChangeArrowheads="1"/>
              </p:cNvSpPr>
              <p:nvPr/>
            </p:nvSpPr>
            <p:spPr bwMode="auto">
              <a:xfrm>
                <a:off x="3918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6" name="Rectangle 460"/>
              <p:cNvSpPr>
                <a:spLocks noChangeArrowheads="1"/>
              </p:cNvSpPr>
              <p:nvPr/>
            </p:nvSpPr>
            <p:spPr bwMode="auto">
              <a:xfrm>
                <a:off x="4120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7" name="Rectangle 461"/>
              <p:cNvSpPr>
                <a:spLocks noChangeArrowheads="1"/>
              </p:cNvSpPr>
              <p:nvPr/>
            </p:nvSpPr>
            <p:spPr bwMode="auto">
              <a:xfrm>
                <a:off x="4324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8" name="Rectangle 462"/>
              <p:cNvSpPr>
                <a:spLocks noChangeArrowheads="1"/>
              </p:cNvSpPr>
              <p:nvPr/>
            </p:nvSpPr>
            <p:spPr bwMode="auto">
              <a:xfrm>
                <a:off x="4426" y="1768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9" name="Rectangle 463"/>
              <p:cNvSpPr>
                <a:spLocks noChangeArrowheads="1"/>
              </p:cNvSpPr>
              <p:nvPr/>
            </p:nvSpPr>
            <p:spPr bwMode="auto">
              <a:xfrm>
                <a:off x="3511" y="186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0" name="Rectangle 464"/>
              <p:cNvSpPr>
                <a:spLocks noChangeArrowheads="1"/>
              </p:cNvSpPr>
              <p:nvPr/>
            </p:nvSpPr>
            <p:spPr bwMode="auto">
              <a:xfrm>
                <a:off x="3613" y="186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1" name="Rectangle 465"/>
              <p:cNvSpPr>
                <a:spLocks noChangeArrowheads="1"/>
              </p:cNvSpPr>
              <p:nvPr/>
            </p:nvSpPr>
            <p:spPr bwMode="auto">
              <a:xfrm>
                <a:off x="3815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2" name="Rectangle 466"/>
              <p:cNvSpPr>
                <a:spLocks noChangeArrowheads="1"/>
              </p:cNvSpPr>
              <p:nvPr/>
            </p:nvSpPr>
            <p:spPr bwMode="auto">
              <a:xfrm>
                <a:off x="4018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3" name="Rectangle 467"/>
              <p:cNvSpPr>
                <a:spLocks noChangeArrowheads="1"/>
              </p:cNvSpPr>
              <p:nvPr/>
            </p:nvSpPr>
            <p:spPr bwMode="auto">
              <a:xfrm>
                <a:off x="4120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4" name="Rectangle 468"/>
              <p:cNvSpPr>
                <a:spLocks noChangeArrowheads="1"/>
              </p:cNvSpPr>
              <p:nvPr/>
            </p:nvSpPr>
            <p:spPr bwMode="auto">
              <a:xfrm>
                <a:off x="4324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5" name="Rectangle 469"/>
              <p:cNvSpPr>
                <a:spLocks noChangeArrowheads="1"/>
              </p:cNvSpPr>
              <p:nvPr/>
            </p:nvSpPr>
            <p:spPr bwMode="auto">
              <a:xfrm>
                <a:off x="3713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6" name="Rectangle 470"/>
              <p:cNvSpPr>
                <a:spLocks noChangeArrowheads="1"/>
              </p:cNvSpPr>
              <p:nvPr/>
            </p:nvSpPr>
            <p:spPr bwMode="auto">
              <a:xfrm>
                <a:off x="3918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7" name="Rectangle 471"/>
              <p:cNvSpPr>
                <a:spLocks noChangeArrowheads="1"/>
              </p:cNvSpPr>
              <p:nvPr/>
            </p:nvSpPr>
            <p:spPr bwMode="auto">
              <a:xfrm>
                <a:off x="4018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8" name="Rectangle 472"/>
              <p:cNvSpPr>
                <a:spLocks noChangeArrowheads="1"/>
              </p:cNvSpPr>
              <p:nvPr/>
            </p:nvSpPr>
            <p:spPr bwMode="auto">
              <a:xfrm>
                <a:off x="4222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9" name="Rectangle 473"/>
              <p:cNvSpPr>
                <a:spLocks noChangeArrowheads="1"/>
              </p:cNvSpPr>
              <p:nvPr/>
            </p:nvSpPr>
            <p:spPr bwMode="auto">
              <a:xfrm>
                <a:off x="4426" y="196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0" name="Rectangle 474"/>
              <p:cNvSpPr>
                <a:spLocks noChangeArrowheads="1"/>
              </p:cNvSpPr>
              <p:nvPr/>
            </p:nvSpPr>
            <p:spPr bwMode="auto">
              <a:xfrm>
                <a:off x="3713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1" name="Rectangle 475"/>
              <p:cNvSpPr>
                <a:spLocks noChangeArrowheads="1"/>
              </p:cNvSpPr>
              <p:nvPr/>
            </p:nvSpPr>
            <p:spPr bwMode="auto">
              <a:xfrm>
                <a:off x="3918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2" name="Rectangle 476"/>
              <p:cNvSpPr>
                <a:spLocks noChangeArrowheads="1"/>
              </p:cNvSpPr>
              <p:nvPr/>
            </p:nvSpPr>
            <p:spPr bwMode="auto">
              <a:xfrm>
                <a:off x="4222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3" name="Rectangle 477"/>
              <p:cNvSpPr>
                <a:spLocks noChangeArrowheads="1"/>
              </p:cNvSpPr>
              <p:nvPr/>
            </p:nvSpPr>
            <p:spPr bwMode="auto">
              <a:xfrm>
                <a:off x="3815" y="216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4" name="Rectangle 478"/>
              <p:cNvSpPr>
                <a:spLocks noChangeArrowheads="1"/>
              </p:cNvSpPr>
              <p:nvPr/>
            </p:nvSpPr>
            <p:spPr bwMode="auto">
              <a:xfrm>
                <a:off x="3613" y="216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5" name="Rectangle 479"/>
              <p:cNvSpPr>
                <a:spLocks noChangeArrowheads="1"/>
              </p:cNvSpPr>
              <p:nvPr/>
            </p:nvSpPr>
            <p:spPr bwMode="auto">
              <a:xfrm>
                <a:off x="3613" y="240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6" name="Rectangle 480"/>
              <p:cNvSpPr>
                <a:spLocks noChangeArrowheads="1"/>
              </p:cNvSpPr>
              <p:nvPr/>
            </p:nvSpPr>
            <p:spPr bwMode="auto">
              <a:xfrm>
                <a:off x="3511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7" name="Rectangle 481"/>
              <p:cNvSpPr>
                <a:spLocks noChangeArrowheads="1"/>
              </p:cNvSpPr>
              <p:nvPr/>
            </p:nvSpPr>
            <p:spPr bwMode="auto">
              <a:xfrm>
                <a:off x="4426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8" name="Rectangle 482"/>
              <p:cNvSpPr>
                <a:spLocks noChangeArrowheads="1"/>
              </p:cNvSpPr>
              <p:nvPr/>
            </p:nvSpPr>
            <p:spPr bwMode="auto">
              <a:xfrm>
                <a:off x="4020" y="216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9" name="Rectangle 483"/>
              <p:cNvSpPr>
                <a:spLocks noChangeArrowheads="1"/>
              </p:cNvSpPr>
              <p:nvPr/>
            </p:nvSpPr>
            <p:spPr bwMode="auto">
              <a:xfrm>
                <a:off x="3918" y="227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0" name="Rectangle 484"/>
              <p:cNvSpPr>
                <a:spLocks noChangeArrowheads="1"/>
              </p:cNvSpPr>
              <p:nvPr/>
            </p:nvSpPr>
            <p:spPr bwMode="auto">
              <a:xfrm>
                <a:off x="4122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1" name="Rectangle 485"/>
              <p:cNvSpPr>
                <a:spLocks noChangeArrowheads="1"/>
              </p:cNvSpPr>
              <p:nvPr/>
            </p:nvSpPr>
            <p:spPr bwMode="auto">
              <a:xfrm>
                <a:off x="4020" y="248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2" name="Rectangle 486"/>
              <p:cNvSpPr>
                <a:spLocks noChangeArrowheads="1"/>
              </p:cNvSpPr>
              <p:nvPr/>
            </p:nvSpPr>
            <p:spPr bwMode="auto">
              <a:xfrm>
                <a:off x="4120" y="2605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3" name="Rectangle 487"/>
              <p:cNvSpPr>
                <a:spLocks noChangeArrowheads="1"/>
              </p:cNvSpPr>
              <p:nvPr/>
            </p:nvSpPr>
            <p:spPr bwMode="auto">
              <a:xfrm>
                <a:off x="4324" y="216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4" name="Rectangle 488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5" name="Rectangle 489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6" name="Freeform 490"/>
              <p:cNvSpPr/>
              <p:nvPr/>
            </p:nvSpPr>
            <p:spPr bwMode="auto">
              <a:xfrm>
                <a:off x="4516" y="-335"/>
                <a:ext cx="246" cy="559"/>
              </a:xfrm>
              <a:custGeom>
                <a:avLst/>
                <a:gdLst>
                  <a:gd name="T0" fmla="*/ 0 w 246"/>
                  <a:gd name="T1" fmla="*/ 0 h 559"/>
                  <a:gd name="T2" fmla="*/ 0 w 246"/>
                  <a:gd name="T3" fmla="*/ 0 h 559"/>
                  <a:gd name="T4" fmla="*/ 0 w 246"/>
                  <a:gd name="T5" fmla="*/ 50 h 559"/>
                  <a:gd name="T6" fmla="*/ 246 w 246"/>
                  <a:gd name="T7" fmla="*/ 559 h 559"/>
                  <a:gd name="T8" fmla="*/ 246 w 246"/>
                  <a:gd name="T9" fmla="*/ 533 h 559"/>
                  <a:gd name="T10" fmla="*/ 0 w 246"/>
                  <a:gd name="T11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55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559"/>
                    </a:lnTo>
                    <a:lnTo>
                      <a:pt x="246" y="5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7" name="Freeform 491"/>
              <p:cNvSpPr/>
              <p:nvPr/>
            </p:nvSpPr>
            <p:spPr bwMode="auto">
              <a:xfrm>
                <a:off x="4516" y="-335"/>
                <a:ext cx="246" cy="559"/>
              </a:xfrm>
              <a:custGeom>
                <a:avLst/>
                <a:gdLst>
                  <a:gd name="T0" fmla="*/ 0 w 246"/>
                  <a:gd name="T1" fmla="*/ 0 h 559"/>
                  <a:gd name="T2" fmla="*/ 0 w 246"/>
                  <a:gd name="T3" fmla="*/ 0 h 559"/>
                  <a:gd name="T4" fmla="*/ 0 w 246"/>
                  <a:gd name="T5" fmla="*/ 50 h 559"/>
                  <a:gd name="T6" fmla="*/ 246 w 246"/>
                  <a:gd name="T7" fmla="*/ 559 h 559"/>
                  <a:gd name="T8" fmla="*/ 246 w 246"/>
                  <a:gd name="T9" fmla="*/ 533 h 559"/>
                  <a:gd name="T10" fmla="*/ 0 w 246"/>
                  <a:gd name="T11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55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559"/>
                    </a:lnTo>
                    <a:lnTo>
                      <a:pt x="246" y="53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8" name="Freeform 492"/>
              <p:cNvSpPr/>
              <p:nvPr/>
            </p:nvSpPr>
            <p:spPr bwMode="auto">
              <a:xfrm>
                <a:off x="4516" y="-245"/>
                <a:ext cx="88" cy="219"/>
              </a:xfrm>
              <a:custGeom>
                <a:avLst/>
                <a:gdLst>
                  <a:gd name="T0" fmla="*/ 0 w 88"/>
                  <a:gd name="T1" fmla="*/ 0 h 219"/>
                  <a:gd name="T2" fmla="*/ 0 w 88"/>
                  <a:gd name="T3" fmla="*/ 0 h 219"/>
                  <a:gd name="T4" fmla="*/ 0 w 88"/>
                  <a:gd name="T5" fmla="*/ 50 h 219"/>
                  <a:gd name="T6" fmla="*/ 88 w 88"/>
                  <a:gd name="T7" fmla="*/ 219 h 219"/>
                  <a:gd name="T8" fmla="*/ 88 w 88"/>
                  <a:gd name="T9" fmla="*/ 178 h 219"/>
                  <a:gd name="T10" fmla="*/ 0 w 88"/>
                  <a:gd name="T11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21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88" y="219"/>
                    </a:lnTo>
                    <a:lnTo>
                      <a:pt x="88" y="17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9" name="Freeform 493"/>
              <p:cNvSpPr/>
              <p:nvPr/>
            </p:nvSpPr>
            <p:spPr bwMode="auto">
              <a:xfrm>
                <a:off x="4516" y="-245"/>
                <a:ext cx="88" cy="219"/>
              </a:xfrm>
              <a:custGeom>
                <a:avLst/>
                <a:gdLst>
                  <a:gd name="T0" fmla="*/ 0 w 88"/>
                  <a:gd name="T1" fmla="*/ 0 h 219"/>
                  <a:gd name="T2" fmla="*/ 0 w 88"/>
                  <a:gd name="T3" fmla="*/ 0 h 219"/>
                  <a:gd name="T4" fmla="*/ 0 w 88"/>
                  <a:gd name="T5" fmla="*/ 50 h 219"/>
                  <a:gd name="T6" fmla="*/ 88 w 88"/>
                  <a:gd name="T7" fmla="*/ 219 h 219"/>
                  <a:gd name="T8" fmla="*/ 88 w 88"/>
                  <a:gd name="T9" fmla="*/ 178 h 219"/>
                  <a:gd name="T10" fmla="*/ 0 w 88"/>
                  <a:gd name="T11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21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88" y="219"/>
                    </a:lnTo>
                    <a:lnTo>
                      <a:pt x="88" y="17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0" name="Freeform 494"/>
              <p:cNvSpPr/>
              <p:nvPr/>
            </p:nvSpPr>
            <p:spPr bwMode="auto">
              <a:xfrm>
                <a:off x="4628" y="-18"/>
                <a:ext cx="78" cy="190"/>
              </a:xfrm>
              <a:custGeom>
                <a:avLst/>
                <a:gdLst>
                  <a:gd name="T0" fmla="*/ 0 w 78"/>
                  <a:gd name="T1" fmla="*/ 0 h 190"/>
                  <a:gd name="T2" fmla="*/ 0 w 78"/>
                  <a:gd name="T3" fmla="*/ 0 h 190"/>
                  <a:gd name="T4" fmla="*/ 0 w 78"/>
                  <a:gd name="T5" fmla="*/ 38 h 190"/>
                  <a:gd name="T6" fmla="*/ 78 w 78"/>
                  <a:gd name="T7" fmla="*/ 190 h 190"/>
                  <a:gd name="T8" fmla="*/ 78 w 78"/>
                  <a:gd name="T9" fmla="*/ 190 h 190"/>
                  <a:gd name="T10" fmla="*/ 78 w 78"/>
                  <a:gd name="T11" fmla="*/ 158 h 190"/>
                  <a:gd name="T12" fmla="*/ 0 w 78"/>
                  <a:gd name="T13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9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78" y="190"/>
                    </a:lnTo>
                    <a:lnTo>
                      <a:pt x="78" y="190"/>
                    </a:lnTo>
                    <a:lnTo>
                      <a:pt x="78" y="15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1" name="Freeform 495"/>
              <p:cNvSpPr/>
              <p:nvPr/>
            </p:nvSpPr>
            <p:spPr bwMode="auto">
              <a:xfrm>
                <a:off x="4628" y="-18"/>
                <a:ext cx="78" cy="190"/>
              </a:xfrm>
              <a:custGeom>
                <a:avLst/>
                <a:gdLst>
                  <a:gd name="T0" fmla="*/ 0 w 78"/>
                  <a:gd name="T1" fmla="*/ 0 h 190"/>
                  <a:gd name="T2" fmla="*/ 0 w 78"/>
                  <a:gd name="T3" fmla="*/ 0 h 190"/>
                  <a:gd name="T4" fmla="*/ 0 w 78"/>
                  <a:gd name="T5" fmla="*/ 38 h 190"/>
                  <a:gd name="T6" fmla="*/ 78 w 78"/>
                  <a:gd name="T7" fmla="*/ 190 h 190"/>
                  <a:gd name="T8" fmla="*/ 78 w 78"/>
                  <a:gd name="T9" fmla="*/ 190 h 190"/>
                  <a:gd name="T10" fmla="*/ 78 w 78"/>
                  <a:gd name="T11" fmla="*/ 158 h 190"/>
                  <a:gd name="T12" fmla="*/ 0 w 78"/>
                  <a:gd name="T13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9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78" y="190"/>
                    </a:lnTo>
                    <a:lnTo>
                      <a:pt x="78" y="190"/>
                    </a:lnTo>
                    <a:lnTo>
                      <a:pt x="78" y="15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2" name="Freeform 496"/>
              <p:cNvSpPr/>
              <p:nvPr/>
            </p:nvSpPr>
            <p:spPr bwMode="auto">
              <a:xfrm>
                <a:off x="4730" y="190"/>
                <a:ext cx="32" cy="88"/>
              </a:xfrm>
              <a:custGeom>
                <a:avLst/>
                <a:gdLst>
                  <a:gd name="T0" fmla="*/ 0 w 32"/>
                  <a:gd name="T1" fmla="*/ 0 h 88"/>
                  <a:gd name="T2" fmla="*/ 0 w 32"/>
                  <a:gd name="T3" fmla="*/ 28 h 88"/>
                  <a:gd name="T4" fmla="*/ 32 w 32"/>
                  <a:gd name="T5" fmla="*/ 88 h 88"/>
                  <a:gd name="T6" fmla="*/ 32 w 32"/>
                  <a:gd name="T7" fmla="*/ 64 h 88"/>
                  <a:gd name="T8" fmla="*/ 0 w 32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88">
                    <a:moveTo>
                      <a:pt x="0" y="0"/>
                    </a:moveTo>
                    <a:lnTo>
                      <a:pt x="0" y="28"/>
                    </a:lnTo>
                    <a:lnTo>
                      <a:pt x="32" y="88"/>
                    </a:lnTo>
                    <a:lnTo>
                      <a:pt x="32" y="6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3" name="Freeform 497"/>
              <p:cNvSpPr/>
              <p:nvPr/>
            </p:nvSpPr>
            <p:spPr bwMode="auto">
              <a:xfrm>
                <a:off x="4730" y="190"/>
                <a:ext cx="32" cy="88"/>
              </a:xfrm>
              <a:custGeom>
                <a:avLst/>
                <a:gdLst>
                  <a:gd name="T0" fmla="*/ 0 w 32"/>
                  <a:gd name="T1" fmla="*/ 0 h 88"/>
                  <a:gd name="T2" fmla="*/ 0 w 32"/>
                  <a:gd name="T3" fmla="*/ 28 h 88"/>
                  <a:gd name="T4" fmla="*/ 32 w 32"/>
                  <a:gd name="T5" fmla="*/ 88 h 88"/>
                  <a:gd name="T6" fmla="*/ 32 w 32"/>
                  <a:gd name="T7" fmla="*/ 64 h 88"/>
                  <a:gd name="T8" fmla="*/ 0 w 32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88">
                    <a:moveTo>
                      <a:pt x="0" y="0"/>
                    </a:moveTo>
                    <a:lnTo>
                      <a:pt x="0" y="28"/>
                    </a:lnTo>
                    <a:lnTo>
                      <a:pt x="32" y="88"/>
                    </a:lnTo>
                    <a:lnTo>
                      <a:pt x="32" y="6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4" name="Freeform 498"/>
              <p:cNvSpPr/>
              <p:nvPr/>
            </p:nvSpPr>
            <p:spPr bwMode="auto">
              <a:xfrm>
                <a:off x="4516" y="-155"/>
                <a:ext cx="246" cy="489"/>
              </a:xfrm>
              <a:custGeom>
                <a:avLst/>
                <a:gdLst>
                  <a:gd name="T0" fmla="*/ 0 w 246"/>
                  <a:gd name="T1" fmla="*/ 0 h 489"/>
                  <a:gd name="T2" fmla="*/ 0 w 246"/>
                  <a:gd name="T3" fmla="*/ 0 h 489"/>
                  <a:gd name="T4" fmla="*/ 0 w 246"/>
                  <a:gd name="T5" fmla="*/ 50 h 489"/>
                  <a:gd name="T6" fmla="*/ 246 w 246"/>
                  <a:gd name="T7" fmla="*/ 489 h 489"/>
                  <a:gd name="T8" fmla="*/ 246 w 246"/>
                  <a:gd name="T9" fmla="*/ 489 h 489"/>
                  <a:gd name="T10" fmla="*/ 246 w 246"/>
                  <a:gd name="T11" fmla="*/ 463 h 489"/>
                  <a:gd name="T12" fmla="*/ 0 w 246"/>
                  <a:gd name="T13" fmla="*/ 0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48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6" y="46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5" name="Freeform 499"/>
              <p:cNvSpPr/>
              <p:nvPr/>
            </p:nvSpPr>
            <p:spPr bwMode="auto">
              <a:xfrm>
                <a:off x="4516" y="-155"/>
                <a:ext cx="246" cy="489"/>
              </a:xfrm>
              <a:custGeom>
                <a:avLst/>
                <a:gdLst>
                  <a:gd name="T0" fmla="*/ 0 w 246"/>
                  <a:gd name="T1" fmla="*/ 0 h 489"/>
                  <a:gd name="T2" fmla="*/ 0 w 246"/>
                  <a:gd name="T3" fmla="*/ 0 h 489"/>
                  <a:gd name="T4" fmla="*/ 0 w 246"/>
                  <a:gd name="T5" fmla="*/ 50 h 489"/>
                  <a:gd name="T6" fmla="*/ 246 w 246"/>
                  <a:gd name="T7" fmla="*/ 489 h 489"/>
                  <a:gd name="T8" fmla="*/ 246 w 246"/>
                  <a:gd name="T9" fmla="*/ 489 h 489"/>
                  <a:gd name="T10" fmla="*/ 246 w 246"/>
                  <a:gd name="T11" fmla="*/ 463 h 489"/>
                  <a:gd name="T12" fmla="*/ 0 w 246"/>
                  <a:gd name="T13" fmla="*/ 0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48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6" y="46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6" name="Freeform 500"/>
              <p:cNvSpPr/>
              <p:nvPr/>
            </p:nvSpPr>
            <p:spPr bwMode="auto">
              <a:xfrm>
                <a:off x="4516" y="-65"/>
                <a:ext cx="28" cy="95"/>
              </a:xfrm>
              <a:custGeom>
                <a:avLst/>
                <a:gdLst>
                  <a:gd name="T0" fmla="*/ 0 w 28"/>
                  <a:gd name="T1" fmla="*/ 0 h 95"/>
                  <a:gd name="T2" fmla="*/ 0 w 28"/>
                  <a:gd name="T3" fmla="*/ 0 h 95"/>
                  <a:gd name="T4" fmla="*/ 0 w 28"/>
                  <a:gd name="T5" fmla="*/ 51 h 95"/>
                  <a:gd name="T6" fmla="*/ 28 w 28"/>
                  <a:gd name="T7" fmla="*/ 95 h 95"/>
                  <a:gd name="T8" fmla="*/ 28 w 28"/>
                  <a:gd name="T9" fmla="*/ 49 h 95"/>
                  <a:gd name="T10" fmla="*/ 0 w 28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95">
                    <a:moveTo>
                      <a:pt x="0" y="0"/>
                    </a:moveTo>
                    <a:lnTo>
                      <a:pt x="0" y="0"/>
                    </a:lnTo>
                    <a:lnTo>
                      <a:pt x="0" y="51"/>
                    </a:lnTo>
                    <a:lnTo>
                      <a:pt x="28" y="95"/>
                    </a:lnTo>
                    <a:lnTo>
                      <a:pt x="28" y="4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7" name="Freeform 501"/>
              <p:cNvSpPr/>
              <p:nvPr/>
            </p:nvSpPr>
            <p:spPr bwMode="auto">
              <a:xfrm>
                <a:off x="4516" y="-65"/>
                <a:ext cx="28" cy="95"/>
              </a:xfrm>
              <a:custGeom>
                <a:avLst/>
                <a:gdLst>
                  <a:gd name="T0" fmla="*/ 0 w 28"/>
                  <a:gd name="T1" fmla="*/ 0 h 95"/>
                  <a:gd name="T2" fmla="*/ 0 w 28"/>
                  <a:gd name="T3" fmla="*/ 0 h 95"/>
                  <a:gd name="T4" fmla="*/ 0 w 28"/>
                  <a:gd name="T5" fmla="*/ 51 h 95"/>
                  <a:gd name="T6" fmla="*/ 28 w 28"/>
                  <a:gd name="T7" fmla="*/ 95 h 95"/>
                  <a:gd name="T8" fmla="*/ 28 w 28"/>
                  <a:gd name="T9" fmla="*/ 49 h 95"/>
                  <a:gd name="T10" fmla="*/ 0 w 28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95">
                    <a:moveTo>
                      <a:pt x="0" y="0"/>
                    </a:moveTo>
                    <a:lnTo>
                      <a:pt x="0" y="0"/>
                    </a:lnTo>
                    <a:lnTo>
                      <a:pt x="0" y="51"/>
                    </a:lnTo>
                    <a:lnTo>
                      <a:pt x="28" y="95"/>
                    </a:lnTo>
                    <a:lnTo>
                      <a:pt x="28" y="49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8" name="Freeform 502"/>
              <p:cNvSpPr/>
              <p:nvPr/>
            </p:nvSpPr>
            <p:spPr bwMode="auto">
              <a:xfrm>
                <a:off x="4568" y="26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0 w 54"/>
                  <a:gd name="T3" fmla="*/ 0 h 136"/>
                  <a:gd name="T4" fmla="*/ 0 w 54"/>
                  <a:gd name="T5" fmla="*/ 44 h 136"/>
                  <a:gd name="T6" fmla="*/ 54 w 54"/>
                  <a:gd name="T7" fmla="*/ 136 h 136"/>
                  <a:gd name="T8" fmla="*/ 54 w 54"/>
                  <a:gd name="T9" fmla="*/ 96 h 136"/>
                  <a:gd name="T10" fmla="*/ 0 w 54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54" y="136"/>
                    </a:lnTo>
                    <a:lnTo>
                      <a:pt x="54" y="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9" name="Freeform 503"/>
              <p:cNvSpPr/>
              <p:nvPr/>
            </p:nvSpPr>
            <p:spPr bwMode="auto">
              <a:xfrm>
                <a:off x="4568" y="26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0 w 54"/>
                  <a:gd name="T3" fmla="*/ 0 h 136"/>
                  <a:gd name="T4" fmla="*/ 0 w 54"/>
                  <a:gd name="T5" fmla="*/ 44 h 136"/>
                  <a:gd name="T6" fmla="*/ 54 w 54"/>
                  <a:gd name="T7" fmla="*/ 136 h 136"/>
                  <a:gd name="T8" fmla="*/ 54 w 54"/>
                  <a:gd name="T9" fmla="*/ 96 h 136"/>
                  <a:gd name="T10" fmla="*/ 0 w 54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54" y="136"/>
                    </a:lnTo>
                    <a:lnTo>
                      <a:pt x="54" y="9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0" name="Freeform 504"/>
              <p:cNvSpPr/>
              <p:nvPr/>
            </p:nvSpPr>
            <p:spPr bwMode="auto">
              <a:xfrm>
                <a:off x="4646" y="166"/>
                <a:ext cx="38" cy="100"/>
              </a:xfrm>
              <a:custGeom>
                <a:avLst/>
                <a:gdLst>
                  <a:gd name="T0" fmla="*/ 0 w 38"/>
                  <a:gd name="T1" fmla="*/ 0 h 100"/>
                  <a:gd name="T2" fmla="*/ 0 w 38"/>
                  <a:gd name="T3" fmla="*/ 0 h 100"/>
                  <a:gd name="T4" fmla="*/ 0 w 38"/>
                  <a:gd name="T5" fmla="*/ 36 h 100"/>
                  <a:gd name="T6" fmla="*/ 38 w 38"/>
                  <a:gd name="T7" fmla="*/ 100 h 100"/>
                  <a:gd name="T8" fmla="*/ 38 w 38"/>
                  <a:gd name="T9" fmla="*/ 68 h 100"/>
                  <a:gd name="T10" fmla="*/ 0 w 38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00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38" y="100"/>
                    </a:lnTo>
                    <a:lnTo>
                      <a:pt x="38" y="6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1" name="Freeform 505"/>
              <p:cNvSpPr/>
              <p:nvPr/>
            </p:nvSpPr>
            <p:spPr bwMode="auto">
              <a:xfrm>
                <a:off x="4646" y="166"/>
                <a:ext cx="38" cy="100"/>
              </a:xfrm>
              <a:custGeom>
                <a:avLst/>
                <a:gdLst>
                  <a:gd name="T0" fmla="*/ 0 w 38"/>
                  <a:gd name="T1" fmla="*/ 0 h 100"/>
                  <a:gd name="T2" fmla="*/ 0 w 38"/>
                  <a:gd name="T3" fmla="*/ 0 h 100"/>
                  <a:gd name="T4" fmla="*/ 0 w 38"/>
                  <a:gd name="T5" fmla="*/ 36 h 100"/>
                  <a:gd name="T6" fmla="*/ 38 w 38"/>
                  <a:gd name="T7" fmla="*/ 100 h 100"/>
                  <a:gd name="T8" fmla="*/ 38 w 38"/>
                  <a:gd name="T9" fmla="*/ 68 h 100"/>
                  <a:gd name="T10" fmla="*/ 0 w 38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00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38" y="100"/>
                    </a:lnTo>
                    <a:lnTo>
                      <a:pt x="38" y="6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2" name="Freeform 506"/>
              <p:cNvSpPr/>
              <p:nvPr/>
            </p:nvSpPr>
            <p:spPr bwMode="auto">
              <a:xfrm>
                <a:off x="4708" y="276"/>
                <a:ext cx="16" cy="56"/>
              </a:xfrm>
              <a:custGeom>
                <a:avLst/>
                <a:gdLst>
                  <a:gd name="T0" fmla="*/ 0 w 16"/>
                  <a:gd name="T1" fmla="*/ 0 h 56"/>
                  <a:gd name="T2" fmla="*/ 0 w 16"/>
                  <a:gd name="T3" fmla="*/ 30 h 56"/>
                  <a:gd name="T4" fmla="*/ 16 w 16"/>
                  <a:gd name="T5" fmla="*/ 56 h 56"/>
                  <a:gd name="T6" fmla="*/ 16 w 16"/>
                  <a:gd name="T7" fmla="*/ 56 h 56"/>
                  <a:gd name="T8" fmla="*/ 16 w 16"/>
                  <a:gd name="T9" fmla="*/ 28 h 56"/>
                  <a:gd name="T10" fmla="*/ 0 w 1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6">
                    <a:moveTo>
                      <a:pt x="0" y="0"/>
                    </a:moveTo>
                    <a:lnTo>
                      <a:pt x="0" y="30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2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3" name="Freeform 507"/>
              <p:cNvSpPr/>
              <p:nvPr/>
            </p:nvSpPr>
            <p:spPr bwMode="auto">
              <a:xfrm>
                <a:off x="4708" y="276"/>
                <a:ext cx="16" cy="56"/>
              </a:xfrm>
              <a:custGeom>
                <a:avLst/>
                <a:gdLst>
                  <a:gd name="T0" fmla="*/ 0 w 16"/>
                  <a:gd name="T1" fmla="*/ 0 h 56"/>
                  <a:gd name="T2" fmla="*/ 0 w 16"/>
                  <a:gd name="T3" fmla="*/ 30 h 56"/>
                  <a:gd name="T4" fmla="*/ 16 w 16"/>
                  <a:gd name="T5" fmla="*/ 56 h 56"/>
                  <a:gd name="T6" fmla="*/ 16 w 16"/>
                  <a:gd name="T7" fmla="*/ 56 h 56"/>
                  <a:gd name="T8" fmla="*/ 16 w 16"/>
                  <a:gd name="T9" fmla="*/ 28 h 56"/>
                  <a:gd name="T10" fmla="*/ 0 w 1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6">
                    <a:moveTo>
                      <a:pt x="0" y="0"/>
                    </a:moveTo>
                    <a:lnTo>
                      <a:pt x="0" y="30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2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4" name="Freeform 508"/>
              <p:cNvSpPr/>
              <p:nvPr/>
            </p:nvSpPr>
            <p:spPr bwMode="auto">
              <a:xfrm>
                <a:off x="4748" y="346"/>
                <a:ext cx="14" cy="48"/>
              </a:xfrm>
              <a:custGeom>
                <a:avLst/>
                <a:gdLst>
                  <a:gd name="T0" fmla="*/ 0 w 14"/>
                  <a:gd name="T1" fmla="*/ 0 h 48"/>
                  <a:gd name="T2" fmla="*/ 0 w 14"/>
                  <a:gd name="T3" fmla="*/ 26 h 48"/>
                  <a:gd name="T4" fmla="*/ 14 w 14"/>
                  <a:gd name="T5" fmla="*/ 48 h 48"/>
                  <a:gd name="T6" fmla="*/ 14 w 14"/>
                  <a:gd name="T7" fmla="*/ 24 h 48"/>
                  <a:gd name="T8" fmla="*/ 0 w 1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8">
                    <a:moveTo>
                      <a:pt x="0" y="0"/>
                    </a:moveTo>
                    <a:lnTo>
                      <a:pt x="0" y="26"/>
                    </a:lnTo>
                    <a:lnTo>
                      <a:pt x="14" y="48"/>
                    </a:lnTo>
                    <a:lnTo>
                      <a:pt x="14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5" name="Freeform 509"/>
              <p:cNvSpPr/>
              <p:nvPr/>
            </p:nvSpPr>
            <p:spPr bwMode="auto">
              <a:xfrm>
                <a:off x="4748" y="346"/>
                <a:ext cx="14" cy="48"/>
              </a:xfrm>
              <a:custGeom>
                <a:avLst/>
                <a:gdLst>
                  <a:gd name="T0" fmla="*/ 0 w 14"/>
                  <a:gd name="T1" fmla="*/ 0 h 48"/>
                  <a:gd name="T2" fmla="*/ 0 w 14"/>
                  <a:gd name="T3" fmla="*/ 26 h 48"/>
                  <a:gd name="T4" fmla="*/ 14 w 14"/>
                  <a:gd name="T5" fmla="*/ 48 h 48"/>
                  <a:gd name="T6" fmla="*/ 14 w 14"/>
                  <a:gd name="T7" fmla="*/ 24 h 48"/>
                  <a:gd name="T8" fmla="*/ 0 w 1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8">
                    <a:moveTo>
                      <a:pt x="0" y="0"/>
                    </a:moveTo>
                    <a:lnTo>
                      <a:pt x="0" y="26"/>
                    </a:lnTo>
                    <a:lnTo>
                      <a:pt x="14" y="48"/>
                    </a:lnTo>
                    <a:lnTo>
                      <a:pt x="14" y="2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6" name="Freeform 510"/>
              <p:cNvSpPr/>
              <p:nvPr/>
            </p:nvSpPr>
            <p:spPr bwMode="auto">
              <a:xfrm>
                <a:off x="4516" y="26"/>
                <a:ext cx="56" cy="136"/>
              </a:xfrm>
              <a:custGeom>
                <a:avLst/>
                <a:gdLst>
                  <a:gd name="T0" fmla="*/ 0 w 56"/>
                  <a:gd name="T1" fmla="*/ 0 h 136"/>
                  <a:gd name="T2" fmla="*/ 0 w 56"/>
                  <a:gd name="T3" fmla="*/ 0 h 136"/>
                  <a:gd name="T4" fmla="*/ 0 w 56"/>
                  <a:gd name="T5" fmla="*/ 50 h 136"/>
                  <a:gd name="T6" fmla="*/ 56 w 56"/>
                  <a:gd name="T7" fmla="*/ 136 h 136"/>
                  <a:gd name="T8" fmla="*/ 56 w 56"/>
                  <a:gd name="T9" fmla="*/ 92 h 136"/>
                  <a:gd name="T10" fmla="*/ 0 w 56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56" y="136"/>
                    </a:lnTo>
                    <a:lnTo>
                      <a:pt x="56" y="9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7" name="Freeform 511"/>
              <p:cNvSpPr/>
              <p:nvPr/>
            </p:nvSpPr>
            <p:spPr bwMode="auto">
              <a:xfrm>
                <a:off x="4516" y="26"/>
                <a:ext cx="56" cy="136"/>
              </a:xfrm>
              <a:custGeom>
                <a:avLst/>
                <a:gdLst>
                  <a:gd name="T0" fmla="*/ 0 w 56"/>
                  <a:gd name="T1" fmla="*/ 0 h 136"/>
                  <a:gd name="T2" fmla="*/ 0 w 56"/>
                  <a:gd name="T3" fmla="*/ 0 h 136"/>
                  <a:gd name="T4" fmla="*/ 0 w 56"/>
                  <a:gd name="T5" fmla="*/ 50 h 136"/>
                  <a:gd name="T6" fmla="*/ 56 w 56"/>
                  <a:gd name="T7" fmla="*/ 136 h 136"/>
                  <a:gd name="T8" fmla="*/ 56 w 56"/>
                  <a:gd name="T9" fmla="*/ 92 h 136"/>
                  <a:gd name="T10" fmla="*/ 0 w 56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56" y="136"/>
                    </a:lnTo>
                    <a:lnTo>
                      <a:pt x="56" y="9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8" name="Freeform 512"/>
              <p:cNvSpPr/>
              <p:nvPr/>
            </p:nvSpPr>
            <p:spPr bwMode="auto">
              <a:xfrm>
                <a:off x="4596" y="158"/>
                <a:ext cx="166" cy="298"/>
              </a:xfrm>
              <a:custGeom>
                <a:avLst/>
                <a:gdLst>
                  <a:gd name="T0" fmla="*/ 0 w 166"/>
                  <a:gd name="T1" fmla="*/ 0 h 298"/>
                  <a:gd name="T2" fmla="*/ 0 w 166"/>
                  <a:gd name="T3" fmla="*/ 42 h 298"/>
                  <a:gd name="T4" fmla="*/ 166 w 166"/>
                  <a:gd name="T5" fmla="*/ 298 h 298"/>
                  <a:gd name="T6" fmla="*/ 166 w 166"/>
                  <a:gd name="T7" fmla="*/ 272 h 298"/>
                  <a:gd name="T8" fmla="*/ 0 w 166"/>
                  <a:gd name="T9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298">
                    <a:moveTo>
                      <a:pt x="0" y="0"/>
                    </a:moveTo>
                    <a:lnTo>
                      <a:pt x="0" y="42"/>
                    </a:lnTo>
                    <a:lnTo>
                      <a:pt x="166" y="298"/>
                    </a:lnTo>
                    <a:lnTo>
                      <a:pt x="166" y="27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9" name="Freeform 513"/>
              <p:cNvSpPr/>
              <p:nvPr/>
            </p:nvSpPr>
            <p:spPr bwMode="auto">
              <a:xfrm>
                <a:off x="4596" y="158"/>
                <a:ext cx="166" cy="298"/>
              </a:xfrm>
              <a:custGeom>
                <a:avLst/>
                <a:gdLst>
                  <a:gd name="T0" fmla="*/ 0 w 166"/>
                  <a:gd name="T1" fmla="*/ 0 h 298"/>
                  <a:gd name="T2" fmla="*/ 0 w 166"/>
                  <a:gd name="T3" fmla="*/ 42 h 298"/>
                  <a:gd name="T4" fmla="*/ 166 w 166"/>
                  <a:gd name="T5" fmla="*/ 298 h 298"/>
                  <a:gd name="T6" fmla="*/ 166 w 166"/>
                  <a:gd name="T7" fmla="*/ 272 h 298"/>
                  <a:gd name="T8" fmla="*/ 0 w 166"/>
                  <a:gd name="T9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298">
                    <a:moveTo>
                      <a:pt x="0" y="0"/>
                    </a:moveTo>
                    <a:lnTo>
                      <a:pt x="0" y="42"/>
                    </a:lnTo>
                    <a:lnTo>
                      <a:pt x="166" y="298"/>
                    </a:lnTo>
                    <a:lnTo>
                      <a:pt x="166" y="27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0" name="Freeform 514"/>
              <p:cNvSpPr/>
              <p:nvPr/>
            </p:nvSpPr>
            <p:spPr bwMode="auto">
              <a:xfrm>
                <a:off x="4516" y="120"/>
                <a:ext cx="94" cy="182"/>
              </a:xfrm>
              <a:custGeom>
                <a:avLst/>
                <a:gdLst>
                  <a:gd name="T0" fmla="*/ 0 w 94"/>
                  <a:gd name="T1" fmla="*/ 0 h 182"/>
                  <a:gd name="T2" fmla="*/ 0 w 94"/>
                  <a:gd name="T3" fmla="*/ 0 h 182"/>
                  <a:gd name="T4" fmla="*/ 0 w 94"/>
                  <a:gd name="T5" fmla="*/ 50 h 182"/>
                  <a:gd name="T6" fmla="*/ 94 w 94"/>
                  <a:gd name="T7" fmla="*/ 182 h 182"/>
                  <a:gd name="T8" fmla="*/ 94 w 94"/>
                  <a:gd name="T9" fmla="*/ 140 h 182"/>
                  <a:gd name="T10" fmla="*/ 0 w 94"/>
                  <a:gd name="T1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1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182"/>
                    </a:lnTo>
                    <a:lnTo>
                      <a:pt x="94" y="14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1" name="Freeform 515"/>
              <p:cNvSpPr/>
              <p:nvPr/>
            </p:nvSpPr>
            <p:spPr bwMode="auto">
              <a:xfrm>
                <a:off x="4516" y="120"/>
                <a:ext cx="94" cy="182"/>
              </a:xfrm>
              <a:custGeom>
                <a:avLst/>
                <a:gdLst>
                  <a:gd name="T0" fmla="*/ 0 w 94"/>
                  <a:gd name="T1" fmla="*/ 0 h 182"/>
                  <a:gd name="T2" fmla="*/ 0 w 94"/>
                  <a:gd name="T3" fmla="*/ 0 h 182"/>
                  <a:gd name="T4" fmla="*/ 0 w 94"/>
                  <a:gd name="T5" fmla="*/ 50 h 182"/>
                  <a:gd name="T6" fmla="*/ 94 w 94"/>
                  <a:gd name="T7" fmla="*/ 182 h 182"/>
                  <a:gd name="T8" fmla="*/ 94 w 94"/>
                  <a:gd name="T9" fmla="*/ 140 h 182"/>
                  <a:gd name="T10" fmla="*/ 0 w 94"/>
                  <a:gd name="T1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1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182"/>
                    </a:lnTo>
                    <a:lnTo>
                      <a:pt x="94" y="14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2" name="Freeform 516"/>
              <p:cNvSpPr/>
              <p:nvPr/>
            </p:nvSpPr>
            <p:spPr bwMode="auto">
              <a:xfrm>
                <a:off x="4634" y="296"/>
                <a:ext cx="44" cy="102"/>
              </a:xfrm>
              <a:custGeom>
                <a:avLst/>
                <a:gdLst>
                  <a:gd name="T0" fmla="*/ 0 w 44"/>
                  <a:gd name="T1" fmla="*/ 0 h 102"/>
                  <a:gd name="T2" fmla="*/ 0 w 44"/>
                  <a:gd name="T3" fmla="*/ 38 h 102"/>
                  <a:gd name="T4" fmla="*/ 44 w 44"/>
                  <a:gd name="T5" fmla="*/ 102 h 102"/>
                  <a:gd name="T6" fmla="*/ 44 w 44"/>
                  <a:gd name="T7" fmla="*/ 102 h 102"/>
                  <a:gd name="T8" fmla="*/ 44 w 44"/>
                  <a:gd name="T9" fmla="*/ 68 h 102"/>
                  <a:gd name="T10" fmla="*/ 0 w 44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102">
                    <a:moveTo>
                      <a:pt x="0" y="0"/>
                    </a:moveTo>
                    <a:lnTo>
                      <a:pt x="0" y="38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6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3" name="Freeform 517"/>
              <p:cNvSpPr/>
              <p:nvPr/>
            </p:nvSpPr>
            <p:spPr bwMode="auto">
              <a:xfrm>
                <a:off x="4634" y="296"/>
                <a:ext cx="44" cy="102"/>
              </a:xfrm>
              <a:custGeom>
                <a:avLst/>
                <a:gdLst>
                  <a:gd name="T0" fmla="*/ 0 w 44"/>
                  <a:gd name="T1" fmla="*/ 0 h 102"/>
                  <a:gd name="T2" fmla="*/ 0 w 44"/>
                  <a:gd name="T3" fmla="*/ 38 h 102"/>
                  <a:gd name="T4" fmla="*/ 44 w 44"/>
                  <a:gd name="T5" fmla="*/ 102 h 102"/>
                  <a:gd name="T6" fmla="*/ 44 w 44"/>
                  <a:gd name="T7" fmla="*/ 102 h 102"/>
                  <a:gd name="T8" fmla="*/ 44 w 44"/>
                  <a:gd name="T9" fmla="*/ 68 h 102"/>
                  <a:gd name="T10" fmla="*/ 0 w 44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102">
                    <a:moveTo>
                      <a:pt x="0" y="0"/>
                    </a:moveTo>
                    <a:lnTo>
                      <a:pt x="0" y="38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6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4" name="Freeform 518"/>
              <p:cNvSpPr/>
              <p:nvPr/>
            </p:nvSpPr>
            <p:spPr bwMode="auto">
              <a:xfrm>
                <a:off x="4702" y="400"/>
                <a:ext cx="60" cy="114"/>
              </a:xfrm>
              <a:custGeom>
                <a:avLst/>
                <a:gdLst>
                  <a:gd name="T0" fmla="*/ 0 w 60"/>
                  <a:gd name="T1" fmla="*/ 0 h 114"/>
                  <a:gd name="T2" fmla="*/ 0 w 60"/>
                  <a:gd name="T3" fmla="*/ 0 h 114"/>
                  <a:gd name="T4" fmla="*/ 0 w 60"/>
                  <a:gd name="T5" fmla="*/ 32 h 114"/>
                  <a:gd name="T6" fmla="*/ 60 w 60"/>
                  <a:gd name="T7" fmla="*/ 114 h 114"/>
                  <a:gd name="T8" fmla="*/ 60 w 60"/>
                  <a:gd name="T9" fmla="*/ 88 h 114"/>
                  <a:gd name="T10" fmla="*/ 0 w 60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60" y="114"/>
                    </a:lnTo>
                    <a:lnTo>
                      <a:pt x="60" y="8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5" name="Freeform 519"/>
              <p:cNvSpPr/>
              <p:nvPr/>
            </p:nvSpPr>
            <p:spPr bwMode="auto">
              <a:xfrm>
                <a:off x="4702" y="400"/>
                <a:ext cx="60" cy="114"/>
              </a:xfrm>
              <a:custGeom>
                <a:avLst/>
                <a:gdLst>
                  <a:gd name="T0" fmla="*/ 0 w 60"/>
                  <a:gd name="T1" fmla="*/ 0 h 114"/>
                  <a:gd name="T2" fmla="*/ 0 w 60"/>
                  <a:gd name="T3" fmla="*/ 0 h 114"/>
                  <a:gd name="T4" fmla="*/ 0 w 60"/>
                  <a:gd name="T5" fmla="*/ 32 h 114"/>
                  <a:gd name="T6" fmla="*/ 60 w 60"/>
                  <a:gd name="T7" fmla="*/ 114 h 114"/>
                  <a:gd name="T8" fmla="*/ 60 w 60"/>
                  <a:gd name="T9" fmla="*/ 88 h 114"/>
                  <a:gd name="T10" fmla="*/ 0 w 60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60" y="114"/>
                    </a:lnTo>
                    <a:lnTo>
                      <a:pt x="60" y="8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6" name="Freeform 520"/>
              <p:cNvSpPr/>
              <p:nvPr/>
            </p:nvSpPr>
            <p:spPr bwMode="auto">
              <a:xfrm>
                <a:off x="4516" y="204"/>
                <a:ext cx="28" cy="86"/>
              </a:xfrm>
              <a:custGeom>
                <a:avLst/>
                <a:gdLst>
                  <a:gd name="T0" fmla="*/ 0 w 28"/>
                  <a:gd name="T1" fmla="*/ 0 h 86"/>
                  <a:gd name="T2" fmla="*/ 0 w 28"/>
                  <a:gd name="T3" fmla="*/ 0 h 86"/>
                  <a:gd name="T4" fmla="*/ 0 w 28"/>
                  <a:gd name="T5" fmla="*/ 50 h 86"/>
                  <a:gd name="T6" fmla="*/ 28 w 28"/>
                  <a:gd name="T7" fmla="*/ 86 h 86"/>
                  <a:gd name="T8" fmla="*/ 28 w 28"/>
                  <a:gd name="T9" fmla="*/ 38 h 86"/>
                  <a:gd name="T10" fmla="*/ 0 w 28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8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8" y="86"/>
                    </a:lnTo>
                    <a:lnTo>
                      <a:pt x="28" y="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7" name="Freeform 521"/>
              <p:cNvSpPr/>
              <p:nvPr/>
            </p:nvSpPr>
            <p:spPr bwMode="auto">
              <a:xfrm>
                <a:off x="4516" y="204"/>
                <a:ext cx="28" cy="86"/>
              </a:xfrm>
              <a:custGeom>
                <a:avLst/>
                <a:gdLst>
                  <a:gd name="T0" fmla="*/ 0 w 28"/>
                  <a:gd name="T1" fmla="*/ 0 h 86"/>
                  <a:gd name="T2" fmla="*/ 0 w 28"/>
                  <a:gd name="T3" fmla="*/ 0 h 86"/>
                  <a:gd name="T4" fmla="*/ 0 w 28"/>
                  <a:gd name="T5" fmla="*/ 50 h 86"/>
                  <a:gd name="T6" fmla="*/ 28 w 28"/>
                  <a:gd name="T7" fmla="*/ 86 h 86"/>
                  <a:gd name="T8" fmla="*/ 28 w 28"/>
                  <a:gd name="T9" fmla="*/ 38 h 86"/>
                  <a:gd name="T10" fmla="*/ 0 w 28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8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8" y="86"/>
                    </a:lnTo>
                    <a:lnTo>
                      <a:pt x="28" y="3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8" name="Freeform 522"/>
              <p:cNvSpPr/>
              <p:nvPr/>
            </p:nvSpPr>
            <p:spPr bwMode="auto">
              <a:xfrm>
                <a:off x="4568" y="276"/>
                <a:ext cx="90" cy="162"/>
              </a:xfrm>
              <a:custGeom>
                <a:avLst/>
                <a:gdLst>
                  <a:gd name="T0" fmla="*/ 0 w 90"/>
                  <a:gd name="T1" fmla="*/ 0 h 162"/>
                  <a:gd name="T2" fmla="*/ 0 w 90"/>
                  <a:gd name="T3" fmla="*/ 0 h 162"/>
                  <a:gd name="T4" fmla="*/ 0 w 90"/>
                  <a:gd name="T5" fmla="*/ 44 h 162"/>
                  <a:gd name="T6" fmla="*/ 90 w 90"/>
                  <a:gd name="T7" fmla="*/ 162 h 162"/>
                  <a:gd name="T8" fmla="*/ 90 w 90"/>
                  <a:gd name="T9" fmla="*/ 126 h 162"/>
                  <a:gd name="T10" fmla="*/ 0 w 90"/>
                  <a:gd name="T11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62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90" y="162"/>
                    </a:lnTo>
                    <a:lnTo>
                      <a:pt x="90" y="1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9" name="Freeform 523"/>
              <p:cNvSpPr/>
              <p:nvPr/>
            </p:nvSpPr>
            <p:spPr bwMode="auto">
              <a:xfrm>
                <a:off x="4568" y="276"/>
                <a:ext cx="90" cy="162"/>
              </a:xfrm>
              <a:custGeom>
                <a:avLst/>
                <a:gdLst>
                  <a:gd name="T0" fmla="*/ 0 w 90"/>
                  <a:gd name="T1" fmla="*/ 0 h 162"/>
                  <a:gd name="T2" fmla="*/ 0 w 90"/>
                  <a:gd name="T3" fmla="*/ 0 h 162"/>
                  <a:gd name="T4" fmla="*/ 0 w 90"/>
                  <a:gd name="T5" fmla="*/ 44 h 162"/>
                  <a:gd name="T6" fmla="*/ 90 w 90"/>
                  <a:gd name="T7" fmla="*/ 162 h 162"/>
                  <a:gd name="T8" fmla="*/ 90 w 90"/>
                  <a:gd name="T9" fmla="*/ 126 h 162"/>
                  <a:gd name="T10" fmla="*/ 0 w 90"/>
                  <a:gd name="T11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62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90" y="162"/>
                    </a:lnTo>
                    <a:lnTo>
                      <a:pt x="90" y="1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0" name="Freeform 524"/>
              <p:cNvSpPr/>
              <p:nvPr/>
            </p:nvSpPr>
            <p:spPr bwMode="auto">
              <a:xfrm>
                <a:off x="4682" y="436"/>
                <a:ext cx="14" cy="52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0 h 52"/>
                  <a:gd name="T4" fmla="*/ 0 w 14"/>
                  <a:gd name="T5" fmla="*/ 32 h 52"/>
                  <a:gd name="T6" fmla="*/ 14 w 14"/>
                  <a:gd name="T7" fmla="*/ 52 h 52"/>
                  <a:gd name="T8" fmla="*/ 14 w 14"/>
                  <a:gd name="T9" fmla="*/ 52 h 52"/>
                  <a:gd name="T10" fmla="*/ 14 w 14"/>
                  <a:gd name="T11" fmla="*/ 20 h 52"/>
                  <a:gd name="T12" fmla="*/ 0 w 14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1" name="Freeform 525"/>
              <p:cNvSpPr/>
              <p:nvPr/>
            </p:nvSpPr>
            <p:spPr bwMode="auto">
              <a:xfrm>
                <a:off x="4682" y="436"/>
                <a:ext cx="14" cy="52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0 h 52"/>
                  <a:gd name="T4" fmla="*/ 0 w 14"/>
                  <a:gd name="T5" fmla="*/ 32 h 52"/>
                  <a:gd name="T6" fmla="*/ 14 w 14"/>
                  <a:gd name="T7" fmla="*/ 52 h 52"/>
                  <a:gd name="T8" fmla="*/ 14 w 14"/>
                  <a:gd name="T9" fmla="*/ 52 h 52"/>
                  <a:gd name="T10" fmla="*/ 14 w 14"/>
                  <a:gd name="T11" fmla="*/ 20 h 52"/>
                  <a:gd name="T12" fmla="*/ 0 w 14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2" name="Freeform 526"/>
              <p:cNvSpPr/>
              <p:nvPr/>
            </p:nvSpPr>
            <p:spPr bwMode="auto">
              <a:xfrm>
                <a:off x="4720" y="490"/>
                <a:ext cx="42" cy="82"/>
              </a:xfrm>
              <a:custGeom>
                <a:avLst/>
                <a:gdLst>
                  <a:gd name="T0" fmla="*/ 0 w 42"/>
                  <a:gd name="T1" fmla="*/ 0 h 82"/>
                  <a:gd name="T2" fmla="*/ 0 w 42"/>
                  <a:gd name="T3" fmla="*/ 30 h 82"/>
                  <a:gd name="T4" fmla="*/ 42 w 42"/>
                  <a:gd name="T5" fmla="*/ 82 h 82"/>
                  <a:gd name="T6" fmla="*/ 42 w 42"/>
                  <a:gd name="T7" fmla="*/ 82 h 82"/>
                  <a:gd name="T8" fmla="*/ 42 w 42"/>
                  <a:gd name="T9" fmla="*/ 58 h 82"/>
                  <a:gd name="T10" fmla="*/ 0 w 42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82">
                    <a:moveTo>
                      <a:pt x="0" y="0"/>
                    </a:moveTo>
                    <a:lnTo>
                      <a:pt x="0" y="30"/>
                    </a:lnTo>
                    <a:lnTo>
                      <a:pt x="42" y="82"/>
                    </a:lnTo>
                    <a:lnTo>
                      <a:pt x="42" y="82"/>
                    </a:lnTo>
                    <a:lnTo>
                      <a:pt x="42" y="5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3" name="Freeform 527"/>
              <p:cNvSpPr/>
              <p:nvPr/>
            </p:nvSpPr>
            <p:spPr bwMode="auto">
              <a:xfrm>
                <a:off x="4720" y="490"/>
                <a:ext cx="42" cy="82"/>
              </a:xfrm>
              <a:custGeom>
                <a:avLst/>
                <a:gdLst>
                  <a:gd name="T0" fmla="*/ 0 w 42"/>
                  <a:gd name="T1" fmla="*/ 0 h 82"/>
                  <a:gd name="T2" fmla="*/ 0 w 42"/>
                  <a:gd name="T3" fmla="*/ 30 h 82"/>
                  <a:gd name="T4" fmla="*/ 42 w 42"/>
                  <a:gd name="T5" fmla="*/ 82 h 82"/>
                  <a:gd name="T6" fmla="*/ 42 w 42"/>
                  <a:gd name="T7" fmla="*/ 82 h 82"/>
                  <a:gd name="T8" fmla="*/ 42 w 42"/>
                  <a:gd name="T9" fmla="*/ 58 h 82"/>
                  <a:gd name="T10" fmla="*/ 0 w 42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82">
                    <a:moveTo>
                      <a:pt x="0" y="0"/>
                    </a:moveTo>
                    <a:lnTo>
                      <a:pt x="0" y="30"/>
                    </a:lnTo>
                    <a:lnTo>
                      <a:pt x="42" y="82"/>
                    </a:lnTo>
                    <a:lnTo>
                      <a:pt x="42" y="82"/>
                    </a:lnTo>
                    <a:lnTo>
                      <a:pt x="42" y="5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4" name="Freeform 528"/>
              <p:cNvSpPr/>
              <p:nvPr/>
            </p:nvSpPr>
            <p:spPr bwMode="auto">
              <a:xfrm>
                <a:off x="4516" y="294"/>
                <a:ext cx="78" cy="140"/>
              </a:xfrm>
              <a:custGeom>
                <a:avLst/>
                <a:gdLst>
                  <a:gd name="T0" fmla="*/ 0 w 78"/>
                  <a:gd name="T1" fmla="*/ 0 h 140"/>
                  <a:gd name="T2" fmla="*/ 0 w 78"/>
                  <a:gd name="T3" fmla="*/ 0 h 140"/>
                  <a:gd name="T4" fmla="*/ 0 w 78"/>
                  <a:gd name="T5" fmla="*/ 50 h 140"/>
                  <a:gd name="T6" fmla="*/ 78 w 78"/>
                  <a:gd name="T7" fmla="*/ 140 h 140"/>
                  <a:gd name="T8" fmla="*/ 78 w 78"/>
                  <a:gd name="T9" fmla="*/ 98 h 140"/>
                  <a:gd name="T10" fmla="*/ 0 w 78"/>
                  <a:gd name="T1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14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78" y="140"/>
                    </a:lnTo>
                    <a:lnTo>
                      <a:pt x="78" y="9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5" name="Freeform 529"/>
              <p:cNvSpPr/>
              <p:nvPr/>
            </p:nvSpPr>
            <p:spPr bwMode="auto">
              <a:xfrm>
                <a:off x="4516" y="294"/>
                <a:ext cx="78" cy="140"/>
              </a:xfrm>
              <a:custGeom>
                <a:avLst/>
                <a:gdLst>
                  <a:gd name="T0" fmla="*/ 0 w 78"/>
                  <a:gd name="T1" fmla="*/ 0 h 140"/>
                  <a:gd name="T2" fmla="*/ 0 w 78"/>
                  <a:gd name="T3" fmla="*/ 0 h 140"/>
                  <a:gd name="T4" fmla="*/ 0 w 78"/>
                  <a:gd name="T5" fmla="*/ 50 h 140"/>
                  <a:gd name="T6" fmla="*/ 78 w 78"/>
                  <a:gd name="T7" fmla="*/ 140 h 140"/>
                  <a:gd name="T8" fmla="*/ 78 w 78"/>
                  <a:gd name="T9" fmla="*/ 98 h 140"/>
                  <a:gd name="T10" fmla="*/ 0 w 78"/>
                  <a:gd name="T1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14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78" y="140"/>
                    </a:lnTo>
                    <a:lnTo>
                      <a:pt x="78" y="9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6" name="Freeform 530"/>
              <p:cNvSpPr/>
              <p:nvPr/>
            </p:nvSpPr>
            <p:spPr bwMode="auto">
              <a:xfrm>
                <a:off x="4618" y="422"/>
                <a:ext cx="18" cy="62"/>
              </a:xfrm>
              <a:custGeom>
                <a:avLst/>
                <a:gdLst>
                  <a:gd name="T0" fmla="*/ 0 w 18"/>
                  <a:gd name="T1" fmla="*/ 0 h 62"/>
                  <a:gd name="T2" fmla="*/ 0 w 18"/>
                  <a:gd name="T3" fmla="*/ 40 h 62"/>
                  <a:gd name="T4" fmla="*/ 18 w 18"/>
                  <a:gd name="T5" fmla="*/ 62 h 62"/>
                  <a:gd name="T6" fmla="*/ 18 w 18"/>
                  <a:gd name="T7" fmla="*/ 62 h 62"/>
                  <a:gd name="T8" fmla="*/ 16 w 18"/>
                  <a:gd name="T9" fmla="*/ 58 h 62"/>
                  <a:gd name="T10" fmla="*/ 16 w 18"/>
                  <a:gd name="T11" fmla="*/ 22 h 62"/>
                  <a:gd name="T12" fmla="*/ 0 w 18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2">
                    <a:moveTo>
                      <a:pt x="0" y="0"/>
                    </a:moveTo>
                    <a:lnTo>
                      <a:pt x="0" y="40"/>
                    </a:lnTo>
                    <a:lnTo>
                      <a:pt x="18" y="62"/>
                    </a:lnTo>
                    <a:lnTo>
                      <a:pt x="18" y="62"/>
                    </a:lnTo>
                    <a:lnTo>
                      <a:pt x="16" y="58"/>
                    </a:lnTo>
                    <a:lnTo>
                      <a:pt x="16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7" name="Freeform 531"/>
              <p:cNvSpPr/>
              <p:nvPr/>
            </p:nvSpPr>
            <p:spPr bwMode="auto">
              <a:xfrm>
                <a:off x="4618" y="422"/>
                <a:ext cx="18" cy="62"/>
              </a:xfrm>
              <a:custGeom>
                <a:avLst/>
                <a:gdLst>
                  <a:gd name="T0" fmla="*/ 0 w 18"/>
                  <a:gd name="T1" fmla="*/ 0 h 62"/>
                  <a:gd name="T2" fmla="*/ 0 w 18"/>
                  <a:gd name="T3" fmla="*/ 40 h 62"/>
                  <a:gd name="T4" fmla="*/ 18 w 18"/>
                  <a:gd name="T5" fmla="*/ 62 h 62"/>
                  <a:gd name="T6" fmla="*/ 18 w 18"/>
                  <a:gd name="T7" fmla="*/ 62 h 62"/>
                  <a:gd name="T8" fmla="*/ 16 w 18"/>
                  <a:gd name="T9" fmla="*/ 58 h 62"/>
                  <a:gd name="T10" fmla="*/ 16 w 18"/>
                  <a:gd name="T11" fmla="*/ 22 h 62"/>
                  <a:gd name="T12" fmla="*/ 0 w 18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2">
                    <a:moveTo>
                      <a:pt x="0" y="0"/>
                    </a:moveTo>
                    <a:lnTo>
                      <a:pt x="0" y="40"/>
                    </a:lnTo>
                    <a:lnTo>
                      <a:pt x="18" y="62"/>
                    </a:lnTo>
                    <a:lnTo>
                      <a:pt x="18" y="62"/>
                    </a:lnTo>
                    <a:lnTo>
                      <a:pt x="16" y="58"/>
                    </a:lnTo>
                    <a:lnTo>
                      <a:pt x="16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8" name="Freeform 532"/>
              <p:cNvSpPr/>
              <p:nvPr/>
            </p:nvSpPr>
            <p:spPr bwMode="auto">
              <a:xfrm>
                <a:off x="4658" y="474"/>
                <a:ext cx="50" cy="94"/>
              </a:xfrm>
              <a:custGeom>
                <a:avLst/>
                <a:gdLst>
                  <a:gd name="T0" fmla="*/ 0 w 50"/>
                  <a:gd name="T1" fmla="*/ 0 h 94"/>
                  <a:gd name="T2" fmla="*/ 0 w 50"/>
                  <a:gd name="T3" fmla="*/ 36 h 94"/>
                  <a:gd name="T4" fmla="*/ 50 w 50"/>
                  <a:gd name="T5" fmla="*/ 94 h 94"/>
                  <a:gd name="T6" fmla="*/ 50 w 50"/>
                  <a:gd name="T7" fmla="*/ 94 h 94"/>
                  <a:gd name="T8" fmla="*/ 50 w 50"/>
                  <a:gd name="T9" fmla="*/ 64 h 94"/>
                  <a:gd name="T10" fmla="*/ 0 w 50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94">
                    <a:moveTo>
                      <a:pt x="0" y="0"/>
                    </a:moveTo>
                    <a:lnTo>
                      <a:pt x="0" y="36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6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9" name="Freeform 533"/>
              <p:cNvSpPr/>
              <p:nvPr/>
            </p:nvSpPr>
            <p:spPr bwMode="auto">
              <a:xfrm>
                <a:off x="4658" y="474"/>
                <a:ext cx="50" cy="94"/>
              </a:xfrm>
              <a:custGeom>
                <a:avLst/>
                <a:gdLst>
                  <a:gd name="T0" fmla="*/ 0 w 50"/>
                  <a:gd name="T1" fmla="*/ 0 h 94"/>
                  <a:gd name="T2" fmla="*/ 0 w 50"/>
                  <a:gd name="T3" fmla="*/ 36 h 94"/>
                  <a:gd name="T4" fmla="*/ 50 w 50"/>
                  <a:gd name="T5" fmla="*/ 94 h 94"/>
                  <a:gd name="T6" fmla="*/ 50 w 50"/>
                  <a:gd name="T7" fmla="*/ 94 h 94"/>
                  <a:gd name="T8" fmla="*/ 50 w 50"/>
                  <a:gd name="T9" fmla="*/ 64 h 94"/>
                  <a:gd name="T10" fmla="*/ 0 w 50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94">
                    <a:moveTo>
                      <a:pt x="0" y="0"/>
                    </a:moveTo>
                    <a:lnTo>
                      <a:pt x="0" y="36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6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0" name="Freeform 534"/>
              <p:cNvSpPr/>
              <p:nvPr/>
            </p:nvSpPr>
            <p:spPr bwMode="auto">
              <a:xfrm>
                <a:off x="4608" y="480"/>
                <a:ext cx="50" cy="96"/>
              </a:xfrm>
              <a:custGeom>
                <a:avLst/>
                <a:gdLst>
                  <a:gd name="T0" fmla="*/ 0 w 50"/>
                  <a:gd name="T1" fmla="*/ 0 h 96"/>
                  <a:gd name="T2" fmla="*/ 0 w 50"/>
                  <a:gd name="T3" fmla="*/ 36 h 96"/>
                  <a:gd name="T4" fmla="*/ 50 w 50"/>
                  <a:gd name="T5" fmla="*/ 96 h 96"/>
                  <a:gd name="T6" fmla="*/ 50 w 50"/>
                  <a:gd name="T7" fmla="*/ 66 h 96"/>
                  <a:gd name="T8" fmla="*/ 0 w 50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96">
                    <a:moveTo>
                      <a:pt x="0" y="0"/>
                    </a:moveTo>
                    <a:lnTo>
                      <a:pt x="0" y="36"/>
                    </a:lnTo>
                    <a:lnTo>
                      <a:pt x="50" y="96"/>
                    </a:lnTo>
                    <a:lnTo>
                      <a:pt x="50" y="6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1" name="Freeform 535"/>
              <p:cNvSpPr/>
              <p:nvPr/>
            </p:nvSpPr>
            <p:spPr bwMode="auto">
              <a:xfrm>
                <a:off x="4608" y="480"/>
                <a:ext cx="50" cy="96"/>
              </a:xfrm>
              <a:custGeom>
                <a:avLst/>
                <a:gdLst>
                  <a:gd name="T0" fmla="*/ 0 w 50"/>
                  <a:gd name="T1" fmla="*/ 0 h 96"/>
                  <a:gd name="T2" fmla="*/ 0 w 50"/>
                  <a:gd name="T3" fmla="*/ 36 h 96"/>
                  <a:gd name="T4" fmla="*/ 50 w 50"/>
                  <a:gd name="T5" fmla="*/ 96 h 96"/>
                  <a:gd name="T6" fmla="*/ 50 w 50"/>
                  <a:gd name="T7" fmla="*/ 66 h 96"/>
                  <a:gd name="T8" fmla="*/ 0 w 50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96">
                    <a:moveTo>
                      <a:pt x="0" y="0"/>
                    </a:moveTo>
                    <a:lnTo>
                      <a:pt x="0" y="36"/>
                    </a:lnTo>
                    <a:lnTo>
                      <a:pt x="50" y="96"/>
                    </a:lnTo>
                    <a:lnTo>
                      <a:pt x="50" y="6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2" name="Freeform 536"/>
              <p:cNvSpPr/>
              <p:nvPr/>
            </p:nvSpPr>
            <p:spPr bwMode="auto">
              <a:xfrm>
                <a:off x="4732" y="568"/>
                <a:ext cx="30" cy="63"/>
              </a:xfrm>
              <a:custGeom>
                <a:avLst/>
                <a:gdLst>
                  <a:gd name="T0" fmla="*/ 0 w 30"/>
                  <a:gd name="T1" fmla="*/ 0 h 63"/>
                  <a:gd name="T2" fmla="*/ 0 w 30"/>
                  <a:gd name="T3" fmla="*/ 0 h 63"/>
                  <a:gd name="T4" fmla="*/ 0 w 30"/>
                  <a:gd name="T5" fmla="*/ 28 h 63"/>
                  <a:gd name="T6" fmla="*/ 30 w 30"/>
                  <a:gd name="T7" fmla="*/ 63 h 63"/>
                  <a:gd name="T8" fmla="*/ 30 w 30"/>
                  <a:gd name="T9" fmla="*/ 63 h 63"/>
                  <a:gd name="T10" fmla="*/ 30 w 30"/>
                  <a:gd name="T11" fmla="*/ 38 h 63"/>
                  <a:gd name="T12" fmla="*/ 0 w 30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30" y="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3" name="Freeform 537"/>
              <p:cNvSpPr/>
              <p:nvPr/>
            </p:nvSpPr>
            <p:spPr bwMode="auto">
              <a:xfrm>
                <a:off x="4732" y="568"/>
                <a:ext cx="30" cy="63"/>
              </a:xfrm>
              <a:custGeom>
                <a:avLst/>
                <a:gdLst>
                  <a:gd name="T0" fmla="*/ 0 w 30"/>
                  <a:gd name="T1" fmla="*/ 0 h 63"/>
                  <a:gd name="T2" fmla="*/ 0 w 30"/>
                  <a:gd name="T3" fmla="*/ 0 h 63"/>
                  <a:gd name="T4" fmla="*/ 0 w 30"/>
                  <a:gd name="T5" fmla="*/ 28 h 63"/>
                  <a:gd name="T6" fmla="*/ 30 w 30"/>
                  <a:gd name="T7" fmla="*/ 63 h 63"/>
                  <a:gd name="T8" fmla="*/ 30 w 30"/>
                  <a:gd name="T9" fmla="*/ 63 h 63"/>
                  <a:gd name="T10" fmla="*/ 30 w 30"/>
                  <a:gd name="T11" fmla="*/ 38 h 63"/>
                  <a:gd name="T12" fmla="*/ 0 w 30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30" y="3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4" name="Freeform 538"/>
              <p:cNvSpPr/>
              <p:nvPr/>
            </p:nvSpPr>
            <p:spPr bwMode="auto">
              <a:xfrm>
                <a:off x="4516" y="384"/>
                <a:ext cx="30" cy="82"/>
              </a:xfrm>
              <a:custGeom>
                <a:avLst/>
                <a:gdLst>
                  <a:gd name="T0" fmla="*/ 0 w 30"/>
                  <a:gd name="T1" fmla="*/ 0 h 82"/>
                  <a:gd name="T2" fmla="*/ 0 w 30"/>
                  <a:gd name="T3" fmla="*/ 0 h 82"/>
                  <a:gd name="T4" fmla="*/ 0 w 30"/>
                  <a:gd name="T5" fmla="*/ 50 h 82"/>
                  <a:gd name="T6" fmla="*/ 30 w 30"/>
                  <a:gd name="T7" fmla="*/ 82 h 82"/>
                  <a:gd name="T8" fmla="*/ 30 w 30"/>
                  <a:gd name="T9" fmla="*/ 82 h 82"/>
                  <a:gd name="T10" fmla="*/ 30 w 30"/>
                  <a:gd name="T11" fmla="*/ 34 h 82"/>
                  <a:gd name="T12" fmla="*/ 0 w 30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82"/>
                    </a:lnTo>
                    <a:lnTo>
                      <a:pt x="30" y="82"/>
                    </a:lnTo>
                    <a:lnTo>
                      <a:pt x="30" y="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5" name="Freeform 539"/>
              <p:cNvSpPr/>
              <p:nvPr/>
            </p:nvSpPr>
            <p:spPr bwMode="auto">
              <a:xfrm>
                <a:off x="4516" y="384"/>
                <a:ext cx="30" cy="82"/>
              </a:xfrm>
              <a:custGeom>
                <a:avLst/>
                <a:gdLst>
                  <a:gd name="T0" fmla="*/ 0 w 30"/>
                  <a:gd name="T1" fmla="*/ 0 h 82"/>
                  <a:gd name="T2" fmla="*/ 0 w 30"/>
                  <a:gd name="T3" fmla="*/ 0 h 82"/>
                  <a:gd name="T4" fmla="*/ 0 w 30"/>
                  <a:gd name="T5" fmla="*/ 50 h 82"/>
                  <a:gd name="T6" fmla="*/ 30 w 30"/>
                  <a:gd name="T7" fmla="*/ 82 h 82"/>
                  <a:gd name="T8" fmla="*/ 30 w 30"/>
                  <a:gd name="T9" fmla="*/ 82 h 82"/>
                  <a:gd name="T10" fmla="*/ 30 w 30"/>
                  <a:gd name="T11" fmla="*/ 34 h 82"/>
                  <a:gd name="T12" fmla="*/ 0 w 30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82"/>
                    </a:lnTo>
                    <a:lnTo>
                      <a:pt x="30" y="82"/>
                    </a:lnTo>
                    <a:lnTo>
                      <a:pt x="30" y="3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6" name="Freeform 540"/>
              <p:cNvSpPr/>
              <p:nvPr/>
            </p:nvSpPr>
            <p:spPr bwMode="auto">
              <a:xfrm>
                <a:off x="4732" y="633"/>
                <a:ext cx="30" cy="58"/>
              </a:xfrm>
              <a:custGeom>
                <a:avLst/>
                <a:gdLst>
                  <a:gd name="T0" fmla="*/ 0 w 30"/>
                  <a:gd name="T1" fmla="*/ 0 h 58"/>
                  <a:gd name="T2" fmla="*/ 0 w 30"/>
                  <a:gd name="T3" fmla="*/ 0 h 58"/>
                  <a:gd name="T4" fmla="*/ 0 w 30"/>
                  <a:gd name="T5" fmla="*/ 28 h 58"/>
                  <a:gd name="T6" fmla="*/ 30 w 30"/>
                  <a:gd name="T7" fmla="*/ 58 h 58"/>
                  <a:gd name="T8" fmla="*/ 30 w 30"/>
                  <a:gd name="T9" fmla="*/ 58 h 58"/>
                  <a:gd name="T10" fmla="*/ 30 w 30"/>
                  <a:gd name="T11" fmla="*/ 32 h 58"/>
                  <a:gd name="T12" fmla="*/ 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7" name="Freeform 541"/>
              <p:cNvSpPr/>
              <p:nvPr/>
            </p:nvSpPr>
            <p:spPr bwMode="auto">
              <a:xfrm>
                <a:off x="4732" y="633"/>
                <a:ext cx="30" cy="58"/>
              </a:xfrm>
              <a:custGeom>
                <a:avLst/>
                <a:gdLst>
                  <a:gd name="T0" fmla="*/ 0 w 30"/>
                  <a:gd name="T1" fmla="*/ 0 h 58"/>
                  <a:gd name="T2" fmla="*/ 0 w 30"/>
                  <a:gd name="T3" fmla="*/ 0 h 58"/>
                  <a:gd name="T4" fmla="*/ 0 w 30"/>
                  <a:gd name="T5" fmla="*/ 28 h 58"/>
                  <a:gd name="T6" fmla="*/ 30 w 30"/>
                  <a:gd name="T7" fmla="*/ 58 h 58"/>
                  <a:gd name="T8" fmla="*/ 30 w 30"/>
                  <a:gd name="T9" fmla="*/ 58 h 58"/>
                  <a:gd name="T10" fmla="*/ 30 w 30"/>
                  <a:gd name="T11" fmla="*/ 32 h 58"/>
                  <a:gd name="T12" fmla="*/ 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3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8" name="Freeform 542"/>
              <p:cNvSpPr/>
              <p:nvPr/>
            </p:nvSpPr>
            <p:spPr bwMode="auto">
              <a:xfrm>
                <a:off x="4622" y="582"/>
                <a:ext cx="24" cy="63"/>
              </a:xfrm>
              <a:custGeom>
                <a:avLst/>
                <a:gdLst>
                  <a:gd name="T0" fmla="*/ 0 w 24"/>
                  <a:gd name="T1" fmla="*/ 0 h 63"/>
                  <a:gd name="T2" fmla="*/ 0 w 24"/>
                  <a:gd name="T3" fmla="*/ 0 h 63"/>
                  <a:gd name="T4" fmla="*/ 0 w 24"/>
                  <a:gd name="T5" fmla="*/ 41 h 63"/>
                  <a:gd name="T6" fmla="*/ 24 w 24"/>
                  <a:gd name="T7" fmla="*/ 63 h 63"/>
                  <a:gd name="T8" fmla="*/ 24 w 24"/>
                  <a:gd name="T9" fmla="*/ 24 h 63"/>
                  <a:gd name="T10" fmla="*/ 0 w 24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41"/>
                    </a:lnTo>
                    <a:lnTo>
                      <a:pt x="24" y="63"/>
                    </a:lnTo>
                    <a:lnTo>
                      <a:pt x="24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9" name="Freeform 543"/>
              <p:cNvSpPr/>
              <p:nvPr/>
            </p:nvSpPr>
            <p:spPr bwMode="auto">
              <a:xfrm>
                <a:off x="4622" y="582"/>
                <a:ext cx="24" cy="63"/>
              </a:xfrm>
              <a:custGeom>
                <a:avLst/>
                <a:gdLst>
                  <a:gd name="T0" fmla="*/ 0 w 24"/>
                  <a:gd name="T1" fmla="*/ 0 h 63"/>
                  <a:gd name="T2" fmla="*/ 0 w 24"/>
                  <a:gd name="T3" fmla="*/ 0 h 63"/>
                  <a:gd name="T4" fmla="*/ 0 w 24"/>
                  <a:gd name="T5" fmla="*/ 41 h 63"/>
                  <a:gd name="T6" fmla="*/ 24 w 24"/>
                  <a:gd name="T7" fmla="*/ 63 h 63"/>
                  <a:gd name="T8" fmla="*/ 24 w 24"/>
                  <a:gd name="T9" fmla="*/ 24 h 63"/>
                  <a:gd name="T10" fmla="*/ 0 w 24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41"/>
                    </a:lnTo>
                    <a:lnTo>
                      <a:pt x="24" y="63"/>
                    </a:lnTo>
                    <a:lnTo>
                      <a:pt x="24" y="2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0" name="Freeform 544"/>
              <p:cNvSpPr/>
              <p:nvPr/>
            </p:nvSpPr>
            <p:spPr bwMode="auto">
              <a:xfrm>
                <a:off x="4668" y="631"/>
                <a:ext cx="94" cy="122"/>
              </a:xfrm>
              <a:custGeom>
                <a:avLst/>
                <a:gdLst>
                  <a:gd name="T0" fmla="*/ 0 w 94"/>
                  <a:gd name="T1" fmla="*/ 0 h 122"/>
                  <a:gd name="T2" fmla="*/ 0 w 94"/>
                  <a:gd name="T3" fmla="*/ 0 h 122"/>
                  <a:gd name="T4" fmla="*/ 2 w 94"/>
                  <a:gd name="T5" fmla="*/ 4 h 122"/>
                  <a:gd name="T6" fmla="*/ 2 w 94"/>
                  <a:gd name="T7" fmla="*/ 36 h 122"/>
                  <a:gd name="T8" fmla="*/ 94 w 94"/>
                  <a:gd name="T9" fmla="*/ 122 h 122"/>
                  <a:gd name="T10" fmla="*/ 94 w 94"/>
                  <a:gd name="T11" fmla="*/ 98 h 122"/>
                  <a:gd name="T12" fmla="*/ 0 w 94"/>
                  <a:gd name="T1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2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2" y="36"/>
                    </a:lnTo>
                    <a:lnTo>
                      <a:pt x="94" y="122"/>
                    </a:lnTo>
                    <a:lnTo>
                      <a:pt x="94" y="9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1" name="Freeform 545"/>
              <p:cNvSpPr/>
              <p:nvPr/>
            </p:nvSpPr>
            <p:spPr bwMode="auto">
              <a:xfrm>
                <a:off x="4668" y="631"/>
                <a:ext cx="94" cy="122"/>
              </a:xfrm>
              <a:custGeom>
                <a:avLst/>
                <a:gdLst>
                  <a:gd name="T0" fmla="*/ 0 w 94"/>
                  <a:gd name="T1" fmla="*/ 0 h 122"/>
                  <a:gd name="T2" fmla="*/ 0 w 94"/>
                  <a:gd name="T3" fmla="*/ 0 h 122"/>
                  <a:gd name="T4" fmla="*/ 2 w 94"/>
                  <a:gd name="T5" fmla="*/ 4 h 122"/>
                  <a:gd name="T6" fmla="*/ 2 w 94"/>
                  <a:gd name="T7" fmla="*/ 36 h 122"/>
                  <a:gd name="T8" fmla="*/ 94 w 94"/>
                  <a:gd name="T9" fmla="*/ 122 h 122"/>
                  <a:gd name="T10" fmla="*/ 94 w 94"/>
                  <a:gd name="T11" fmla="*/ 98 h 122"/>
                  <a:gd name="T12" fmla="*/ 0 w 94"/>
                  <a:gd name="T1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2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2" y="36"/>
                    </a:lnTo>
                    <a:lnTo>
                      <a:pt x="94" y="122"/>
                    </a:lnTo>
                    <a:lnTo>
                      <a:pt x="94" y="9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2" name="Freeform 546"/>
              <p:cNvSpPr/>
              <p:nvPr/>
            </p:nvSpPr>
            <p:spPr bwMode="auto">
              <a:xfrm>
                <a:off x="4516" y="562"/>
                <a:ext cx="38" cy="83"/>
              </a:xfrm>
              <a:custGeom>
                <a:avLst/>
                <a:gdLst>
                  <a:gd name="T0" fmla="*/ 0 w 38"/>
                  <a:gd name="T1" fmla="*/ 0 h 83"/>
                  <a:gd name="T2" fmla="*/ 0 w 38"/>
                  <a:gd name="T3" fmla="*/ 50 h 83"/>
                  <a:gd name="T4" fmla="*/ 38 w 38"/>
                  <a:gd name="T5" fmla="*/ 83 h 83"/>
                  <a:gd name="T6" fmla="*/ 38 w 38"/>
                  <a:gd name="T7" fmla="*/ 36 h 83"/>
                  <a:gd name="T8" fmla="*/ 0 w 38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83">
                    <a:moveTo>
                      <a:pt x="0" y="0"/>
                    </a:moveTo>
                    <a:lnTo>
                      <a:pt x="0" y="50"/>
                    </a:lnTo>
                    <a:lnTo>
                      <a:pt x="38" y="83"/>
                    </a:lnTo>
                    <a:lnTo>
                      <a:pt x="3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3" name="Freeform 547"/>
              <p:cNvSpPr/>
              <p:nvPr/>
            </p:nvSpPr>
            <p:spPr bwMode="auto">
              <a:xfrm>
                <a:off x="4516" y="562"/>
                <a:ext cx="38" cy="83"/>
              </a:xfrm>
              <a:custGeom>
                <a:avLst/>
                <a:gdLst>
                  <a:gd name="T0" fmla="*/ 0 w 38"/>
                  <a:gd name="T1" fmla="*/ 0 h 83"/>
                  <a:gd name="T2" fmla="*/ 0 w 38"/>
                  <a:gd name="T3" fmla="*/ 50 h 83"/>
                  <a:gd name="T4" fmla="*/ 38 w 38"/>
                  <a:gd name="T5" fmla="*/ 83 h 83"/>
                  <a:gd name="T6" fmla="*/ 38 w 38"/>
                  <a:gd name="T7" fmla="*/ 36 h 83"/>
                  <a:gd name="T8" fmla="*/ 0 w 38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83">
                    <a:moveTo>
                      <a:pt x="0" y="0"/>
                    </a:moveTo>
                    <a:lnTo>
                      <a:pt x="0" y="50"/>
                    </a:lnTo>
                    <a:lnTo>
                      <a:pt x="38" y="83"/>
                    </a:lnTo>
                    <a:lnTo>
                      <a:pt x="38" y="3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4" name="Freeform 548"/>
              <p:cNvSpPr/>
              <p:nvPr/>
            </p:nvSpPr>
            <p:spPr bwMode="auto">
              <a:xfrm>
                <a:off x="4738" y="765"/>
                <a:ext cx="24" cy="46"/>
              </a:xfrm>
              <a:custGeom>
                <a:avLst/>
                <a:gdLst>
                  <a:gd name="T0" fmla="*/ 0 w 24"/>
                  <a:gd name="T1" fmla="*/ 0 h 46"/>
                  <a:gd name="T2" fmla="*/ 0 w 24"/>
                  <a:gd name="T3" fmla="*/ 28 h 46"/>
                  <a:gd name="T4" fmla="*/ 24 w 24"/>
                  <a:gd name="T5" fmla="*/ 46 h 46"/>
                  <a:gd name="T6" fmla="*/ 24 w 24"/>
                  <a:gd name="T7" fmla="*/ 46 h 46"/>
                  <a:gd name="T8" fmla="*/ 24 w 24"/>
                  <a:gd name="T9" fmla="*/ 22 h 46"/>
                  <a:gd name="T10" fmla="*/ 0 w 24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6">
                    <a:moveTo>
                      <a:pt x="0" y="0"/>
                    </a:moveTo>
                    <a:lnTo>
                      <a:pt x="0" y="2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4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5" name="Freeform 549"/>
              <p:cNvSpPr/>
              <p:nvPr/>
            </p:nvSpPr>
            <p:spPr bwMode="auto">
              <a:xfrm>
                <a:off x="4738" y="765"/>
                <a:ext cx="24" cy="46"/>
              </a:xfrm>
              <a:custGeom>
                <a:avLst/>
                <a:gdLst>
                  <a:gd name="T0" fmla="*/ 0 w 24"/>
                  <a:gd name="T1" fmla="*/ 0 h 46"/>
                  <a:gd name="T2" fmla="*/ 0 w 24"/>
                  <a:gd name="T3" fmla="*/ 28 h 46"/>
                  <a:gd name="T4" fmla="*/ 24 w 24"/>
                  <a:gd name="T5" fmla="*/ 46 h 46"/>
                  <a:gd name="T6" fmla="*/ 24 w 24"/>
                  <a:gd name="T7" fmla="*/ 46 h 46"/>
                  <a:gd name="T8" fmla="*/ 24 w 24"/>
                  <a:gd name="T9" fmla="*/ 22 h 46"/>
                  <a:gd name="T10" fmla="*/ 0 w 24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6">
                    <a:moveTo>
                      <a:pt x="0" y="0"/>
                    </a:moveTo>
                    <a:lnTo>
                      <a:pt x="0" y="2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4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6" name="Freeform 550"/>
              <p:cNvSpPr/>
              <p:nvPr/>
            </p:nvSpPr>
            <p:spPr bwMode="auto">
              <a:xfrm>
                <a:off x="4516" y="653"/>
                <a:ext cx="94" cy="114"/>
              </a:xfrm>
              <a:custGeom>
                <a:avLst/>
                <a:gdLst>
                  <a:gd name="T0" fmla="*/ 0 w 94"/>
                  <a:gd name="T1" fmla="*/ 0 h 114"/>
                  <a:gd name="T2" fmla="*/ 0 w 94"/>
                  <a:gd name="T3" fmla="*/ 50 h 114"/>
                  <a:gd name="T4" fmla="*/ 94 w 94"/>
                  <a:gd name="T5" fmla="*/ 114 h 114"/>
                  <a:gd name="T6" fmla="*/ 94 w 94"/>
                  <a:gd name="T7" fmla="*/ 74 h 114"/>
                  <a:gd name="T8" fmla="*/ 0 w 94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4">
                    <a:moveTo>
                      <a:pt x="0" y="0"/>
                    </a:moveTo>
                    <a:lnTo>
                      <a:pt x="0" y="50"/>
                    </a:lnTo>
                    <a:lnTo>
                      <a:pt x="94" y="114"/>
                    </a:lnTo>
                    <a:lnTo>
                      <a:pt x="94" y="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7" name="Freeform 551"/>
              <p:cNvSpPr/>
              <p:nvPr/>
            </p:nvSpPr>
            <p:spPr bwMode="auto">
              <a:xfrm>
                <a:off x="4516" y="653"/>
                <a:ext cx="94" cy="114"/>
              </a:xfrm>
              <a:custGeom>
                <a:avLst/>
                <a:gdLst>
                  <a:gd name="T0" fmla="*/ 0 w 94"/>
                  <a:gd name="T1" fmla="*/ 0 h 114"/>
                  <a:gd name="T2" fmla="*/ 0 w 94"/>
                  <a:gd name="T3" fmla="*/ 50 h 114"/>
                  <a:gd name="T4" fmla="*/ 94 w 94"/>
                  <a:gd name="T5" fmla="*/ 114 h 114"/>
                  <a:gd name="T6" fmla="*/ 94 w 94"/>
                  <a:gd name="T7" fmla="*/ 74 h 114"/>
                  <a:gd name="T8" fmla="*/ 0 w 94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4">
                    <a:moveTo>
                      <a:pt x="0" y="0"/>
                    </a:moveTo>
                    <a:lnTo>
                      <a:pt x="0" y="50"/>
                    </a:lnTo>
                    <a:lnTo>
                      <a:pt x="94" y="114"/>
                    </a:lnTo>
                    <a:lnTo>
                      <a:pt x="94" y="7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8" name="Freeform 552"/>
              <p:cNvSpPr/>
              <p:nvPr/>
            </p:nvSpPr>
            <p:spPr bwMode="auto">
              <a:xfrm>
                <a:off x="4632" y="745"/>
                <a:ext cx="28" cy="56"/>
              </a:xfrm>
              <a:custGeom>
                <a:avLst/>
                <a:gdLst>
                  <a:gd name="T0" fmla="*/ 0 w 28"/>
                  <a:gd name="T1" fmla="*/ 0 h 56"/>
                  <a:gd name="T2" fmla="*/ 2 w 28"/>
                  <a:gd name="T3" fmla="*/ 2 h 56"/>
                  <a:gd name="T4" fmla="*/ 2 w 28"/>
                  <a:gd name="T5" fmla="*/ 38 h 56"/>
                  <a:gd name="T6" fmla="*/ 28 w 28"/>
                  <a:gd name="T7" fmla="*/ 56 h 56"/>
                  <a:gd name="T8" fmla="*/ 28 w 28"/>
                  <a:gd name="T9" fmla="*/ 20 h 56"/>
                  <a:gd name="T10" fmla="*/ 0 w 2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6">
                    <a:moveTo>
                      <a:pt x="0" y="0"/>
                    </a:moveTo>
                    <a:lnTo>
                      <a:pt x="2" y="2"/>
                    </a:lnTo>
                    <a:lnTo>
                      <a:pt x="2" y="38"/>
                    </a:lnTo>
                    <a:lnTo>
                      <a:pt x="28" y="56"/>
                    </a:lnTo>
                    <a:lnTo>
                      <a:pt x="28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9" name="Freeform 553"/>
              <p:cNvSpPr/>
              <p:nvPr/>
            </p:nvSpPr>
            <p:spPr bwMode="auto">
              <a:xfrm>
                <a:off x="4632" y="745"/>
                <a:ext cx="28" cy="56"/>
              </a:xfrm>
              <a:custGeom>
                <a:avLst/>
                <a:gdLst>
                  <a:gd name="T0" fmla="*/ 0 w 28"/>
                  <a:gd name="T1" fmla="*/ 0 h 56"/>
                  <a:gd name="T2" fmla="*/ 2 w 28"/>
                  <a:gd name="T3" fmla="*/ 2 h 56"/>
                  <a:gd name="T4" fmla="*/ 2 w 28"/>
                  <a:gd name="T5" fmla="*/ 38 h 56"/>
                  <a:gd name="T6" fmla="*/ 28 w 28"/>
                  <a:gd name="T7" fmla="*/ 56 h 56"/>
                  <a:gd name="T8" fmla="*/ 28 w 28"/>
                  <a:gd name="T9" fmla="*/ 20 h 56"/>
                  <a:gd name="T10" fmla="*/ 0 w 2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6">
                    <a:moveTo>
                      <a:pt x="0" y="0"/>
                    </a:moveTo>
                    <a:lnTo>
                      <a:pt x="2" y="2"/>
                    </a:lnTo>
                    <a:lnTo>
                      <a:pt x="2" y="38"/>
                    </a:lnTo>
                    <a:lnTo>
                      <a:pt x="28" y="56"/>
                    </a:lnTo>
                    <a:lnTo>
                      <a:pt x="28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0" name="Freeform 554"/>
              <p:cNvSpPr/>
              <p:nvPr/>
            </p:nvSpPr>
            <p:spPr bwMode="auto">
              <a:xfrm>
                <a:off x="4684" y="785"/>
                <a:ext cx="78" cy="84"/>
              </a:xfrm>
              <a:custGeom>
                <a:avLst/>
                <a:gdLst>
                  <a:gd name="T0" fmla="*/ 0 w 78"/>
                  <a:gd name="T1" fmla="*/ 0 h 84"/>
                  <a:gd name="T2" fmla="*/ 0 w 78"/>
                  <a:gd name="T3" fmla="*/ 0 h 84"/>
                  <a:gd name="T4" fmla="*/ 0 w 78"/>
                  <a:gd name="T5" fmla="*/ 32 h 84"/>
                  <a:gd name="T6" fmla="*/ 78 w 78"/>
                  <a:gd name="T7" fmla="*/ 84 h 84"/>
                  <a:gd name="T8" fmla="*/ 78 w 78"/>
                  <a:gd name="T9" fmla="*/ 84 h 84"/>
                  <a:gd name="T10" fmla="*/ 78 w 78"/>
                  <a:gd name="T11" fmla="*/ 60 h 84"/>
                  <a:gd name="T12" fmla="*/ 0 w 78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8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78" y="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1" name="Freeform 555"/>
              <p:cNvSpPr/>
              <p:nvPr/>
            </p:nvSpPr>
            <p:spPr bwMode="auto">
              <a:xfrm>
                <a:off x="4684" y="785"/>
                <a:ext cx="78" cy="84"/>
              </a:xfrm>
              <a:custGeom>
                <a:avLst/>
                <a:gdLst>
                  <a:gd name="T0" fmla="*/ 0 w 78"/>
                  <a:gd name="T1" fmla="*/ 0 h 84"/>
                  <a:gd name="T2" fmla="*/ 0 w 78"/>
                  <a:gd name="T3" fmla="*/ 0 h 84"/>
                  <a:gd name="T4" fmla="*/ 0 w 78"/>
                  <a:gd name="T5" fmla="*/ 32 h 84"/>
                  <a:gd name="T6" fmla="*/ 78 w 78"/>
                  <a:gd name="T7" fmla="*/ 84 h 84"/>
                  <a:gd name="T8" fmla="*/ 78 w 78"/>
                  <a:gd name="T9" fmla="*/ 84 h 84"/>
                  <a:gd name="T10" fmla="*/ 78 w 78"/>
                  <a:gd name="T11" fmla="*/ 60 h 84"/>
                  <a:gd name="T12" fmla="*/ 0 w 78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8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78" y="6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2" name="Freeform 556"/>
              <p:cNvSpPr/>
              <p:nvPr/>
            </p:nvSpPr>
            <p:spPr bwMode="auto">
              <a:xfrm>
                <a:off x="4516" y="743"/>
                <a:ext cx="30" cy="66"/>
              </a:xfrm>
              <a:custGeom>
                <a:avLst/>
                <a:gdLst>
                  <a:gd name="T0" fmla="*/ 0 w 30"/>
                  <a:gd name="T1" fmla="*/ 0 h 66"/>
                  <a:gd name="T2" fmla="*/ 0 w 30"/>
                  <a:gd name="T3" fmla="*/ 0 h 66"/>
                  <a:gd name="T4" fmla="*/ 0 w 30"/>
                  <a:gd name="T5" fmla="*/ 50 h 66"/>
                  <a:gd name="T6" fmla="*/ 30 w 30"/>
                  <a:gd name="T7" fmla="*/ 66 h 66"/>
                  <a:gd name="T8" fmla="*/ 30 w 30"/>
                  <a:gd name="T9" fmla="*/ 66 h 66"/>
                  <a:gd name="T10" fmla="*/ 30 w 30"/>
                  <a:gd name="T11" fmla="*/ 20 h 66"/>
                  <a:gd name="T12" fmla="*/ 0 w 30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66"/>
                    </a:lnTo>
                    <a:lnTo>
                      <a:pt x="30" y="66"/>
                    </a:lnTo>
                    <a:lnTo>
                      <a:pt x="3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3" name="Freeform 557"/>
              <p:cNvSpPr/>
              <p:nvPr/>
            </p:nvSpPr>
            <p:spPr bwMode="auto">
              <a:xfrm>
                <a:off x="4516" y="743"/>
                <a:ext cx="30" cy="66"/>
              </a:xfrm>
              <a:custGeom>
                <a:avLst/>
                <a:gdLst>
                  <a:gd name="T0" fmla="*/ 0 w 30"/>
                  <a:gd name="T1" fmla="*/ 0 h 66"/>
                  <a:gd name="T2" fmla="*/ 0 w 30"/>
                  <a:gd name="T3" fmla="*/ 0 h 66"/>
                  <a:gd name="T4" fmla="*/ 0 w 30"/>
                  <a:gd name="T5" fmla="*/ 50 h 66"/>
                  <a:gd name="T6" fmla="*/ 30 w 30"/>
                  <a:gd name="T7" fmla="*/ 66 h 66"/>
                  <a:gd name="T8" fmla="*/ 30 w 30"/>
                  <a:gd name="T9" fmla="*/ 66 h 66"/>
                  <a:gd name="T10" fmla="*/ 30 w 30"/>
                  <a:gd name="T11" fmla="*/ 20 h 66"/>
                  <a:gd name="T12" fmla="*/ 0 w 30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66"/>
                    </a:lnTo>
                    <a:lnTo>
                      <a:pt x="30" y="66"/>
                    </a:lnTo>
                    <a:lnTo>
                      <a:pt x="30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4" name="Freeform 558"/>
              <p:cNvSpPr/>
              <p:nvPr/>
            </p:nvSpPr>
            <p:spPr bwMode="auto">
              <a:xfrm>
                <a:off x="4570" y="779"/>
                <a:ext cx="28" cy="58"/>
              </a:xfrm>
              <a:custGeom>
                <a:avLst/>
                <a:gdLst>
                  <a:gd name="T0" fmla="*/ 0 w 28"/>
                  <a:gd name="T1" fmla="*/ 0 h 58"/>
                  <a:gd name="T2" fmla="*/ 0 w 28"/>
                  <a:gd name="T3" fmla="*/ 0 h 58"/>
                  <a:gd name="T4" fmla="*/ 0 w 28"/>
                  <a:gd name="T5" fmla="*/ 44 h 58"/>
                  <a:gd name="T6" fmla="*/ 28 w 28"/>
                  <a:gd name="T7" fmla="*/ 58 h 58"/>
                  <a:gd name="T8" fmla="*/ 28 w 28"/>
                  <a:gd name="T9" fmla="*/ 16 h 58"/>
                  <a:gd name="T10" fmla="*/ 0 w 28"/>
                  <a:gd name="T1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28" y="58"/>
                    </a:lnTo>
                    <a:lnTo>
                      <a:pt x="28" y="1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5" name="Freeform 559"/>
              <p:cNvSpPr/>
              <p:nvPr/>
            </p:nvSpPr>
            <p:spPr bwMode="auto">
              <a:xfrm>
                <a:off x="4570" y="779"/>
                <a:ext cx="28" cy="58"/>
              </a:xfrm>
              <a:custGeom>
                <a:avLst/>
                <a:gdLst>
                  <a:gd name="T0" fmla="*/ 0 w 28"/>
                  <a:gd name="T1" fmla="*/ 0 h 58"/>
                  <a:gd name="T2" fmla="*/ 0 w 28"/>
                  <a:gd name="T3" fmla="*/ 0 h 58"/>
                  <a:gd name="T4" fmla="*/ 0 w 28"/>
                  <a:gd name="T5" fmla="*/ 44 h 58"/>
                  <a:gd name="T6" fmla="*/ 28 w 28"/>
                  <a:gd name="T7" fmla="*/ 58 h 58"/>
                  <a:gd name="T8" fmla="*/ 28 w 28"/>
                  <a:gd name="T9" fmla="*/ 16 h 58"/>
                  <a:gd name="T10" fmla="*/ 0 w 28"/>
                  <a:gd name="T1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28" y="58"/>
                    </a:lnTo>
                    <a:lnTo>
                      <a:pt x="28" y="1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6" name="Freeform 560"/>
              <p:cNvSpPr/>
              <p:nvPr/>
            </p:nvSpPr>
            <p:spPr bwMode="auto">
              <a:xfrm>
                <a:off x="4622" y="811"/>
                <a:ext cx="80" cy="84"/>
              </a:xfrm>
              <a:custGeom>
                <a:avLst/>
                <a:gdLst>
                  <a:gd name="T0" fmla="*/ 0 w 80"/>
                  <a:gd name="T1" fmla="*/ 0 h 84"/>
                  <a:gd name="T2" fmla="*/ 0 w 80"/>
                  <a:gd name="T3" fmla="*/ 40 h 84"/>
                  <a:gd name="T4" fmla="*/ 80 w 80"/>
                  <a:gd name="T5" fmla="*/ 84 h 84"/>
                  <a:gd name="T6" fmla="*/ 80 w 80"/>
                  <a:gd name="T7" fmla="*/ 52 h 84"/>
                  <a:gd name="T8" fmla="*/ 0 w 80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4">
                    <a:moveTo>
                      <a:pt x="0" y="0"/>
                    </a:moveTo>
                    <a:lnTo>
                      <a:pt x="0" y="40"/>
                    </a:lnTo>
                    <a:lnTo>
                      <a:pt x="80" y="84"/>
                    </a:lnTo>
                    <a:lnTo>
                      <a:pt x="80" y="5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7" name="Freeform 561"/>
              <p:cNvSpPr/>
              <p:nvPr/>
            </p:nvSpPr>
            <p:spPr bwMode="auto">
              <a:xfrm>
                <a:off x="4622" y="811"/>
                <a:ext cx="80" cy="84"/>
              </a:xfrm>
              <a:custGeom>
                <a:avLst/>
                <a:gdLst>
                  <a:gd name="T0" fmla="*/ 0 w 80"/>
                  <a:gd name="T1" fmla="*/ 0 h 84"/>
                  <a:gd name="T2" fmla="*/ 0 w 80"/>
                  <a:gd name="T3" fmla="*/ 40 h 84"/>
                  <a:gd name="T4" fmla="*/ 80 w 80"/>
                  <a:gd name="T5" fmla="*/ 84 h 84"/>
                  <a:gd name="T6" fmla="*/ 80 w 80"/>
                  <a:gd name="T7" fmla="*/ 52 h 84"/>
                  <a:gd name="T8" fmla="*/ 0 w 80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4">
                    <a:moveTo>
                      <a:pt x="0" y="0"/>
                    </a:moveTo>
                    <a:lnTo>
                      <a:pt x="0" y="40"/>
                    </a:lnTo>
                    <a:lnTo>
                      <a:pt x="80" y="84"/>
                    </a:lnTo>
                    <a:lnTo>
                      <a:pt x="80" y="5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8" name="Freeform 562"/>
              <p:cNvSpPr/>
              <p:nvPr/>
            </p:nvSpPr>
            <p:spPr bwMode="auto">
              <a:xfrm>
                <a:off x="4726" y="879"/>
                <a:ext cx="36" cy="48"/>
              </a:xfrm>
              <a:custGeom>
                <a:avLst/>
                <a:gdLst>
                  <a:gd name="T0" fmla="*/ 0 w 36"/>
                  <a:gd name="T1" fmla="*/ 0 h 48"/>
                  <a:gd name="T2" fmla="*/ 0 w 36"/>
                  <a:gd name="T3" fmla="*/ 0 h 48"/>
                  <a:gd name="T4" fmla="*/ 0 w 36"/>
                  <a:gd name="T5" fmla="*/ 28 h 48"/>
                  <a:gd name="T6" fmla="*/ 36 w 36"/>
                  <a:gd name="T7" fmla="*/ 48 h 48"/>
                  <a:gd name="T8" fmla="*/ 36 w 36"/>
                  <a:gd name="T9" fmla="*/ 48 h 48"/>
                  <a:gd name="T10" fmla="*/ 36 w 36"/>
                  <a:gd name="T11" fmla="*/ 22 h 48"/>
                  <a:gd name="T12" fmla="*/ 0 w 3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4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6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9" name="Freeform 563"/>
              <p:cNvSpPr/>
              <p:nvPr/>
            </p:nvSpPr>
            <p:spPr bwMode="auto">
              <a:xfrm>
                <a:off x="4726" y="879"/>
                <a:ext cx="36" cy="48"/>
              </a:xfrm>
              <a:custGeom>
                <a:avLst/>
                <a:gdLst>
                  <a:gd name="T0" fmla="*/ 0 w 36"/>
                  <a:gd name="T1" fmla="*/ 0 h 48"/>
                  <a:gd name="T2" fmla="*/ 0 w 36"/>
                  <a:gd name="T3" fmla="*/ 0 h 48"/>
                  <a:gd name="T4" fmla="*/ 0 w 36"/>
                  <a:gd name="T5" fmla="*/ 28 h 48"/>
                  <a:gd name="T6" fmla="*/ 36 w 36"/>
                  <a:gd name="T7" fmla="*/ 48 h 48"/>
                  <a:gd name="T8" fmla="*/ 36 w 36"/>
                  <a:gd name="T9" fmla="*/ 48 h 48"/>
                  <a:gd name="T10" fmla="*/ 36 w 36"/>
                  <a:gd name="T11" fmla="*/ 22 h 48"/>
                  <a:gd name="T12" fmla="*/ 0 w 3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4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6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0" name="Freeform 564"/>
              <p:cNvSpPr/>
              <p:nvPr/>
            </p:nvSpPr>
            <p:spPr bwMode="auto">
              <a:xfrm>
                <a:off x="4516" y="833"/>
                <a:ext cx="50" cy="70"/>
              </a:xfrm>
              <a:custGeom>
                <a:avLst/>
                <a:gdLst>
                  <a:gd name="T0" fmla="*/ 0 w 50"/>
                  <a:gd name="T1" fmla="*/ 0 h 70"/>
                  <a:gd name="T2" fmla="*/ 0 w 50"/>
                  <a:gd name="T3" fmla="*/ 50 h 70"/>
                  <a:gd name="T4" fmla="*/ 50 w 50"/>
                  <a:gd name="T5" fmla="*/ 70 h 70"/>
                  <a:gd name="T6" fmla="*/ 50 w 50"/>
                  <a:gd name="T7" fmla="*/ 26 h 70"/>
                  <a:gd name="T8" fmla="*/ 0 w 50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70">
                    <a:moveTo>
                      <a:pt x="0" y="0"/>
                    </a:moveTo>
                    <a:lnTo>
                      <a:pt x="0" y="50"/>
                    </a:lnTo>
                    <a:lnTo>
                      <a:pt x="50" y="70"/>
                    </a:lnTo>
                    <a:lnTo>
                      <a:pt x="5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1" name="Freeform 565"/>
              <p:cNvSpPr/>
              <p:nvPr/>
            </p:nvSpPr>
            <p:spPr bwMode="auto">
              <a:xfrm>
                <a:off x="4516" y="833"/>
                <a:ext cx="50" cy="70"/>
              </a:xfrm>
              <a:custGeom>
                <a:avLst/>
                <a:gdLst>
                  <a:gd name="T0" fmla="*/ 0 w 50"/>
                  <a:gd name="T1" fmla="*/ 0 h 70"/>
                  <a:gd name="T2" fmla="*/ 0 w 50"/>
                  <a:gd name="T3" fmla="*/ 50 h 70"/>
                  <a:gd name="T4" fmla="*/ 50 w 50"/>
                  <a:gd name="T5" fmla="*/ 70 h 70"/>
                  <a:gd name="T6" fmla="*/ 50 w 50"/>
                  <a:gd name="T7" fmla="*/ 26 h 70"/>
                  <a:gd name="T8" fmla="*/ 0 w 50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70">
                    <a:moveTo>
                      <a:pt x="0" y="0"/>
                    </a:moveTo>
                    <a:lnTo>
                      <a:pt x="0" y="50"/>
                    </a:lnTo>
                    <a:lnTo>
                      <a:pt x="50" y="70"/>
                    </a:lnTo>
                    <a:lnTo>
                      <a:pt x="50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2" name="Freeform 566"/>
              <p:cNvSpPr/>
              <p:nvPr/>
            </p:nvSpPr>
            <p:spPr bwMode="auto">
              <a:xfrm>
                <a:off x="4590" y="871"/>
                <a:ext cx="52" cy="64"/>
              </a:xfrm>
              <a:custGeom>
                <a:avLst/>
                <a:gdLst>
                  <a:gd name="T0" fmla="*/ 0 w 52"/>
                  <a:gd name="T1" fmla="*/ 0 h 64"/>
                  <a:gd name="T2" fmla="*/ 0 w 52"/>
                  <a:gd name="T3" fmla="*/ 0 h 64"/>
                  <a:gd name="T4" fmla="*/ 0 w 52"/>
                  <a:gd name="T5" fmla="*/ 42 h 64"/>
                  <a:gd name="T6" fmla="*/ 52 w 52"/>
                  <a:gd name="T7" fmla="*/ 64 h 64"/>
                  <a:gd name="T8" fmla="*/ 52 w 52"/>
                  <a:gd name="T9" fmla="*/ 26 h 64"/>
                  <a:gd name="T10" fmla="*/ 0 w 5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64">
                    <a:moveTo>
                      <a:pt x="0" y="0"/>
                    </a:moveTo>
                    <a:lnTo>
                      <a:pt x="0" y="0"/>
                    </a:lnTo>
                    <a:lnTo>
                      <a:pt x="0" y="42"/>
                    </a:lnTo>
                    <a:lnTo>
                      <a:pt x="52" y="64"/>
                    </a:lnTo>
                    <a:lnTo>
                      <a:pt x="52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3" name="Freeform 567"/>
              <p:cNvSpPr/>
              <p:nvPr/>
            </p:nvSpPr>
            <p:spPr bwMode="auto">
              <a:xfrm>
                <a:off x="4590" y="871"/>
                <a:ext cx="52" cy="64"/>
              </a:xfrm>
              <a:custGeom>
                <a:avLst/>
                <a:gdLst>
                  <a:gd name="T0" fmla="*/ 0 w 52"/>
                  <a:gd name="T1" fmla="*/ 0 h 64"/>
                  <a:gd name="T2" fmla="*/ 0 w 52"/>
                  <a:gd name="T3" fmla="*/ 0 h 64"/>
                  <a:gd name="T4" fmla="*/ 0 w 52"/>
                  <a:gd name="T5" fmla="*/ 42 h 64"/>
                  <a:gd name="T6" fmla="*/ 52 w 52"/>
                  <a:gd name="T7" fmla="*/ 64 h 64"/>
                  <a:gd name="T8" fmla="*/ 52 w 52"/>
                  <a:gd name="T9" fmla="*/ 26 h 64"/>
                  <a:gd name="T10" fmla="*/ 0 w 5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64">
                    <a:moveTo>
                      <a:pt x="0" y="0"/>
                    </a:moveTo>
                    <a:lnTo>
                      <a:pt x="0" y="0"/>
                    </a:lnTo>
                    <a:lnTo>
                      <a:pt x="0" y="42"/>
                    </a:lnTo>
                    <a:lnTo>
                      <a:pt x="52" y="64"/>
                    </a:lnTo>
                    <a:lnTo>
                      <a:pt x="52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4" name="Freeform 568"/>
              <p:cNvSpPr/>
              <p:nvPr/>
            </p:nvSpPr>
            <p:spPr bwMode="auto">
              <a:xfrm>
                <a:off x="4666" y="909"/>
                <a:ext cx="96" cy="76"/>
              </a:xfrm>
              <a:custGeom>
                <a:avLst/>
                <a:gdLst>
                  <a:gd name="T0" fmla="*/ 0 w 96"/>
                  <a:gd name="T1" fmla="*/ 0 h 76"/>
                  <a:gd name="T2" fmla="*/ 0 w 96"/>
                  <a:gd name="T3" fmla="*/ 0 h 76"/>
                  <a:gd name="T4" fmla="*/ 0 w 96"/>
                  <a:gd name="T5" fmla="*/ 36 h 76"/>
                  <a:gd name="T6" fmla="*/ 96 w 96"/>
                  <a:gd name="T7" fmla="*/ 76 h 76"/>
                  <a:gd name="T8" fmla="*/ 96 w 96"/>
                  <a:gd name="T9" fmla="*/ 50 h 76"/>
                  <a:gd name="T10" fmla="*/ 0 w 9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96" y="76"/>
                    </a:lnTo>
                    <a:lnTo>
                      <a:pt x="96" y="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5" name="Freeform 569"/>
              <p:cNvSpPr/>
              <p:nvPr/>
            </p:nvSpPr>
            <p:spPr bwMode="auto">
              <a:xfrm>
                <a:off x="4666" y="909"/>
                <a:ext cx="96" cy="76"/>
              </a:xfrm>
              <a:custGeom>
                <a:avLst/>
                <a:gdLst>
                  <a:gd name="T0" fmla="*/ 0 w 96"/>
                  <a:gd name="T1" fmla="*/ 0 h 76"/>
                  <a:gd name="T2" fmla="*/ 0 w 96"/>
                  <a:gd name="T3" fmla="*/ 0 h 76"/>
                  <a:gd name="T4" fmla="*/ 0 w 96"/>
                  <a:gd name="T5" fmla="*/ 36 h 76"/>
                  <a:gd name="T6" fmla="*/ 96 w 96"/>
                  <a:gd name="T7" fmla="*/ 76 h 76"/>
                  <a:gd name="T8" fmla="*/ 96 w 96"/>
                  <a:gd name="T9" fmla="*/ 50 h 76"/>
                  <a:gd name="T10" fmla="*/ 0 w 9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96" y="76"/>
                    </a:lnTo>
                    <a:lnTo>
                      <a:pt x="96" y="5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6" name="Freeform 570"/>
              <p:cNvSpPr/>
              <p:nvPr/>
            </p:nvSpPr>
            <p:spPr bwMode="auto">
              <a:xfrm>
                <a:off x="4516" y="923"/>
                <a:ext cx="94" cy="76"/>
              </a:xfrm>
              <a:custGeom>
                <a:avLst/>
                <a:gdLst>
                  <a:gd name="T0" fmla="*/ 0 w 94"/>
                  <a:gd name="T1" fmla="*/ 0 h 76"/>
                  <a:gd name="T2" fmla="*/ 0 w 94"/>
                  <a:gd name="T3" fmla="*/ 0 h 76"/>
                  <a:gd name="T4" fmla="*/ 0 w 94"/>
                  <a:gd name="T5" fmla="*/ 50 h 76"/>
                  <a:gd name="T6" fmla="*/ 94 w 94"/>
                  <a:gd name="T7" fmla="*/ 76 h 76"/>
                  <a:gd name="T8" fmla="*/ 94 w 94"/>
                  <a:gd name="T9" fmla="*/ 36 h 76"/>
                  <a:gd name="T10" fmla="*/ 0 w 94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76"/>
                    </a:lnTo>
                    <a:lnTo>
                      <a:pt x="94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7" name="Freeform 571"/>
              <p:cNvSpPr/>
              <p:nvPr/>
            </p:nvSpPr>
            <p:spPr bwMode="auto">
              <a:xfrm>
                <a:off x="4516" y="923"/>
                <a:ext cx="94" cy="76"/>
              </a:xfrm>
              <a:custGeom>
                <a:avLst/>
                <a:gdLst>
                  <a:gd name="T0" fmla="*/ 0 w 94"/>
                  <a:gd name="T1" fmla="*/ 0 h 76"/>
                  <a:gd name="T2" fmla="*/ 0 w 94"/>
                  <a:gd name="T3" fmla="*/ 0 h 76"/>
                  <a:gd name="T4" fmla="*/ 0 w 94"/>
                  <a:gd name="T5" fmla="*/ 50 h 76"/>
                  <a:gd name="T6" fmla="*/ 94 w 94"/>
                  <a:gd name="T7" fmla="*/ 76 h 76"/>
                  <a:gd name="T8" fmla="*/ 94 w 94"/>
                  <a:gd name="T9" fmla="*/ 36 h 76"/>
                  <a:gd name="T10" fmla="*/ 0 w 94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76"/>
                    </a:lnTo>
                    <a:lnTo>
                      <a:pt x="94" y="3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8" name="Freeform 572"/>
              <p:cNvSpPr/>
              <p:nvPr/>
            </p:nvSpPr>
            <p:spPr bwMode="auto">
              <a:xfrm>
                <a:off x="4634" y="967"/>
                <a:ext cx="68" cy="58"/>
              </a:xfrm>
              <a:custGeom>
                <a:avLst/>
                <a:gdLst>
                  <a:gd name="T0" fmla="*/ 0 w 68"/>
                  <a:gd name="T1" fmla="*/ 0 h 58"/>
                  <a:gd name="T2" fmla="*/ 0 w 68"/>
                  <a:gd name="T3" fmla="*/ 38 h 58"/>
                  <a:gd name="T4" fmla="*/ 68 w 68"/>
                  <a:gd name="T5" fmla="*/ 58 h 58"/>
                  <a:gd name="T6" fmla="*/ 68 w 68"/>
                  <a:gd name="T7" fmla="*/ 26 h 58"/>
                  <a:gd name="T8" fmla="*/ 0 w 68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58">
                    <a:moveTo>
                      <a:pt x="0" y="0"/>
                    </a:moveTo>
                    <a:lnTo>
                      <a:pt x="0" y="38"/>
                    </a:lnTo>
                    <a:lnTo>
                      <a:pt x="68" y="58"/>
                    </a:lnTo>
                    <a:lnTo>
                      <a:pt x="68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9" name="Freeform 573"/>
              <p:cNvSpPr/>
              <p:nvPr/>
            </p:nvSpPr>
            <p:spPr bwMode="auto">
              <a:xfrm>
                <a:off x="4634" y="967"/>
                <a:ext cx="68" cy="58"/>
              </a:xfrm>
              <a:custGeom>
                <a:avLst/>
                <a:gdLst>
                  <a:gd name="T0" fmla="*/ 0 w 68"/>
                  <a:gd name="T1" fmla="*/ 0 h 58"/>
                  <a:gd name="T2" fmla="*/ 0 w 68"/>
                  <a:gd name="T3" fmla="*/ 38 h 58"/>
                  <a:gd name="T4" fmla="*/ 68 w 68"/>
                  <a:gd name="T5" fmla="*/ 58 h 58"/>
                  <a:gd name="T6" fmla="*/ 68 w 68"/>
                  <a:gd name="T7" fmla="*/ 26 h 58"/>
                  <a:gd name="T8" fmla="*/ 0 w 68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58">
                    <a:moveTo>
                      <a:pt x="0" y="0"/>
                    </a:moveTo>
                    <a:lnTo>
                      <a:pt x="0" y="38"/>
                    </a:lnTo>
                    <a:lnTo>
                      <a:pt x="68" y="58"/>
                    </a:lnTo>
                    <a:lnTo>
                      <a:pt x="68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0" name="Freeform 574"/>
              <p:cNvSpPr/>
              <p:nvPr/>
            </p:nvSpPr>
            <p:spPr bwMode="auto">
              <a:xfrm>
                <a:off x="4726" y="1003"/>
                <a:ext cx="36" cy="38"/>
              </a:xfrm>
              <a:custGeom>
                <a:avLst/>
                <a:gdLst>
                  <a:gd name="T0" fmla="*/ 0 w 36"/>
                  <a:gd name="T1" fmla="*/ 0 h 38"/>
                  <a:gd name="T2" fmla="*/ 0 w 36"/>
                  <a:gd name="T3" fmla="*/ 28 h 38"/>
                  <a:gd name="T4" fmla="*/ 36 w 36"/>
                  <a:gd name="T5" fmla="*/ 38 h 38"/>
                  <a:gd name="T6" fmla="*/ 36 w 36"/>
                  <a:gd name="T7" fmla="*/ 38 h 38"/>
                  <a:gd name="T8" fmla="*/ 36 w 36"/>
                  <a:gd name="T9" fmla="*/ 14 h 38"/>
                  <a:gd name="T10" fmla="*/ 0 w 36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38">
                    <a:moveTo>
                      <a:pt x="0" y="0"/>
                    </a:moveTo>
                    <a:lnTo>
                      <a:pt x="0" y="2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1" name="Freeform 575"/>
              <p:cNvSpPr/>
              <p:nvPr/>
            </p:nvSpPr>
            <p:spPr bwMode="auto">
              <a:xfrm>
                <a:off x="4726" y="1003"/>
                <a:ext cx="36" cy="38"/>
              </a:xfrm>
              <a:custGeom>
                <a:avLst/>
                <a:gdLst>
                  <a:gd name="T0" fmla="*/ 0 w 36"/>
                  <a:gd name="T1" fmla="*/ 0 h 38"/>
                  <a:gd name="T2" fmla="*/ 0 w 36"/>
                  <a:gd name="T3" fmla="*/ 28 h 38"/>
                  <a:gd name="T4" fmla="*/ 36 w 36"/>
                  <a:gd name="T5" fmla="*/ 38 h 38"/>
                  <a:gd name="T6" fmla="*/ 36 w 36"/>
                  <a:gd name="T7" fmla="*/ 38 h 38"/>
                  <a:gd name="T8" fmla="*/ 36 w 36"/>
                  <a:gd name="T9" fmla="*/ 14 h 38"/>
                  <a:gd name="T10" fmla="*/ 0 w 36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38">
                    <a:moveTo>
                      <a:pt x="0" y="0"/>
                    </a:moveTo>
                    <a:lnTo>
                      <a:pt x="0" y="2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2" name="Freeform 576"/>
              <p:cNvSpPr/>
              <p:nvPr/>
            </p:nvSpPr>
            <p:spPr bwMode="auto">
              <a:xfrm>
                <a:off x="4516" y="1011"/>
                <a:ext cx="38" cy="56"/>
              </a:xfrm>
              <a:custGeom>
                <a:avLst/>
                <a:gdLst>
                  <a:gd name="T0" fmla="*/ 0 w 38"/>
                  <a:gd name="T1" fmla="*/ 0 h 56"/>
                  <a:gd name="T2" fmla="*/ 0 w 38"/>
                  <a:gd name="T3" fmla="*/ 0 h 56"/>
                  <a:gd name="T4" fmla="*/ 0 w 38"/>
                  <a:gd name="T5" fmla="*/ 50 h 56"/>
                  <a:gd name="T6" fmla="*/ 38 w 38"/>
                  <a:gd name="T7" fmla="*/ 56 h 56"/>
                  <a:gd name="T8" fmla="*/ 38 w 38"/>
                  <a:gd name="T9" fmla="*/ 10 h 56"/>
                  <a:gd name="T10" fmla="*/ 0 w 3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5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8" y="56"/>
                    </a:lnTo>
                    <a:lnTo>
                      <a:pt x="38" y="1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3" name="Freeform 577"/>
              <p:cNvSpPr/>
              <p:nvPr/>
            </p:nvSpPr>
            <p:spPr bwMode="auto">
              <a:xfrm>
                <a:off x="4516" y="1011"/>
                <a:ext cx="38" cy="56"/>
              </a:xfrm>
              <a:custGeom>
                <a:avLst/>
                <a:gdLst>
                  <a:gd name="T0" fmla="*/ 0 w 38"/>
                  <a:gd name="T1" fmla="*/ 0 h 56"/>
                  <a:gd name="T2" fmla="*/ 0 w 38"/>
                  <a:gd name="T3" fmla="*/ 0 h 56"/>
                  <a:gd name="T4" fmla="*/ 0 w 38"/>
                  <a:gd name="T5" fmla="*/ 50 h 56"/>
                  <a:gd name="T6" fmla="*/ 38 w 38"/>
                  <a:gd name="T7" fmla="*/ 56 h 56"/>
                  <a:gd name="T8" fmla="*/ 38 w 38"/>
                  <a:gd name="T9" fmla="*/ 10 h 56"/>
                  <a:gd name="T10" fmla="*/ 0 w 3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5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8" y="56"/>
                    </a:lnTo>
                    <a:lnTo>
                      <a:pt x="38" y="1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4" name="Freeform 578"/>
              <p:cNvSpPr/>
              <p:nvPr/>
            </p:nvSpPr>
            <p:spPr bwMode="auto">
              <a:xfrm>
                <a:off x="4578" y="1027"/>
                <a:ext cx="56" cy="52"/>
              </a:xfrm>
              <a:custGeom>
                <a:avLst/>
                <a:gdLst>
                  <a:gd name="T0" fmla="*/ 0 w 56"/>
                  <a:gd name="T1" fmla="*/ 0 h 52"/>
                  <a:gd name="T2" fmla="*/ 0 w 56"/>
                  <a:gd name="T3" fmla="*/ 44 h 52"/>
                  <a:gd name="T4" fmla="*/ 56 w 56"/>
                  <a:gd name="T5" fmla="*/ 52 h 52"/>
                  <a:gd name="T6" fmla="*/ 56 w 56"/>
                  <a:gd name="T7" fmla="*/ 14 h 52"/>
                  <a:gd name="T8" fmla="*/ 0 w 5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52">
                    <a:moveTo>
                      <a:pt x="0" y="0"/>
                    </a:moveTo>
                    <a:lnTo>
                      <a:pt x="0" y="44"/>
                    </a:lnTo>
                    <a:lnTo>
                      <a:pt x="56" y="52"/>
                    </a:lnTo>
                    <a:lnTo>
                      <a:pt x="56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5" name="Freeform 579"/>
              <p:cNvSpPr/>
              <p:nvPr/>
            </p:nvSpPr>
            <p:spPr bwMode="auto">
              <a:xfrm>
                <a:off x="4578" y="1027"/>
                <a:ext cx="56" cy="52"/>
              </a:xfrm>
              <a:custGeom>
                <a:avLst/>
                <a:gdLst>
                  <a:gd name="T0" fmla="*/ 0 w 56"/>
                  <a:gd name="T1" fmla="*/ 0 h 52"/>
                  <a:gd name="T2" fmla="*/ 0 w 56"/>
                  <a:gd name="T3" fmla="*/ 44 h 52"/>
                  <a:gd name="T4" fmla="*/ 56 w 56"/>
                  <a:gd name="T5" fmla="*/ 52 h 52"/>
                  <a:gd name="T6" fmla="*/ 56 w 56"/>
                  <a:gd name="T7" fmla="*/ 14 h 52"/>
                  <a:gd name="T8" fmla="*/ 0 w 5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52">
                    <a:moveTo>
                      <a:pt x="0" y="0"/>
                    </a:moveTo>
                    <a:lnTo>
                      <a:pt x="0" y="44"/>
                    </a:lnTo>
                    <a:lnTo>
                      <a:pt x="56" y="52"/>
                    </a:lnTo>
                    <a:lnTo>
                      <a:pt x="56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6" name="Freeform 580"/>
              <p:cNvSpPr/>
              <p:nvPr/>
            </p:nvSpPr>
            <p:spPr bwMode="auto">
              <a:xfrm>
                <a:off x="4658" y="104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36 h 40"/>
                  <a:gd name="T4" fmla="*/ 30 w 30"/>
                  <a:gd name="T5" fmla="*/ 40 h 40"/>
                  <a:gd name="T6" fmla="*/ 30 w 30"/>
                  <a:gd name="T7" fmla="*/ 8 h 40"/>
                  <a:gd name="T8" fmla="*/ 0 w 30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36"/>
                    </a:lnTo>
                    <a:lnTo>
                      <a:pt x="30" y="40"/>
                    </a:lnTo>
                    <a:lnTo>
                      <a:pt x="30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7" name="Freeform 581"/>
              <p:cNvSpPr/>
              <p:nvPr/>
            </p:nvSpPr>
            <p:spPr bwMode="auto">
              <a:xfrm>
                <a:off x="4658" y="104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36 h 40"/>
                  <a:gd name="T4" fmla="*/ 30 w 30"/>
                  <a:gd name="T5" fmla="*/ 40 h 40"/>
                  <a:gd name="T6" fmla="*/ 30 w 30"/>
                  <a:gd name="T7" fmla="*/ 8 h 40"/>
                  <a:gd name="T8" fmla="*/ 0 w 30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36"/>
                    </a:lnTo>
                    <a:lnTo>
                      <a:pt x="30" y="40"/>
                    </a:lnTo>
                    <a:lnTo>
                      <a:pt x="30" y="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8" name="Freeform 582"/>
              <p:cNvSpPr/>
              <p:nvPr/>
            </p:nvSpPr>
            <p:spPr bwMode="auto">
              <a:xfrm>
                <a:off x="4712" y="1061"/>
                <a:ext cx="50" cy="38"/>
              </a:xfrm>
              <a:custGeom>
                <a:avLst/>
                <a:gdLst>
                  <a:gd name="T0" fmla="*/ 0 w 50"/>
                  <a:gd name="T1" fmla="*/ 0 h 38"/>
                  <a:gd name="T2" fmla="*/ 0 w 50"/>
                  <a:gd name="T3" fmla="*/ 0 h 38"/>
                  <a:gd name="T4" fmla="*/ 0 w 50"/>
                  <a:gd name="T5" fmla="*/ 30 h 38"/>
                  <a:gd name="T6" fmla="*/ 50 w 50"/>
                  <a:gd name="T7" fmla="*/ 38 h 38"/>
                  <a:gd name="T8" fmla="*/ 50 w 50"/>
                  <a:gd name="T9" fmla="*/ 14 h 38"/>
                  <a:gd name="T10" fmla="*/ 0 w 50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0" y="0"/>
                    </a:lnTo>
                    <a:lnTo>
                      <a:pt x="0" y="30"/>
                    </a:lnTo>
                    <a:lnTo>
                      <a:pt x="50" y="38"/>
                    </a:lnTo>
                    <a:lnTo>
                      <a:pt x="50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9" name="Freeform 583"/>
              <p:cNvSpPr/>
              <p:nvPr/>
            </p:nvSpPr>
            <p:spPr bwMode="auto">
              <a:xfrm>
                <a:off x="4712" y="1061"/>
                <a:ext cx="50" cy="38"/>
              </a:xfrm>
              <a:custGeom>
                <a:avLst/>
                <a:gdLst>
                  <a:gd name="T0" fmla="*/ 0 w 50"/>
                  <a:gd name="T1" fmla="*/ 0 h 38"/>
                  <a:gd name="T2" fmla="*/ 0 w 50"/>
                  <a:gd name="T3" fmla="*/ 0 h 38"/>
                  <a:gd name="T4" fmla="*/ 0 w 50"/>
                  <a:gd name="T5" fmla="*/ 30 h 38"/>
                  <a:gd name="T6" fmla="*/ 50 w 50"/>
                  <a:gd name="T7" fmla="*/ 38 h 38"/>
                  <a:gd name="T8" fmla="*/ 50 w 50"/>
                  <a:gd name="T9" fmla="*/ 14 h 38"/>
                  <a:gd name="T10" fmla="*/ 0 w 50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0" y="0"/>
                    </a:lnTo>
                    <a:lnTo>
                      <a:pt x="0" y="30"/>
                    </a:lnTo>
                    <a:lnTo>
                      <a:pt x="50" y="38"/>
                    </a:lnTo>
                    <a:lnTo>
                      <a:pt x="50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0" name="Freeform 584"/>
              <p:cNvSpPr/>
              <p:nvPr/>
            </p:nvSpPr>
            <p:spPr bwMode="auto">
              <a:xfrm>
                <a:off x="4628" y="111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0 h 40"/>
                  <a:gd name="T4" fmla="*/ 0 w 30"/>
                  <a:gd name="T5" fmla="*/ 38 h 40"/>
                  <a:gd name="T6" fmla="*/ 30 w 30"/>
                  <a:gd name="T7" fmla="*/ 40 h 40"/>
                  <a:gd name="T8" fmla="*/ 30 w 30"/>
                  <a:gd name="T9" fmla="*/ 4 h 40"/>
                  <a:gd name="T10" fmla="*/ 0 w 30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30" y="40"/>
                    </a:lnTo>
                    <a:lnTo>
                      <a:pt x="30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1" name="Freeform 585"/>
              <p:cNvSpPr/>
              <p:nvPr/>
            </p:nvSpPr>
            <p:spPr bwMode="auto">
              <a:xfrm>
                <a:off x="4628" y="111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0 h 40"/>
                  <a:gd name="T4" fmla="*/ 0 w 30"/>
                  <a:gd name="T5" fmla="*/ 38 h 40"/>
                  <a:gd name="T6" fmla="*/ 30 w 30"/>
                  <a:gd name="T7" fmla="*/ 40 h 40"/>
                  <a:gd name="T8" fmla="*/ 30 w 30"/>
                  <a:gd name="T9" fmla="*/ 4 h 40"/>
                  <a:gd name="T10" fmla="*/ 0 w 30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30" y="40"/>
                    </a:lnTo>
                    <a:lnTo>
                      <a:pt x="30" y="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2" name="Freeform 586"/>
              <p:cNvSpPr/>
              <p:nvPr/>
            </p:nvSpPr>
            <p:spPr bwMode="auto">
              <a:xfrm>
                <a:off x="4682" y="1125"/>
                <a:ext cx="80" cy="36"/>
              </a:xfrm>
              <a:custGeom>
                <a:avLst/>
                <a:gdLst>
                  <a:gd name="T0" fmla="*/ 0 w 80"/>
                  <a:gd name="T1" fmla="*/ 0 h 36"/>
                  <a:gd name="T2" fmla="*/ 0 w 80"/>
                  <a:gd name="T3" fmla="*/ 32 h 36"/>
                  <a:gd name="T4" fmla="*/ 80 w 80"/>
                  <a:gd name="T5" fmla="*/ 36 h 36"/>
                  <a:gd name="T6" fmla="*/ 80 w 80"/>
                  <a:gd name="T7" fmla="*/ 36 h 36"/>
                  <a:gd name="T8" fmla="*/ 80 w 80"/>
                  <a:gd name="T9" fmla="*/ 10 h 36"/>
                  <a:gd name="T10" fmla="*/ 0 w 8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6">
                    <a:moveTo>
                      <a:pt x="0" y="0"/>
                    </a:moveTo>
                    <a:lnTo>
                      <a:pt x="0" y="32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1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3" name="Freeform 587"/>
              <p:cNvSpPr/>
              <p:nvPr/>
            </p:nvSpPr>
            <p:spPr bwMode="auto">
              <a:xfrm>
                <a:off x="4682" y="1125"/>
                <a:ext cx="80" cy="36"/>
              </a:xfrm>
              <a:custGeom>
                <a:avLst/>
                <a:gdLst>
                  <a:gd name="T0" fmla="*/ 0 w 80"/>
                  <a:gd name="T1" fmla="*/ 0 h 36"/>
                  <a:gd name="T2" fmla="*/ 0 w 80"/>
                  <a:gd name="T3" fmla="*/ 32 h 36"/>
                  <a:gd name="T4" fmla="*/ 80 w 80"/>
                  <a:gd name="T5" fmla="*/ 36 h 36"/>
                  <a:gd name="T6" fmla="*/ 80 w 80"/>
                  <a:gd name="T7" fmla="*/ 36 h 36"/>
                  <a:gd name="T8" fmla="*/ 80 w 80"/>
                  <a:gd name="T9" fmla="*/ 10 h 36"/>
                  <a:gd name="T10" fmla="*/ 0 w 8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6">
                    <a:moveTo>
                      <a:pt x="0" y="0"/>
                    </a:moveTo>
                    <a:lnTo>
                      <a:pt x="0" y="32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1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4" name="Freeform 588"/>
              <p:cNvSpPr/>
              <p:nvPr/>
            </p:nvSpPr>
            <p:spPr bwMode="auto">
              <a:xfrm>
                <a:off x="4516" y="1191"/>
                <a:ext cx="38" cy="50"/>
              </a:xfrm>
              <a:custGeom>
                <a:avLst/>
                <a:gdLst>
                  <a:gd name="T0" fmla="*/ 0 w 38"/>
                  <a:gd name="T1" fmla="*/ 0 h 50"/>
                  <a:gd name="T2" fmla="*/ 0 w 38"/>
                  <a:gd name="T3" fmla="*/ 0 h 50"/>
                  <a:gd name="T4" fmla="*/ 0 w 38"/>
                  <a:gd name="T5" fmla="*/ 50 h 50"/>
                  <a:gd name="T6" fmla="*/ 0 w 38"/>
                  <a:gd name="T7" fmla="*/ 50 h 50"/>
                  <a:gd name="T8" fmla="*/ 38 w 38"/>
                  <a:gd name="T9" fmla="*/ 46 h 50"/>
                  <a:gd name="T10" fmla="*/ 38 w 38"/>
                  <a:gd name="T11" fmla="*/ 0 h 50"/>
                  <a:gd name="T12" fmla="*/ 0 w 38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5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38" y="46"/>
                    </a:lnTo>
                    <a:lnTo>
                      <a:pt x="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5" name="Freeform 589"/>
              <p:cNvSpPr/>
              <p:nvPr/>
            </p:nvSpPr>
            <p:spPr bwMode="auto">
              <a:xfrm>
                <a:off x="4516" y="1191"/>
                <a:ext cx="38" cy="50"/>
              </a:xfrm>
              <a:custGeom>
                <a:avLst/>
                <a:gdLst>
                  <a:gd name="T0" fmla="*/ 0 w 38"/>
                  <a:gd name="T1" fmla="*/ 0 h 50"/>
                  <a:gd name="T2" fmla="*/ 0 w 38"/>
                  <a:gd name="T3" fmla="*/ 0 h 50"/>
                  <a:gd name="T4" fmla="*/ 0 w 38"/>
                  <a:gd name="T5" fmla="*/ 50 h 50"/>
                  <a:gd name="T6" fmla="*/ 0 w 38"/>
                  <a:gd name="T7" fmla="*/ 50 h 50"/>
                  <a:gd name="T8" fmla="*/ 38 w 38"/>
                  <a:gd name="T9" fmla="*/ 46 h 50"/>
                  <a:gd name="T10" fmla="*/ 38 w 38"/>
                  <a:gd name="T11" fmla="*/ 0 h 50"/>
                  <a:gd name="T12" fmla="*/ 0 w 38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5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38" y="46"/>
                    </a:lnTo>
                    <a:lnTo>
                      <a:pt x="38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6" name="Freeform 590"/>
              <p:cNvSpPr/>
              <p:nvPr/>
            </p:nvSpPr>
            <p:spPr bwMode="auto">
              <a:xfrm>
                <a:off x="4578" y="1191"/>
                <a:ext cx="56" cy="44"/>
              </a:xfrm>
              <a:custGeom>
                <a:avLst/>
                <a:gdLst>
                  <a:gd name="T0" fmla="*/ 0 w 56"/>
                  <a:gd name="T1" fmla="*/ 0 h 44"/>
                  <a:gd name="T2" fmla="*/ 0 w 56"/>
                  <a:gd name="T3" fmla="*/ 44 h 44"/>
                  <a:gd name="T4" fmla="*/ 56 w 56"/>
                  <a:gd name="T5" fmla="*/ 40 h 44"/>
                  <a:gd name="T6" fmla="*/ 56 w 56"/>
                  <a:gd name="T7" fmla="*/ 2 h 44"/>
                  <a:gd name="T8" fmla="*/ 0 w 56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44">
                    <a:moveTo>
                      <a:pt x="0" y="0"/>
                    </a:moveTo>
                    <a:lnTo>
                      <a:pt x="0" y="44"/>
                    </a:lnTo>
                    <a:lnTo>
                      <a:pt x="56" y="40"/>
                    </a:lnTo>
                    <a:lnTo>
                      <a:pt x="56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7" name="Freeform 591"/>
              <p:cNvSpPr/>
              <p:nvPr/>
            </p:nvSpPr>
            <p:spPr bwMode="auto">
              <a:xfrm>
                <a:off x="4578" y="1191"/>
                <a:ext cx="56" cy="44"/>
              </a:xfrm>
              <a:custGeom>
                <a:avLst/>
                <a:gdLst>
                  <a:gd name="T0" fmla="*/ 0 w 56"/>
                  <a:gd name="T1" fmla="*/ 0 h 44"/>
                  <a:gd name="T2" fmla="*/ 0 w 56"/>
                  <a:gd name="T3" fmla="*/ 44 h 44"/>
                  <a:gd name="T4" fmla="*/ 56 w 56"/>
                  <a:gd name="T5" fmla="*/ 40 h 44"/>
                  <a:gd name="T6" fmla="*/ 56 w 56"/>
                  <a:gd name="T7" fmla="*/ 2 h 44"/>
                  <a:gd name="T8" fmla="*/ 0 w 56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44">
                    <a:moveTo>
                      <a:pt x="0" y="0"/>
                    </a:moveTo>
                    <a:lnTo>
                      <a:pt x="0" y="44"/>
                    </a:lnTo>
                    <a:lnTo>
                      <a:pt x="56" y="40"/>
                    </a:lnTo>
                    <a:lnTo>
                      <a:pt x="56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8" name="Freeform 592"/>
              <p:cNvSpPr/>
              <p:nvPr/>
            </p:nvSpPr>
            <p:spPr bwMode="auto">
              <a:xfrm>
                <a:off x="4658" y="1193"/>
                <a:ext cx="60" cy="36"/>
              </a:xfrm>
              <a:custGeom>
                <a:avLst/>
                <a:gdLst>
                  <a:gd name="T0" fmla="*/ 0 w 60"/>
                  <a:gd name="T1" fmla="*/ 0 h 36"/>
                  <a:gd name="T2" fmla="*/ 0 w 60"/>
                  <a:gd name="T3" fmla="*/ 0 h 36"/>
                  <a:gd name="T4" fmla="*/ 0 w 60"/>
                  <a:gd name="T5" fmla="*/ 36 h 36"/>
                  <a:gd name="T6" fmla="*/ 60 w 60"/>
                  <a:gd name="T7" fmla="*/ 30 h 36"/>
                  <a:gd name="T8" fmla="*/ 60 w 60"/>
                  <a:gd name="T9" fmla="*/ 0 h 36"/>
                  <a:gd name="T10" fmla="*/ 0 w 6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3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60" y="30"/>
                    </a:lnTo>
                    <a:lnTo>
                      <a:pt x="6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9" name="Freeform 593"/>
              <p:cNvSpPr/>
              <p:nvPr/>
            </p:nvSpPr>
            <p:spPr bwMode="auto">
              <a:xfrm>
                <a:off x="4658" y="1193"/>
                <a:ext cx="60" cy="36"/>
              </a:xfrm>
              <a:custGeom>
                <a:avLst/>
                <a:gdLst>
                  <a:gd name="T0" fmla="*/ 0 w 60"/>
                  <a:gd name="T1" fmla="*/ 0 h 36"/>
                  <a:gd name="T2" fmla="*/ 0 w 60"/>
                  <a:gd name="T3" fmla="*/ 0 h 36"/>
                  <a:gd name="T4" fmla="*/ 0 w 60"/>
                  <a:gd name="T5" fmla="*/ 36 h 36"/>
                  <a:gd name="T6" fmla="*/ 60 w 60"/>
                  <a:gd name="T7" fmla="*/ 30 h 36"/>
                  <a:gd name="T8" fmla="*/ 60 w 60"/>
                  <a:gd name="T9" fmla="*/ 0 h 36"/>
                  <a:gd name="T10" fmla="*/ 0 w 6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3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60" y="30"/>
                    </a:lnTo>
                    <a:lnTo>
                      <a:pt x="6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0" name="Freeform 594"/>
              <p:cNvSpPr/>
              <p:nvPr/>
            </p:nvSpPr>
            <p:spPr bwMode="auto">
              <a:xfrm>
                <a:off x="4742" y="1193"/>
                <a:ext cx="20" cy="28"/>
              </a:xfrm>
              <a:custGeom>
                <a:avLst/>
                <a:gdLst>
                  <a:gd name="T0" fmla="*/ 0 w 20"/>
                  <a:gd name="T1" fmla="*/ 0 h 28"/>
                  <a:gd name="T2" fmla="*/ 0 w 20"/>
                  <a:gd name="T3" fmla="*/ 0 h 28"/>
                  <a:gd name="T4" fmla="*/ 0 w 20"/>
                  <a:gd name="T5" fmla="*/ 28 h 28"/>
                  <a:gd name="T6" fmla="*/ 20 w 20"/>
                  <a:gd name="T7" fmla="*/ 26 h 28"/>
                  <a:gd name="T8" fmla="*/ 20 w 20"/>
                  <a:gd name="T9" fmla="*/ 2 h 28"/>
                  <a:gd name="T10" fmla="*/ 0 w 20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20" y="26"/>
                    </a:lnTo>
                    <a:lnTo>
                      <a:pt x="2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1" name="Freeform 595"/>
              <p:cNvSpPr/>
              <p:nvPr/>
            </p:nvSpPr>
            <p:spPr bwMode="auto">
              <a:xfrm>
                <a:off x="4742" y="1193"/>
                <a:ext cx="20" cy="28"/>
              </a:xfrm>
              <a:custGeom>
                <a:avLst/>
                <a:gdLst>
                  <a:gd name="T0" fmla="*/ 0 w 20"/>
                  <a:gd name="T1" fmla="*/ 0 h 28"/>
                  <a:gd name="T2" fmla="*/ 0 w 20"/>
                  <a:gd name="T3" fmla="*/ 0 h 28"/>
                  <a:gd name="T4" fmla="*/ 0 w 20"/>
                  <a:gd name="T5" fmla="*/ 28 h 28"/>
                  <a:gd name="T6" fmla="*/ 20 w 20"/>
                  <a:gd name="T7" fmla="*/ 26 h 28"/>
                  <a:gd name="T8" fmla="*/ 20 w 20"/>
                  <a:gd name="T9" fmla="*/ 2 h 28"/>
                  <a:gd name="T10" fmla="*/ 0 w 20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20" y="26"/>
                    </a:lnTo>
                    <a:lnTo>
                      <a:pt x="20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2" name="Freeform 596"/>
              <p:cNvSpPr/>
              <p:nvPr/>
            </p:nvSpPr>
            <p:spPr bwMode="auto">
              <a:xfrm>
                <a:off x="4634" y="1263"/>
                <a:ext cx="24" cy="43"/>
              </a:xfrm>
              <a:custGeom>
                <a:avLst/>
                <a:gdLst>
                  <a:gd name="T0" fmla="*/ 24 w 24"/>
                  <a:gd name="T1" fmla="*/ 0 h 43"/>
                  <a:gd name="T2" fmla="*/ 24 w 24"/>
                  <a:gd name="T3" fmla="*/ 0 h 43"/>
                  <a:gd name="T4" fmla="*/ 0 w 24"/>
                  <a:gd name="T5" fmla="*/ 4 h 43"/>
                  <a:gd name="T6" fmla="*/ 0 w 24"/>
                  <a:gd name="T7" fmla="*/ 43 h 43"/>
                  <a:gd name="T8" fmla="*/ 24 w 24"/>
                  <a:gd name="T9" fmla="*/ 37 h 43"/>
                  <a:gd name="T10" fmla="*/ 24 w 2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3">
                    <a:moveTo>
                      <a:pt x="24" y="0"/>
                    </a:moveTo>
                    <a:lnTo>
                      <a:pt x="24" y="0"/>
                    </a:lnTo>
                    <a:lnTo>
                      <a:pt x="0" y="4"/>
                    </a:lnTo>
                    <a:lnTo>
                      <a:pt x="0" y="43"/>
                    </a:lnTo>
                    <a:lnTo>
                      <a:pt x="24" y="37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3" name="Freeform 597"/>
              <p:cNvSpPr/>
              <p:nvPr/>
            </p:nvSpPr>
            <p:spPr bwMode="auto">
              <a:xfrm>
                <a:off x="4634" y="1263"/>
                <a:ext cx="24" cy="43"/>
              </a:xfrm>
              <a:custGeom>
                <a:avLst/>
                <a:gdLst>
                  <a:gd name="T0" fmla="*/ 24 w 24"/>
                  <a:gd name="T1" fmla="*/ 0 h 43"/>
                  <a:gd name="T2" fmla="*/ 24 w 24"/>
                  <a:gd name="T3" fmla="*/ 0 h 43"/>
                  <a:gd name="T4" fmla="*/ 0 w 24"/>
                  <a:gd name="T5" fmla="*/ 4 h 43"/>
                  <a:gd name="T6" fmla="*/ 0 w 24"/>
                  <a:gd name="T7" fmla="*/ 43 h 43"/>
                  <a:gd name="T8" fmla="*/ 24 w 24"/>
                  <a:gd name="T9" fmla="*/ 37 h 43"/>
                  <a:gd name="T10" fmla="*/ 24 w 2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3">
                    <a:moveTo>
                      <a:pt x="24" y="0"/>
                    </a:moveTo>
                    <a:lnTo>
                      <a:pt x="24" y="0"/>
                    </a:lnTo>
                    <a:lnTo>
                      <a:pt x="0" y="4"/>
                    </a:lnTo>
                    <a:lnTo>
                      <a:pt x="0" y="43"/>
                    </a:lnTo>
                    <a:lnTo>
                      <a:pt x="24" y="37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4" name="Freeform 598"/>
              <p:cNvSpPr/>
              <p:nvPr/>
            </p:nvSpPr>
            <p:spPr bwMode="auto">
              <a:xfrm>
                <a:off x="4682" y="1251"/>
                <a:ext cx="80" cy="45"/>
              </a:xfrm>
              <a:custGeom>
                <a:avLst/>
                <a:gdLst>
                  <a:gd name="T0" fmla="*/ 80 w 80"/>
                  <a:gd name="T1" fmla="*/ 0 h 45"/>
                  <a:gd name="T2" fmla="*/ 0 w 80"/>
                  <a:gd name="T3" fmla="*/ 10 h 45"/>
                  <a:gd name="T4" fmla="*/ 0 w 80"/>
                  <a:gd name="T5" fmla="*/ 45 h 45"/>
                  <a:gd name="T6" fmla="*/ 0 w 80"/>
                  <a:gd name="T7" fmla="*/ 45 h 45"/>
                  <a:gd name="T8" fmla="*/ 80 w 80"/>
                  <a:gd name="T9" fmla="*/ 26 h 45"/>
                  <a:gd name="T10" fmla="*/ 80 w 80"/>
                  <a:gd name="T1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45">
                    <a:moveTo>
                      <a:pt x="80" y="0"/>
                    </a:moveTo>
                    <a:lnTo>
                      <a:pt x="0" y="10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80" y="26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5" name="Freeform 599"/>
              <p:cNvSpPr/>
              <p:nvPr/>
            </p:nvSpPr>
            <p:spPr bwMode="auto">
              <a:xfrm>
                <a:off x="4682" y="1251"/>
                <a:ext cx="80" cy="45"/>
              </a:xfrm>
              <a:custGeom>
                <a:avLst/>
                <a:gdLst>
                  <a:gd name="T0" fmla="*/ 80 w 80"/>
                  <a:gd name="T1" fmla="*/ 0 h 45"/>
                  <a:gd name="T2" fmla="*/ 0 w 80"/>
                  <a:gd name="T3" fmla="*/ 10 h 45"/>
                  <a:gd name="T4" fmla="*/ 0 w 80"/>
                  <a:gd name="T5" fmla="*/ 45 h 45"/>
                  <a:gd name="T6" fmla="*/ 0 w 80"/>
                  <a:gd name="T7" fmla="*/ 45 h 45"/>
                  <a:gd name="T8" fmla="*/ 80 w 80"/>
                  <a:gd name="T9" fmla="*/ 26 h 45"/>
                  <a:gd name="T10" fmla="*/ 80 w 80"/>
                  <a:gd name="T1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45">
                    <a:moveTo>
                      <a:pt x="80" y="0"/>
                    </a:moveTo>
                    <a:lnTo>
                      <a:pt x="0" y="10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80" y="26"/>
                    </a:lnTo>
                    <a:lnTo>
                      <a:pt x="8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6" name="Freeform 600"/>
              <p:cNvSpPr/>
              <p:nvPr/>
            </p:nvSpPr>
            <p:spPr bwMode="auto">
              <a:xfrm>
                <a:off x="4516" y="1356"/>
                <a:ext cx="48" cy="60"/>
              </a:xfrm>
              <a:custGeom>
                <a:avLst/>
                <a:gdLst>
                  <a:gd name="T0" fmla="*/ 48 w 48"/>
                  <a:gd name="T1" fmla="*/ 0 h 60"/>
                  <a:gd name="T2" fmla="*/ 48 w 48"/>
                  <a:gd name="T3" fmla="*/ 0 h 60"/>
                  <a:gd name="T4" fmla="*/ 0 w 48"/>
                  <a:gd name="T5" fmla="*/ 10 h 60"/>
                  <a:gd name="T6" fmla="*/ 0 w 48"/>
                  <a:gd name="T7" fmla="*/ 60 h 60"/>
                  <a:gd name="T8" fmla="*/ 48 w 48"/>
                  <a:gd name="T9" fmla="*/ 46 h 60"/>
                  <a:gd name="T10" fmla="*/ 48 w 48"/>
                  <a:gd name="T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60">
                    <a:moveTo>
                      <a:pt x="48" y="0"/>
                    </a:moveTo>
                    <a:lnTo>
                      <a:pt x="48" y="0"/>
                    </a:lnTo>
                    <a:lnTo>
                      <a:pt x="0" y="10"/>
                    </a:lnTo>
                    <a:lnTo>
                      <a:pt x="0" y="60"/>
                    </a:lnTo>
                    <a:lnTo>
                      <a:pt x="48" y="46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7" name="Freeform 601"/>
              <p:cNvSpPr/>
              <p:nvPr/>
            </p:nvSpPr>
            <p:spPr bwMode="auto">
              <a:xfrm>
                <a:off x="4516" y="1356"/>
                <a:ext cx="48" cy="60"/>
              </a:xfrm>
              <a:custGeom>
                <a:avLst/>
                <a:gdLst>
                  <a:gd name="T0" fmla="*/ 48 w 48"/>
                  <a:gd name="T1" fmla="*/ 0 h 60"/>
                  <a:gd name="T2" fmla="*/ 48 w 48"/>
                  <a:gd name="T3" fmla="*/ 0 h 60"/>
                  <a:gd name="T4" fmla="*/ 0 w 48"/>
                  <a:gd name="T5" fmla="*/ 10 h 60"/>
                  <a:gd name="T6" fmla="*/ 0 w 48"/>
                  <a:gd name="T7" fmla="*/ 60 h 60"/>
                  <a:gd name="T8" fmla="*/ 48 w 48"/>
                  <a:gd name="T9" fmla="*/ 46 h 60"/>
                  <a:gd name="T10" fmla="*/ 48 w 48"/>
                  <a:gd name="T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60">
                    <a:moveTo>
                      <a:pt x="48" y="0"/>
                    </a:moveTo>
                    <a:lnTo>
                      <a:pt x="48" y="0"/>
                    </a:lnTo>
                    <a:lnTo>
                      <a:pt x="0" y="10"/>
                    </a:lnTo>
                    <a:lnTo>
                      <a:pt x="0" y="60"/>
                    </a:lnTo>
                    <a:lnTo>
                      <a:pt x="48" y="46"/>
                    </a:lnTo>
                    <a:lnTo>
                      <a:pt x="4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8" name="Freeform 602"/>
              <p:cNvSpPr/>
              <p:nvPr/>
            </p:nvSpPr>
            <p:spPr bwMode="auto">
              <a:xfrm>
                <a:off x="4616" y="1342"/>
                <a:ext cx="18" cy="44"/>
              </a:xfrm>
              <a:custGeom>
                <a:avLst/>
                <a:gdLst>
                  <a:gd name="T0" fmla="*/ 18 w 18"/>
                  <a:gd name="T1" fmla="*/ 0 h 44"/>
                  <a:gd name="T2" fmla="*/ 18 w 18"/>
                  <a:gd name="T3" fmla="*/ 0 h 44"/>
                  <a:gd name="T4" fmla="*/ 0 w 18"/>
                  <a:gd name="T5" fmla="*/ 4 h 44"/>
                  <a:gd name="T6" fmla="*/ 0 w 18"/>
                  <a:gd name="T7" fmla="*/ 44 h 44"/>
                  <a:gd name="T8" fmla="*/ 18 w 18"/>
                  <a:gd name="T9" fmla="*/ 38 h 44"/>
                  <a:gd name="T10" fmla="*/ 18 w 18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44">
                    <a:moveTo>
                      <a:pt x="18" y="0"/>
                    </a:moveTo>
                    <a:lnTo>
                      <a:pt x="18" y="0"/>
                    </a:lnTo>
                    <a:lnTo>
                      <a:pt x="0" y="4"/>
                    </a:lnTo>
                    <a:lnTo>
                      <a:pt x="0" y="44"/>
                    </a:lnTo>
                    <a:lnTo>
                      <a:pt x="18" y="38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9" name="Freeform 603"/>
              <p:cNvSpPr/>
              <p:nvPr/>
            </p:nvSpPr>
            <p:spPr bwMode="auto">
              <a:xfrm>
                <a:off x="4616" y="1342"/>
                <a:ext cx="18" cy="44"/>
              </a:xfrm>
              <a:custGeom>
                <a:avLst/>
                <a:gdLst>
                  <a:gd name="T0" fmla="*/ 18 w 18"/>
                  <a:gd name="T1" fmla="*/ 0 h 44"/>
                  <a:gd name="T2" fmla="*/ 18 w 18"/>
                  <a:gd name="T3" fmla="*/ 0 h 44"/>
                  <a:gd name="T4" fmla="*/ 0 w 18"/>
                  <a:gd name="T5" fmla="*/ 4 h 44"/>
                  <a:gd name="T6" fmla="*/ 0 w 18"/>
                  <a:gd name="T7" fmla="*/ 44 h 44"/>
                  <a:gd name="T8" fmla="*/ 18 w 18"/>
                  <a:gd name="T9" fmla="*/ 38 h 44"/>
                  <a:gd name="T10" fmla="*/ 18 w 18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44">
                    <a:moveTo>
                      <a:pt x="18" y="0"/>
                    </a:moveTo>
                    <a:lnTo>
                      <a:pt x="18" y="0"/>
                    </a:lnTo>
                    <a:lnTo>
                      <a:pt x="0" y="4"/>
                    </a:lnTo>
                    <a:lnTo>
                      <a:pt x="0" y="44"/>
                    </a:lnTo>
                    <a:lnTo>
                      <a:pt x="18" y="38"/>
                    </a:lnTo>
                    <a:lnTo>
                      <a:pt x="1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0" name="Freeform 604"/>
              <p:cNvSpPr/>
              <p:nvPr/>
            </p:nvSpPr>
            <p:spPr bwMode="auto">
              <a:xfrm>
                <a:off x="4658" y="1324"/>
                <a:ext cx="56" cy="48"/>
              </a:xfrm>
              <a:custGeom>
                <a:avLst/>
                <a:gdLst>
                  <a:gd name="T0" fmla="*/ 56 w 56"/>
                  <a:gd name="T1" fmla="*/ 0 h 48"/>
                  <a:gd name="T2" fmla="*/ 56 w 56"/>
                  <a:gd name="T3" fmla="*/ 0 h 48"/>
                  <a:gd name="T4" fmla="*/ 24 w 56"/>
                  <a:gd name="T5" fmla="*/ 8 h 48"/>
                  <a:gd name="T6" fmla="*/ 24 w 56"/>
                  <a:gd name="T7" fmla="*/ 8 h 48"/>
                  <a:gd name="T8" fmla="*/ 24 w 56"/>
                  <a:gd name="T9" fmla="*/ 8 h 48"/>
                  <a:gd name="T10" fmla="*/ 24 w 56"/>
                  <a:gd name="T11" fmla="*/ 8 h 48"/>
                  <a:gd name="T12" fmla="*/ 24 w 56"/>
                  <a:gd name="T13" fmla="*/ 8 h 48"/>
                  <a:gd name="T14" fmla="*/ 24 w 56"/>
                  <a:gd name="T15" fmla="*/ 8 h 48"/>
                  <a:gd name="T16" fmla="*/ 24 w 56"/>
                  <a:gd name="T17" fmla="*/ 8 h 48"/>
                  <a:gd name="T18" fmla="*/ 0 w 56"/>
                  <a:gd name="T19" fmla="*/ 12 h 48"/>
                  <a:gd name="T20" fmla="*/ 0 w 56"/>
                  <a:gd name="T21" fmla="*/ 48 h 48"/>
                  <a:gd name="T22" fmla="*/ 56 w 56"/>
                  <a:gd name="T23" fmla="*/ 30 h 48"/>
                  <a:gd name="T24" fmla="*/ 56 w 56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8">
                    <a:moveTo>
                      <a:pt x="56" y="0"/>
                    </a:moveTo>
                    <a:lnTo>
                      <a:pt x="5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0" y="12"/>
                    </a:lnTo>
                    <a:lnTo>
                      <a:pt x="0" y="48"/>
                    </a:lnTo>
                    <a:lnTo>
                      <a:pt x="56" y="30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1" name="Freeform 605"/>
              <p:cNvSpPr/>
              <p:nvPr/>
            </p:nvSpPr>
            <p:spPr bwMode="auto">
              <a:xfrm>
                <a:off x="4658" y="1324"/>
                <a:ext cx="56" cy="48"/>
              </a:xfrm>
              <a:custGeom>
                <a:avLst/>
                <a:gdLst>
                  <a:gd name="T0" fmla="*/ 56 w 56"/>
                  <a:gd name="T1" fmla="*/ 0 h 48"/>
                  <a:gd name="T2" fmla="*/ 56 w 56"/>
                  <a:gd name="T3" fmla="*/ 0 h 48"/>
                  <a:gd name="T4" fmla="*/ 24 w 56"/>
                  <a:gd name="T5" fmla="*/ 8 h 48"/>
                  <a:gd name="T6" fmla="*/ 24 w 56"/>
                  <a:gd name="T7" fmla="*/ 8 h 48"/>
                  <a:gd name="T8" fmla="*/ 24 w 56"/>
                  <a:gd name="T9" fmla="*/ 8 h 48"/>
                  <a:gd name="T10" fmla="*/ 24 w 56"/>
                  <a:gd name="T11" fmla="*/ 8 h 48"/>
                  <a:gd name="T12" fmla="*/ 24 w 56"/>
                  <a:gd name="T13" fmla="*/ 8 h 48"/>
                  <a:gd name="T14" fmla="*/ 24 w 56"/>
                  <a:gd name="T15" fmla="*/ 8 h 48"/>
                  <a:gd name="T16" fmla="*/ 24 w 56"/>
                  <a:gd name="T17" fmla="*/ 8 h 48"/>
                  <a:gd name="T18" fmla="*/ 0 w 56"/>
                  <a:gd name="T19" fmla="*/ 12 h 48"/>
                  <a:gd name="T20" fmla="*/ 0 w 56"/>
                  <a:gd name="T21" fmla="*/ 48 h 48"/>
                  <a:gd name="T22" fmla="*/ 56 w 56"/>
                  <a:gd name="T23" fmla="*/ 30 h 48"/>
                  <a:gd name="T24" fmla="*/ 56 w 56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8">
                    <a:moveTo>
                      <a:pt x="56" y="0"/>
                    </a:moveTo>
                    <a:lnTo>
                      <a:pt x="5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0" y="12"/>
                    </a:lnTo>
                    <a:lnTo>
                      <a:pt x="0" y="48"/>
                    </a:lnTo>
                    <a:lnTo>
                      <a:pt x="56" y="30"/>
                    </a:lnTo>
                    <a:lnTo>
                      <a:pt x="5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2" name="Freeform 606"/>
              <p:cNvSpPr/>
              <p:nvPr/>
            </p:nvSpPr>
            <p:spPr bwMode="auto">
              <a:xfrm>
                <a:off x="4738" y="1314"/>
                <a:ext cx="24" cy="32"/>
              </a:xfrm>
              <a:custGeom>
                <a:avLst/>
                <a:gdLst>
                  <a:gd name="T0" fmla="*/ 24 w 24"/>
                  <a:gd name="T1" fmla="*/ 0 h 32"/>
                  <a:gd name="T2" fmla="*/ 24 w 24"/>
                  <a:gd name="T3" fmla="*/ 0 h 32"/>
                  <a:gd name="T4" fmla="*/ 0 w 24"/>
                  <a:gd name="T5" fmla="*/ 6 h 32"/>
                  <a:gd name="T6" fmla="*/ 0 w 24"/>
                  <a:gd name="T7" fmla="*/ 32 h 32"/>
                  <a:gd name="T8" fmla="*/ 0 w 24"/>
                  <a:gd name="T9" fmla="*/ 32 h 32"/>
                  <a:gd name="T10" fmla="*/ 24 w 24"/>
                  <a:gd name="T11" fmla="*/ 26 h 32"/>
                  <a:gd name="T12" fmla="*/ 24 w 24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2">
                    <a:moveTo>
                      <a:pt x="24" y="0"/>
                    </a:moveTo>
                    <a:lnTo>
                      <a:pt x="24" y="0"/>
                    </a:lnTo>
                    <a:lnTo>
                      <a:pt x="0" y="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4" y="26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3" name="Freeform 607"/>
              <p:cNvSpPr/>
              <p:nvPr/>
            </p:nvSpPr>
            <p:spPr bwMode="auto">
              <a:xfrm>
                <a:off x="4738" y="1314"/>
                <a:ext cx="24" cy="32"/>
              </a:xfrm>
              <a:custGeom>
                <a:avLst/>
                <a:gdLst>
                  <a:gd name="T0" fmla="*/ 24 w 24"/>
                  <a:gd name="T1" fmla="*/ 0 h 32"/>
                  <a:gd name="T2" fmla="*/ 24 w 24"/>
                  <a:gd name="T3" fmla="*/ 0 h 32"/>
                  <a:gd name="T4" fmla="*/ 0 w 24"/>
                  <a:gd name="T5" fmla="*/ 6 h 32"/>
                  <a:gd name="T6" fmla="*/ 0 w 24"/>
                  <a:gd name="T7" fmla="*/ 32 h 32"/>
                  <a:gd name="T8" fmla="*/ 0 w 24"/>
                  <a:gd name="T9" fmla="*/ 32 h 32"/>
                  <a:gd name="T10" fmla="*/ 24 w 24"/>
                  <a:gd name="T11" fmla="*/ 26 h 32"/>
                  <a:gd name="T12" fmla="*/ 24 w 24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2">
                    <a:moveTo>
                      <a:pt x="24" y="0"/>
                    </a:moveTo>
                    <a:lnTo>
                      <a:pt x="24" y="0"/>
                    </a:lnTo>
                    <a:lnTo>
                      <a:pt x="0" y="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4" y="26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4" name="Freeform 608"/>
              <p:cNvSpPr/>
              <p:nvPr/>
            </p:nvSpPr>
            <p:spPr bwMode="auto">
              <a:xfrm>
                <a:off x="4516" y="1448"/>
                <a:ext cx="36" cy="62"/>
              </a:xfrm>
              <a:custGeom>
                <a:avLst/>
                <a:gdLst>
                  <a:gd name="T0" fmla="*/ 36 w 36"/>
                  <a:gd name="T1" fmla="*/ 0 h 62"/>
                  <a:gd name="T2" fmla="*/ 36 w 36"/>
                  <a:gd name="T3" fmla="*/ 0 h 62"/>
                  <a:gd name="T4" fmla="*/ 0 w 36"/>
                  <a:gd name="T5" fmla="*/ 12 h 62"/>
                  <a:gd name="T6" fmla="*/ 0 w 36"/>
                  <a:gd name="T7" fmla="*/ 62 h 62"/>
                  <a:gd name="T8" fmla="*/ 36 w 36"/>
                  <a:gd name="T9" fmla="*/ 46 h 62"/>
                  <a:gd name="T10" fmla="*/ 36 w 3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62">
                    <a:moveTo>
                      <a:pt x="36" y="0"/>
                    </a:moveTo>
                    <a:lnTo>
                      <a:pt x="36" y="0"/>
                    </a:lnTo>
                    <a:lnTo>
                      <a:pt x="0" y="12"/>
                    </a:lnTo>
                    <a:lnTo>
                      <a:pt x="0" y="62"/>
                    </a:lnTo>
                    <a:lnTo>
                      <a:pt x="36" y="46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5" name="Freeform 609"/>
              <p:cNvSpPr/>
              <p:nvPr/>
            </p:nvSpPr>
            <p:spPr bwMode="auto">
              <a:xfrm>
                <a:off x="4516" y="1448"/>
                <a:ext cx="36" cy="62"/>
              </a:xfrm>
              <a:custGeom>
                <a:avLst/>
                <a:gdLst>
                  <a:gd name="T0" fmla="*/ 36 w 36"/>
                  <a:gd name="T1" fmla="*/ 0 h 62"/>
                  <a:gd name="T2" fmla="*/ 36 w 36"/>
                  <a:gd name="T3" fmla="*/ 0 h 62"/>
                  <a:gd name="T4" fmla="*/ 0 w 36"/>
                  <a:gd name="T5" fmla="*/ 12 h 62"/>
                  <a:gd name="T6" fmla="*/ 0 w 36"/>
                  <a:gd name="T7" fmla="*/ 62 h 62"/>
                  <a:gd name="T8" fmla="*/ 36 w 36"/>
                  <a:gd name="T9" fmla="*/ 46 h 62"/>
                  <a:gd name="T10" fmla="*/ 36 w 3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62">
                    <a:moveTo>
                      <a:pt x="36" y="0"/>
                    </a:moveTo>
                    <a:lnTo>
                      <a:pt x="36" y="0"/>
                    </a:lnTo>
                    <a:lnTo>
                      <a:pt x="0" y="12"/>
                    </a:lnTo>
                    <a:lnTo>
                      <a:pt x="0" y="62"/>
                    </a:lnTo>
                    <a:lnTo>
                      <a:pt x="36" y="46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0" name="Group 811"/>
            <p:cNvGrpSpPr/>
            <p:nvPr/>
          </p:nvGrpSpPr>
          <p:grpSpPr bwMode="auto">
            <a:xfrm>
              <a:off x="-4373911" y="-404813"/>
              <a:ext cx="2409908" cy="3767136"/>
              <a:chOff x="4516" y="1332"/>
              <a:chExt cx="1518" cy="2373"/>
            </a:xfrm>
            <a:grpFill/>
          </p:grpSpPr>
          <p:sp>
            <p:nvSpPr>
              <p:cNvPr id="1166" name="Freeform 611"/>
              <p:cNvSpPr/>
              <p:nvPr/>
            </p:nvSpPr>
            <p:spPr bwMode="auto">
              <a:xfrm>
                <a:off x="4576" y="1404"/>
                <a:ext cx="104" cy="80"/>
              </a:xfrm>
              <a:custGeom>
                <a:avLst/>
                <a:gdLst>
                  <a:gd name="T0" fmla="*/ 104 w 104"/>
                  <a:gd name="T1" fmla="*/ 0 h 80"/>
                  <a:gd name="T2" fmla="*/ 104 w 104"/>
                  <a:gd name="T3" fmla="*/ 0 h 80"/>
                  <a:gd name="T4" fmla="*/ 0 w 104"/>
                  <a:gd name="T5" fmla="*/ 36 h 80"/>
                  <a:gd name="T6" fmla="*/ 0 w 104"/>
                  <a:gd name="T7" fmla="*/ 80 h 80"/>
                  <a:gd name="T8" fmla="*/ 104 w 104"/>
                  <a:gd name="T9" fmla="*/ 34 h 80"/>
                  <a:gd name="T10" fmla="*/ 104 w 10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4" h="80">
                    <a:moveTo>
                      <a:pt x="104" y="0"/>
                    </a:moveTo>
                    <a:lnTo>
                      <a:pt x="104" y="0"/>
                    </a:lnTo>
                    <a:lnTo>
                      <a:pt x="0" y="36"/>
                    </a:lnTo>
                    <a:lnTo>
                      <a:pt x="0" y="80"/>
                    </a:lnTo>
                    <a:lnTo>
                      <a:pt x="104" y="34"/>
                    </a:lnTo>
                    <a:lnTo>
                      <a:pt x="10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612"/>
              <p:cNvSpPr/>
              <p:nvPr/>
            </p:nvSpPr>
            <p:spPr bwMode="auto">
              <a:xfrm>
                <a:off x="4576" y="1404"/>
                <a:ext cx="104" cy="80"/>
              </a:xfrm>
              <a:custGeom>
                <a:avLst/>
                <a:gdLst>
                  <a:gd name="T0" fmla="*/ 104 w 104"/>
                  <a:gd name="T1" fmla="*/ 0 h 80"/>
                  <a:gd name="T2" fmla="*/ 104 w 104"/>
                  <a:gd name="T3" fmla="*/ 0 h 80"/>
                  <a:gd name="T4" fmla="*/ 0 w 104"/>
                  <a:gd name="T5" fmla="*/ 36 h 80"/>
                  <a:gd name="T6" fmla="*/ 0 w 104"/>
                  <a:gd name="T7" fmla="*/ 80 h 80"/>
                  <a:gd name="T8" fmla="*/ 104 w 104"/>
                  <a:gd name="T9" fmla="*/ 34 h 80"/>
                  <a:gd name="T10" fmla="*/ 104 w 10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4" h="80">
                    <a:moveTo>
                      <a:pt x="104" y="0"/>
                    </a:moveTo>
                    <a:lnTo>
                      <a:pt x="104" y="0"/>
                    </a:lnTo>
                    <a:lnTo>
                      <a:pt x="0" y="36"/>
                    </a:lnTo>
                    <a:lnTo>
                      <a:pt x="0" y="80"/>
                    </a:lnTo>
                    <a:lnTo>
                      <a:pt x="104" y="34"/>
                    </a:lnTo>
                    <a:lnTo>
                      <a:pt x="10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613"/>
              <p:cNvSpPr/>
              <p:nvPr/>
            </p:nvSpPr>
            <p:spPr bwMode="auto">
              <a:xfrm>
                <a:off x="4704" y="1376"/>
                <a:ext cx="58" cy="50"/>
              </a:xfrm>
              <a:custGeom>
                <a:avLst/>
                <a:gdLst>
                  <a:gd name="T0" fmla="*/ 58 w 58"/>
                  <a:gd name="T1" fmla="*/ 0 h 50"/>
                  <a:gd name="T2" fmla="*/ 0 w 58"/>
                  <a:gd name="T3" fmla="*/ 20 h 50"/>
                  <a:gd name="T4" fmla="*/ 0 w 58"/>
                  <a:gd name="T5" fmla="*/ 50 h 50"/>
                  <a:gd name="T6" fmla="*/ 58 w 58"/>
                  <a:gd name="T7" fmla="*/ 24 h 50"/>
                  <a:gd name="T8" fmla="*/ 58 w 58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0">
                    <a:moveTo>
                      <a:pt x="58" y="0"/>
                    </a:moveTo>
                    <a:lnTo>
                      <a:pt x="0" y="20"/>
                    </a:lnTo>
                    <a:lnTo>
                      <a:pt x="0" y="50"/>
                    </a:lnTo>
                    <a:lnTo>
                      <a:pt x="58" y="24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614"/>
              <p:cNvSpPr/>
              <p:nvPr/>
            </p:nvSpPr>
            <p:spPr bwMode="auto">
              <a:xfrm>
                <a:off x="4704" y="1376"/>
                <a:ext cx="58" cy="50"/>
              </a:xfrm>
              <a:custGeom>
                <a:avLst/>
                <a:gdLst>
                  <a:gd name="T0" fmla="*/ 58 w 58"/>
                  <a:gd name="T1" fmla="*/ 0 h 50"/>
                  <a:gd name="T2" fmla="*/ 0 w 58"/>
                  <a:gd name="T3" fmla="*/ 20 h 50"/>
                  <a:gd name="T4" fmla="*/ 0 w 58"/>
                  <a:gd name="T5" fmla="*/ 50 h 50"/>
                  <a:gd name="T6" fmla="*/ 58 w 58"/>
                  <a:gd name="T7" fmla="*/ 24 h 50"/>
                  <a:gd name="T8" fmla="*/ 58 w 58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0">
                    <a:moveTo>
                      <a:pt x="58" y="0"/>
                    </a:moveTo>
                    <a:lnTo>
                      <a:pt x="0" y="20"/>
                    </a:lnTo>
                    <a:lnTo>
                      <a:pt x="0" y="50"/>
                    </a:lnTo>
                    <a:lnTo>
                      <a:pt x="58" y="24"/>
                    </a:lnTo>
                    <a:lnTo>
                      <a:pt x="5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615"/>
              <p:cNvSpPr/>
              <p:nvPr/>
            </p:nvSpPr>
            <p:spPr bwMode="auto">
              <a:xfrm>
                <a:off x="4516" y="1506"/>
                <a:ext cx="94" cy="92"/>
              </a:xfrm>
              <a:custGeom>
                <a:avLst/>
                <a:gdLst>
                  <a:gd name="T0" fmla="*/ 94 w 94"/>
                  <a:gd name="T1" fmla="*/ 0 h 92"/>
                  <a:gd name="T2" fmla="*/ 0 w 94"/>
                  <a:gd name="T3" fmla="*/ 42 h 92"/>
                  <a:gd name="T4" fmla="*/ 0 w 94"/>
                  <a:gd name="T5" fmla="*/ 92 h 92"/>
                  <a:gd name="T6" fmla="*/ 94 w 94"/>
                  <a:gd name="T7" fmla="*/ 42 h 92"/>
                  <a:gd name="T8" fmla="*/ 94 w 94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2">
                    <a:moveTo>
                      <a:pt x="94" y="0"/>
                    </a:moveTo>
                    <a:lnTo>
                      <a:pt x="0" y="42"/>
                    </a:lnTo>
                    <a:lnTo>
                      <a:pt x="0" y="92"/>
                    </a:lnTo>
                    <a:lnTo>
                      <a:pt x="94" y="42"/>
                    </a:lnTo>
                    <a:lnTo>
                      <a:pt x="9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616"/>
              <p:cNvSpPr/>
              <p:nvPr/>
            </p:nvSpPr>
            <p:spPr bwMode="auto">
              <a:xfrm>
                <a:off x="4516" y="1506"/>
                <a:ext cx="94" cy="92"/>
              </a:xfrm>
              <a:custGeom>
                <a:avLst/>
                <a:gdLst>
                  <a:gd name="T0" fmla="*/ 94 w 94"/>
                  <a:gd name="T1" fmla="*/ 0 h 92"/>
                  <a:gd name="T2" fmla="*/ 0 w 94"/>
                  <a:gd name="T3" fmla="*/ 42 h 92"/>
                  <a:gd name="T4" fmla="*/ 0 w 94"/>
                  <a:gd name="T5" fmla="*/ 92 h 92"/>
                  <a:gd name="T6" fmla="*/ 94 w 94"/>
                  <a:gd name="T7" fmla="*/ 42 h 92"/>
                  <a:gd name="T8" fmla="*/ 94 w 94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2">
                    <a:moveTo>
                      <a:pt x="94" y="0"/>
                    </a:moveTo>
                    <a:lnTo>
                      <a:pt x="0" y="42"/>
                    </a:lnTo>
                    <a:lnTo>
                      <a:pt x="0" y="92"/>
                    </a:lnTo>
                    <a:lnTo>
                      <a:pt x="94" y="42"/>
                    </a:lnTo>
                    <a:lnTo>
                      <a:pt x="9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617"/>
              <p:cNvSpPr/>
              <p:nvPr/>
            </p:nvSpPr>
            <p:spPr bwMode="auto">
              <a:xfrm>
                <a:off x="4634" y="1464"/>
                <a:ext cx="76" cy="70"/>
              </a:xfrm>
              <a:custGeom>
                <a:avLst/>
                <a:gdLst>
                  <a:gd name="T0" fmla="*/ 76 w 76"/>
                  <a:gd name="T1" fmla="*/ 0 h 70"/>
                  <a:gd name="T2" fmla="*/ 0 w 76"/>
                  <a:gd name="T3" fmla="*/ 32 h 70"/>
                  <a:gd name="T4" fmla="*/ 0 w 76"/>
                  <a:gd name="T5" fmla="*/ 70 h 70"/>
                  <a:gd name="T6" fmla="*/ 0 w 76"/>
                  <a:gd name="T7" fmla="*/ 70 h 70"/>
                  <a:gd name="T8" fmla="*/ 76 w 76"/>
                  <a:gd name="T9" fmla="*/ 30 h 70"/>
                  <a:gd name="T10" fmla="*/ 76 w 76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70">
                    <a:moveTo>
                      <a:pt x="76" y="0"/>
                    </a:moveTo>
                    <a:lnTo>
                      <a:pt x="0" y="3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76" y="30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618"/>
              <p:cNvSpPr/>
              <p:nvPr/>
            </p:nvSpPr>
            <p:spPr bwMode="auto">
              <a:xfrm>
                <a:off x="4634" y="1464"/>
                <a:ext cx="76" cy="70"/>
              </a:xfrm>
              <a:custGeom>
                <a:avLst/>
                <a:gdLst>
                  <a:gd name="T0" fmla="*/ 76 w 76"/>
                  <a:gd name="T1" fmla="*/ 0 h 70"/>
                  <a:gd name="T2" fmla="*/ 0 w 76"/>
                  <a:gd name="T3" fmla="*/ 32 h 70"/>
                  <a:gd name="T4" fmla="*/ 0 w 76"/>
                  <a:gd name="T5" fmla="*/ 70 h 70"/>
                  <a:gd name="T6" fmla="*/ 0 w 76"/>
                  <a:gd name="T7" fmla="*/ 70 h 70"/>
                  <a:gd name="T8" fmla="*/ 76 w 76"/>
                  <a:gd name="T9" fmla="*/ 30 h 70"/>
                  <a:gd name="T10" fmla="*/ 76 w 76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70">
                    <a:moveTo>
                      <a:pt x="76" y="0"/>
                    </a:moveTo>
                    <a:lnTo>
                      <a:pt x="0" y="3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76" y="30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619"/>
              <p:cNvSpPr/>
              <p:nvPr/>
            </p:nvSpPr>
            <p:spPr bwMode="auto">
              <a:xfrm>
                <a:off x="4734" y="1442"/>
                <a:ext cx="28" cy="40"/>
              </a:xfrm>
              <a:custGeom>
                <a:avLst/>
                <a:gdLst>
                  <a:gd name="T0" fmla="*/ 28 w 28"/>
                  <a:gd name="T1" fmla="*/ 0 h 40"/>
                  <a:gd name="T2" fmla="*/ 28 w 28"/>
                  <a:gd name="T3" fmla="*/ 0 h 40"/>
                  <a:gd name="T4" fmla="*/ 0 w 28"/>
                  <a:gd name="T5" fmla="*/ 12 h 40"/>
                  <a:gd name="T6" fmla="*/ 0 w 28"/>
                  <a:gd name="T7" fmla="*/ 40 h 40"/>
                  <a:gd name="T8" fmla="*/ 28 w 28"/>
                  <a:gd name="T9" fmla="*/ 24 h 40"/>
                  <a:gd name="T10" fmla="*/ 28 w 28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0">
                    <a:moveTo>
                      <a:pt x="28" y="0"/>
                    </a:moveTo>
                    <a:lnTo>
                      <a:pt x="28" y="0"/>
                    </a:lnTo>
                    <a:lnTo>
                      <a:pt x="0" y="12"/>
                    </a:lnTo>
                    <a:lnTo>
                      <a:pt x="0" y="40"/>
                    </a:lnTo>
                    <a:lnTo>
                      <a:pt x="28" y="2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620"/>
              <p:cNvSpPr/>
              <p:nvPr/>
            </p:nvSpPr>
            <p:spPr bwMode="auto">
              <a:xfrm>
                <a:off x="4734" y="1442"/>
                <a:ext cx="28" cy="40"/>
              </a:xfrm>
              <a:custGeom>
                <a:avLst/>
                <a:gdLst>
                  <a:gd name="T0" fmla="*/ 28 w 28"/>
                  <a:gd name="T1" fmla="*/ 0 h 40"/>
                  <a:gd name="T2" fmla="*/ 28 w 28"/>
                  <a:gd name="T3" fmla="*/ 0 h 40"/>
                  <a:gd name="T4" fmla="*/ 0 w 28"/>
                  <a:gd name="T5" fmla="*/ 12 h 40"/>
                  <a:gd name="T6" fmla="*/ 0 w 28"/>
                  <a:gd name="T7" fmla="*/ 40 h 40"/>
                  <a:gd name="T8" fmla="*/ 28 w 28"/>
                  <a:gd name="T9" fmla="*/ 24 h 40"/>
                  <a:gd name="T10" fmla="*/ 28 w 28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0">
                    <a:moveTo>
                      <a:pt x="28" y="0"/>
                    </a:moveTo>
                    <a:lnTo>
                      <a:pt x="28" y="0"/>
                    </a:lnTo>
                    <a:lnTo>
                      <a:pt x="0" y="12"/>
                    </a:lnTo>
                    <a:lnTo>
                      <a:pt x="0" y="40"/>
                    </a:lnTo>
                    <a:lnTo>
                      <a:pt x="28" y="24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621"/>
              <p:cNvSpPr/>
              <p:nvPr/>
            </p:nvSpPr>
            <p:spPr bwMode="auto">
              <a:xfrm>
                <a:off x="4516" y="1616"/>
                <a:ext cx="40" cy="72"/>
              </a:xfrm>
              <a:custGeom>
                <a:avLst/>
                <a:gdLst>
                  <a:gd name="T0" fmla="*/ 40 w 40"/>
                  <a:gd name="T1" fmla="*/ 0 h 72"/>
                  <a:gd name="T2" fmla="*/ 40 w 40"/>
                  <a:gd name="T3" fmla="*/ 0 h 72"/>
                  <a:gd name="T4" fmla="*/ 0 w 40"/>
                  <a:gd name="T5" fmla="*/ 22 h 72"/>
                  <a:gd name="T6" fmla="*/ 0 w 40"/>
                  <a:gd name="T7" fmla="*/ 72 h 72"/>
                  <a:gd name="T8" fmla="*/ 40 w 40"/>
                  <a:gd name="T9" fmla="*/ 46 h 72"/>
                  <a:gd name="T10" fmla="*/ 40 w 40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2">
                    <a:moveTo>
                      <a:pt x="40" y="0"/>
                    </a:moveTo>
                    <a:lnTo>
                      <a:pt x="40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40" y="46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622"/>
              <p:cNvSpPr/>
              <p:nvPr/>
            </p:nvSpPr>
            <p:spPr bwMode="auto">
              <a:xfrm>
                <a:off x="4516" y="1616"/>
                <a:ext cx="40" cy="72"/>
              </a:xfrm>
              <a:custGeom>
                <a:avLst/>
                <a:gdLst>
                  <a:gd name="T0" fmla="*/ 40 w 40"/>
                  <a:gd name="T1" fmla="*/ 0 h 72"/>
                  <a:gd name="T2" fmla="*/ 40 w 40"/>
                  <a:gd name="T3" fmla="*/ 0 h 72"/>
                  <a:gd name="T4" fmla="*/ 0 w 40"/>
                  <a:gd name="T5" fmla="*/ 22 h 72"/>
                  <a:gd name="T6" fmla="*/ 0 w 40"/>
                  <a:gd name="T7" fmla="*/ 72 h 72"/>
                  <a:gd name="T8" fmla="*/ 40 w 40"/>
                  <a:gd name="T9" fmla="*/ 46 h 72"/>
                  <a:gd name="T10" fmla="*/ 40 w 40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2">
                    <a:moveTo>
                      <a:pt x="40" y="0"/>
                    </a:moveTo>
                    <a:lnTo>
                      <a:pt x="40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40" y="46"/>
                    </a:lnTo>
                    <a:lnTo>
                      <a:pt x="4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Freeform 623"/>
              <p:cNvSpPr/>
              <p:nvPr/>
            </p:nvSpPr>
            <p:spPr bwMode="auto">
              <a:xfrm>
                <a:off x="4612" y="1574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0 h 52"/>
                  <a:gd name="T4" fmla="*/ 0 w 22"/>
                  <a:gd name="T5" fmla="*/ 12 h 52"/>
                  <a:gd name="T6" fmla="*/ 0 w 22"/>
                  <a:gd name="T7" fmla="*/ 52 h 52"/>
                  <a:gd name="T8" fmla="*/ 22 w 22"/>
                  <a:gd name="T9" fmla="*/ 38 h 52"/>
                  <a:gd name="T10" fmla="*/ 22 w 22"/>
                  <a:gd name="T1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0"/>
                    </a:lnTo>
                    <a:lnTo>
                      <a:pt x="0" y="12"/>
                    </a:lnTo>
                    <a:lnTo>
                      <a:pt x="0" y="52"/>
                    </a:lnTo>
                    <a:lnTo>
                      <a:pt x="22" y="38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Freeform 624"/>
              <p:cNvSpPr/>
              <p:nvPr/>
            </p:nvSpPr>
            <p:spPr bwMode="auto">
              <a:xfrm>
                <a:off x="4612" y="1574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0 h 52"/>
                  <a:gd name="T4" fmla="*/ 0 w 22"/>
                  <a:gd name="T5" fmla="*/ 12 h 52"/>
                  <a:gd name="T6" fmla="*/ 0 w 22"/>
                  <a:gd name="T7" fmla="*/ 52 h 52"/>
                  <a:gd name="T8" fmla="*/ 22 w 22"/>
                  <a:gd name="T9" fmla="*/ 38 h 52"/>
                  <a:gd name="T10" fmla="*/ 22 w 22"/>
                  <a:gd name="T1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0"/>
                    </a:lnTo>
                    <a:lnTo>
                      <a:pt x="0" y="12"/>
                    </a:lnTo>
                    <a:lnTo>
                      <a:pt x="0" y="52"/>
                    </a:lnTo>
                    <a:lnTo>
                      <a:pt x="22" y="38"/>
                    </a:lnTo>
                    <a:lnTo>
                      <a:pt x="2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Freeform 625"/>
              <p:cNvSpPr/>
              <p:nvPr/>
            </p:nvSpPr>
            <p:spPr bwMode="auto">
              <a:xfrm>
                <a:off x="4658" y="1542"/>
                <a:ext cx="36" cy="56"/>
              </a:xfrm>
              <a:custGeom>
                <a:avLst/>
                <a:gdLst>
                  <a:gd name="T0" fmla="*/ 36 w 36"/>
                  <a:gd name="T1" fmla="*/ 0 h 56"/>
                  <a:gd name="T2" fmla="*/ 36 w 36"/>
                  <a:gd name="T3" fmla="*/ 0 h 56"/>
                  <a:gd name="T4" fmla="*/ 0 w 36"/>
                  <a:gd name="T5" fmla="*/ 20 h 56"/>
                  <a:gd name="T6" fmla="*/ 0 w 36"/>
                  <a:gd name="T7" fmla="*/ 56 h 56"/>
                  <a:gd name="T8" fmla="*/ 36 w 36"/>
                  <a:gd name="T9" fmla="*/ 32 h 56"/>
                  <a:gd name="T10" fmla="*/ 36 w 3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56">
                    <a:moveTo>
                      <a:pt x="36" y="0"/>
                    </a:moveTo>
                    <a:lnTo>
                      <a:pt x="36" y="0"/>
                    </a:lnTo>
                    <a:lnTo>
                      <a:pt x="0" y="20"/>
                    </a:lnTo>
                    <a:lnTo>
                      <a:pt x="0" y="56"/>
                    </a:lnTo>
                    <a:lnTo>
                      <a:pt x="36" y="3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Freeform 626"/>
              <p:cNvSpPr/>
              <p:nvPr/>
            </p:nvSpPr>
            <p:spPr bwMode="auto">
              <a:xfrm>
                <a:off x="4658" y="1542"/>
                <a:ext cx="36" cy="56"/>
              </a:xfrm>
              <a:custGeom>
                <a:avLst/>
                <a:gdLst>
                  <a:gd name="T0" fmla="*/ 36 w 36"/>
                  <a:gd name="T1" fmla="*/ 0 h 56"/>
                  <a:gd name="T2" fmla="*/ 36 w 36"/>
                  <a:gd name="T3" fmla="*/ 0 h 56"/>
                  <a:gd name="T4" fmla="*/ 0 w 36"/>
                  <a:gd name="T5" fmla="*/ 20 h 56"/>
                  <a:gd name="T6" fmla="*/ 0 w 36"/>
                  <a:gd name="T7" fmla="*/ 56 h 56"/>
                  <a:gd name="T8" fmla="*/ 36 w 36"/>
                  <a:gd name="T9" fmla="*/ 32 h 56"/>
                  <a:gd name="T10" fmla="*/ 36 w 3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56">
                    <a:moveTo>
                      <a:pt x="36" y="0"/>
                    </a:moveTo>
                    <a:lnTo>
                      <a:pt x="36" y="0"/>
                    </a:lnTo>
                    <a:lnTo>
                      <a:pt x="0" y="20"/>
                    </a:lnTo>
                    <a:lnTo>
                      <a:pt x="0" y="56"/>
                    </a:lnTo>
                    <a:lnTo>
                      <a:pt x="36" y="32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Freeform 627"/>
              <p:cNvSpPr/>
              <p:nvPr/>
            </p:nvSpPr>
            <p:spPr bwMode="auto">
              <a:xfrm>
                <a:off x="4718" y="1506"/>
                <a:ext cx="44" cy="52"/>
              </a:xfrm>
              <a:custGeom>
                <a:avLst/>
                <a:gdLst>
                  <a:gd name="T0" fmla="*/ 44 w 44"/>
                  <a:gd name="T1" fmla="*/ 0 h 52"/>
                  <a:gd name="T2" fmla="*/ 0 w 44"/>
                  <a:gd name="T3" fmla="*/ 24 h 52"/>
                  <a:gd name="T4" fmla="*/ 0 w 44"/>
                  <a:gd name="T5" fmla="*/ 52 h 52"/>
                  <a:gd name="T6" fmla="*/ 44 w 44"/>
                  <a:gd name="T7" fmla="*/ 26 h 52"/>
                  <a:gd name="T8" fmla="*/ 44 w 44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52">
                    <a:moveTo>
                      <a:pt x="44" y="0"/>
                    </a:moveTo>
                    <a:lnTo>
                      <a:pt x="0" y="24"/>
                    </a:lnTo>
                    <a:lnTo>
                      <a:pt x="0" y="52"/>
                    </a:lnTo>
                    <a:lnTo>
                      <a:pt x="44" y="26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Freeform 628"/>
              <p:cNvSpPr/>
              <p:nvPr/>
            </p:nvSpPr>
            <p:spPr bwMode="auto">
              <a:xfrm>
                <a:off x="4718" y="1506"/>
                <a:ext cx="44" cy="52"/>
              </a:xfrm>
              <a:custGeom>
                <a:avLst/>
                <a:gdLst>
                  <a:gd name="T0" fmla="*/ 44 w 44"/>
                  <a:gd name="T1" fmla="*/ 0 h 52"/>
                  <a:gd name="T2" fmla="*/ 0 w 44"/>
                  <a:gd name="T3" fmla="*/ 24 h 52"/>
                  <a:gd name="T4" fmla="*/ 0 w 44"/>
                  <a:gd name="T5" fmla="*/ 52 h 52"/>
                  <a:gd name="T6" fmla="*/ 44 w 44"/>
                  <a:gd name="T7" fmla="*/ 26 h 52"/>
                  <a:gd name="T8" fmla="*/ 44 w 44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52">
                    <a:moveTo>
                      <a:pt x="44" y="0"/>
                    </a:moveTo>
                    <a:lnTo>
                      <a:pt x="0" y="24"/>
                    </a:lnTo>
                    <a:lnTo>
                      <a:pt x="0" y="52"/>
                    </a:lnTo>
                    <a:lnTo>
                      <a:pt x="44" y="26"/>
                    </a:lnTo>
                    <a:lnTo>
                      <a:pt x="4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629"/>
              <p:cNvSpPr/>
              <p:nvPr/>
            </p:nvSpPr>
            <p:spPr bwMode="auto">
              <a:xfrm>
                <a:off x="4516" y="1682"/>
                <a:ext cx="64" cy="86"/>
              </a:xfrm>
              <a:custGeom>
                <a:avLst/>
                <a:gdLst>
                  <a:gd name="T0" fmla="*/ 64 w 64"/>
                  <a:gd name="T1" fmla="*/ 0 h 86"/>
                  <a:gd name="T2" fmla="*/ 64 w 64"/>
                  <a:gd name="T3" fmla="*/ 0 h 86"/>
                  <a:gd name="T4" fmla="*/ 0 w 64"/>
                  <a:gd name="T5" fmla="*/ 36 h 86"/>
                  <a:gd name="T6" fmla="*/ 0 w 64"/>
                  <a:gd name="T7" fmla="*/ 86 h 86"/>
                  <a:gd name="T8" fmla="*/ 64 w 64"/>
                  <a:gd name="T9" fmla="*/ 42 h 86"/>
                  <a:gd name="T10" fmla="*/ 64 w 64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86">
                    <a:moveTo>
                      <a:pt x="64" y="0"/>
                    </a:moveTo>
                    <a:lnTo>
                      <a:pt x="64" y="0"/>
                    </a:lnTo>
                    <a:lnTo>
                      <a:pt x="0" y="36"/>
                    </a:lnTo>
                    <a:lnTo>
                      <a:pt x="0" y="86"/>
                    </a:lnTo>
                    <a:lnTo>
                      <a:pt x="64" y="4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630"/>
              <p:cNvSpPr/>
              <p:nvPr/>
            </p:nvSpPr>
            <p:spPr bwMode="auto">
              <a:xfrm>
                <a:off x="4516" y="1682"/>
                <a:ext cx="64" cy="86"/>
              </a:xfrm>
              <a:custGeom>
                <a:avLst/>
                <a:gdLst>
                  <a:gd name="T0" fmla="*/ 64 w 64"/>
                  <a:gd name="T1" fmla="*/ 0 h 86"/>
                  <a:gd name="T2" fmla="*/ 64 w 64"/>
                  <a:gd name="T3" fmla="*/ 0 h 86"/>
                  <a:gd name="T4" fmla="*/ 0 w 64"/>
                  <a:gd name="T5" fmla="*/ 36 h 86"/>
                  <a:gd name="T6" fmla="*/ 0 w 64"/>
                  <a:gd name="T7" fmla="*/ 86 h 86"/>
                  <a:gd name="T8" fmla="*/ 64 w 64"/>
                  <a:gd name="T9" fmla="*/ 42 h 86"/>
                  <a:gd name="T10" fmla="*/ 64 w 64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86">
                    <a:moveTo>
                      <a:pt x="64" y="0"/>
                    </a:moveTo>
                    <a:lnTo>
                      <a:pt x="64" y="0"/>
                    </a:lnTo>
                    <a:lnTo>
                      <a:pt x="0" y="36"/>
                    </a:lnTo>
                    <a:lnTo>
                      <a:pt x="0" y="86"/>
                    </a:lnTo>
                    <a:lnTo>
                      <a:pt x="64" y="42"/>
                    </a:lnTo>
                    <a:lnTo>
                      <a:pt x="6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631"/>
              <p:cNvSpPr/>
              <p:nvPr/>
            </p:nvSpPr>
            <p:spPr bwMode="auto">
              <a:xfrm>
                <a:off x="4604" y="1636"/>
                <a:ext cx="54" cy="72"/>
              </a:xfrm>
              <a:custGeom>
                <a:avLst/>
                <a:gdLst>
                  <a:gd name="T0" fmla="*/ 54 w 54"/>
                  <a:gd name="T1" fmla="*/ 0 h 72"/>
                  <a:gd name="T2" fmla="*/ 0 w 54"/>
                  <a:gd name="T3" fmla="*/ 32 h 72"/>
                  <a:gd name="T4" fmla="*/ 0 w 54"/>
                  <a:gd name="T5" fmla="*/ 72 h 72"/>
                  <a:gd name="T6" fmla="*/ 54 w 54"/>
                  <a:gd name="T7" fmla="*/ 34 h 72"/>
                  <a:gd name="T8" fmla="*/ 54 w 5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54" y="0"/>
                    </a:moveTo>
                    <a:lnTo>
                      <a:pt x="0" y="32"/>
                    </a:lnTo>
                    <a:lnTo>
                      <a:pt x="0" y="72"/>
                    </a:lnTo>
                    <a:lnTo>
                      <a:pt x="54" y="34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632"/>
              <p:cNvSpPr/>
              <p:nvPr/>
            </p:nvSpPr>
            <p:spPr bwMode="auto">
              <a:xfrm>
                <a:off x="4604" y="1636"/>
                <a:ext cx="54" cy="72"/>
              </a:xfrm>
              <a:custGeom>
                <a:avLst/>
                <a:gdLst>
                  <a:gd name="T0" fmla="*/ 54 w 54"/>
                  <a:gd name="T1" fmla="*/ 0 h 72"/>
                  <a:gd name="T2" fmla="*/ 0 w 54"/>
                  <a:gd name="T3" fmla="*/ 32 h 72"/>
                  <a:gd name="T4" fmla="*/ 0 w 54"/>
                  <a:gd name="T5" fmla="*/ 72 h 72"/>
                  <a:gd name="T6" fmla="*/ 54 w 54"/>
                  <a:gd name="T7" fmla="*/ 34 h 72"/>
                  <a:gd name="T8" fmla="*/ 54 w 5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54" y="0"/>
                    </a:moveTo>
                    <a:lnTo>
                      <a:pt x="0" y="32"/>
                    </a:lnTo>
                    <a:lnTo>
                      <a:pt x="0" y="72"/>
                    </a:lnTo>
                    <a:lnTo>
                      <a:pt x="54" y="34"/>
                    </a:lnTo>
                    <a:lnTo>
                      <a:pt x="5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633"/>
              <p:cNvSpPr/>
              <p:nvPr/>
            </p:nvSpPr>
            <p:spPr bwMode="auto">
              <a:xfrm>
                <a:off x="4682" y="1576"/>
                <a:ext cx="80" cy="78"/>
              </a:xfrm>
              <a:custGeom>
                <a:avLst/>
                <a:gdLst>
                  <a:gd name="T0" fmla="*/ 80 w 80"/>
                  <a:gd name="T1" fmla="*/ 0 h 78"/>
                  <a:gd name="T2" fmla="*/ 80 w 80"/>
                  <a:gd name="T3" fmla="*/ 0 h 78"/>
                  <a:gd name="T4" fmla="*/ 0 w 80"/>
                  <a:gd name="T5" fmla="*/ 46 h 78"/>
                  <a:gd name="T6" fmla="*/ 0 w 80"/>
                  <a:gd name="T7" fmla="*/ 78 h 78"/>
                  <a:gd name="T8" fmla="*/ 0 w 80"/>
                  <a:gd name="T9" fmla="*/ 78 h 78"/>
                  <a:gd name="T10" fmla="*/ 80 w 80"/>
                  <a:gd name="T11" fmla="*/ 24 h 78"/>
                  <a:gd name="T12" fmla="*/ 80 w 80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78">
                    <a:moveTo>
                      <a:pt x="80" y="0"/>
                    </a:moveTo>
                    <a:lnTo>
                      <a:pt x="80" y="0"/>
                    </a:lnTo>
                    <a:lnTo>
                      <a:pt x="0" y="4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0" y="24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Freeform 634"/>
              <p:cNvSpPr/>
              <p:nvPr/>
            </p:nvSpPr>
            <p:spPr bwMode="auto">
              <a:xfrm>
                <a:off x="4682" y="1576"/>
                <a:ext cx="80" cy="78"/>
              </a:xfrm>
              <a:custGeom>
                <a:avLst/>
                <a:gdLst>
                  <a:gd name="T0" fmla="*/ 80 w 80"/>
                  <a:gd name="T1" fmla="*/ 0 h 78"/>
                  <a:gd name="T2" fmla="*/ 80 w 80"/>
                  <a:gd name="T3" fmla="*/ 0 h 78"/>
                  <a:gd name="T4" fmla="*/ 0 w 80"/>
                  <a:gd name="T5" fmla="*/ 46 h 78"/>
                  <a:gd name="T6" fmla="*/ 0 w 80"/>
                  <a:gd name="T7" fmla="*/ 78 h 78"/>
                  <a:gd name="T8" fmla="*/ 0 w 80"/>
                  <a:gd name="T9" fmla="*/ 78 h 78"/>
                  <a:gd name="T10" fmla="*/ 80 w 80"/>
                  <a:gd name="T11" fmla="*/ 24 h 78"/>
                  <a:gd name="T12" fmla="*/ 80 w 80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78">
                    <a:moveTo>
                      <a:pt x="80" y="0"/>
                    </a:moveTo>
                    <a:lnTo>
                      <a:pt x="80" y="0"/>
                    </a:lnTo>
                    <a:lnTo>
                      <a:pt x="0" y="4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0" y="24"/>
                    </a:lnTo>
                    <a:lnTo>
                      <a:pt x="8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Freeform 635"/>
              <p:cNvSpPr/>
              <p:nvPr/>
            </p:nvSpPr>
            <p:spPr bwMode="auto">
              <a:xfrm>
                <a:off x="4516" y="1776"/>
                <a:ext cx="36" cy="74"/>
              </a:xfrm>
              <a:custGeom>
                <a:avLst/>
                <a:gdLst>
                  <a:gd name="T0" fmla="*/ 36 w 36"/>
                  <a:gd name="T1" fmla="*/ 0 h 74"/>
                  <a:gd name="T2" fmla="*/ 36 w 36"/>
                  <a:gd name="T3" fmla="*/ 0 h 74"/>
                  <a:gd name="T4" fmla="*/ 0 w 36"/>
                  <a:gd name="T5" fmla="*/ 24 h 74"/>
                  <a:gd name="T6" fmla="*/ 0 w 36"/>
                  <a:gd name="T7" fmla="*/ 74 h 74"/>
                  <a:gd name="T8" fmla="*/ 36 w 36"/>
                  <a:gd name="T9" fmla="*/ 46 h 74"/>
                  <a:gd name="T10" fmla="*/ 36 w 36"/>
                  <a:gd name="T1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74">
                    <a:moveTo>
                      <a:pt x="36" y="0"/>
                    </a:moveTo>
                    <a:lnTo>
                      <a:pt x="36" y="0"/>
                    </a:lnTo>
                    <a:lnTo>
                      <a:pt x="0" y="24"/>
                    </a:lnTo>
                    <a:lnTo>
                      <a:pt x="0" y="74"/>
                    </a:lnTo>
                    <a:lnTo>
                      <a:pt x="36" y="46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Freeform 636"/>
              <p:cNvSpPr/>
              <p:nvPr/>
            </p:nvSpPr>
            <p:spPr bwMode="auto">
              <a:xfrm>
                <a:off x="4516" y="1776"/>
                <a:ext cx="36" cy="74"/>
              </a:xfrm>
              <a:custGeom>
                <a:avLst/>
                <a:gdLst>
                  <a:gd name="T0" fmla="*/ 36 w 36"/>
                  <a:gd name="T1" fmla="*/ 0 h 74"/>
                  <a:gd name="T2" fmla="*/ 36 w 36"/>
                  <a:gd name="T3" fmla="*/ 0 h 74"/>
                  <a:gd name="T4" fmla="*/ 0 w 36"/>
                  <a:gd name="T5" fmla="*/ 24 h 74"/>
                  <a:gd name="T6" fmla="*/ 0 w 36"/>
                  <a:gd name="T7" fmla="*/ 74 h 74"/>
                  <a:gd name="T8" fmla="*/ 36 w 36"/>
                  <a:gd name="T9" fmla="*/ 46 h 74"/>
                  <a:gd name="T10" fmla="*/ 36 w 36"/>
                  <a:gd name="T1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74">
                    <a:moveTo>
                      <a:pt x="36" y="0"/>
                    </a:moveTo>
                    <a:lnTo>
                      <a:pt x="36" y="0"/>
                    </a:lnTo>
                    <a:lnTo>
                      <a:pt x="0" y="24"/>
                    </a:lnTo>
                    <a:lnTo>
                      <a:pt x="0" y="74"/>
                    </a:lnTo>
                    <a:lnTo>
                      <a:pt x="36" y="46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637"/>
              <p:cNvSpPr/>
              <p:nvPr/>
            </p:nvSpPr>
            <p:spPr bwMode="auto">
              <a:xfrm>
                <a:off x="4630" y="1674"/>
                <a:ext cx="76" cy="90"/>
              </a:xfrm>
              <a:custGeom>
                <a:avLst/>
                <a:gdLst>
                  <a:gd name="T0" fmla="*/ 76 w 76"/>
                  <a:gd name="T1" fmla="*/ 0 h 90"/>
                  <a:gd name="T2" fmla="*/ 0 w 76"/>
                  <a:gd name="T3" fmla="*/ 50 h 90"/>
                  <a:gd name="T4" fmla="*/ 0 w 76"/>
                  <a:gd name="T5" fmla="*/ 90 h 90"/>
                  <a:gd name="T6" fmla="*/ 0 w 76"/>
                  <a:gd name="T7" fmla="*/ 90 h 90"/>
                  <a:gd name="T8" fmla="*/ 76 w 76"/>
                  <a:gd name="T9" fmla="*/ 30 h 90"/>
                  <a:gd name="T10" fmla="*/ 76 w 76"/>
                  <a:gd name="T11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90">
                    <a:moveTo>
                      <a:pt x="76" y="0"/>
                    </a:moveTo>
                    <a:lnTo>
                      <a:pt x="0" y="5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6" y="30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638"/>
              <p:cNvSpPr/>
              <p:nvPr/>
            </p:nvSpPr>
            <p:spPr bwMode="auto">
              <a:xfrm>
                <a:off x="4630" y="1674"/>
                <a:ext cx="76" cy="90"/>
              </a:xfrm>
              <a:custGeom>
                <a:avLst/>
                <a:gdLst>
                  <a:gd name="T0" fmla="*/ 76 w 76"/>
                  <a:gd name="T1" fmla="*/ 0 h 90"/>
                  <a:gd name="T2" fmla="*/ 0 w 76"/>
                  <a:gd name="T3" fmla="*/ 50 h 90"/>
                  <a:gd name="T4" fmla="*/ 0 w 76"/>
                  <a:gd name="T5" fmla="*/ 90 h 90"/>
                  <a:gd name="T6" fmla="*/ 0 w 76"/>
                  <a:gd name="T7" fmla="*/ 90 h 90"/>
                  <a:gd name="T8" fmla="*/ 76 w 76"/>
                  <a:gd name="T9" fmla="*/ 30 h 90"/>
                  <a:gd name="T10" fmla="*/ 76 w 76"/>
                  <a:gd name="T11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90">
                    <a:moveTo>
                      <a:pt x="76" y="0"/>
                    </a:moveTo>
                    <a:lnTo>
                      <a:pt x="0" y="5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6" y="30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639"/>
              <p:cNvSpPr/>
              <p:nvPr/>
            </p:nvSpPr>
            <p:spPr bwMode="auto">
              <a:xfrm>
                <a:off x="4730" y="1638"/>
                <a:ext cx="32" cy="48"/>
              </a:xfrm>
              <a:custGeom>
                <a:avLst/>
                <a:gdLst>
                  <a:gd name="T0" fmla="*/ 32 w 32"/>
                  <a:gd name="T1" fmla="*/ 0 h 48"/>
                  <a:gd name="T2" fmla="*/ 32 w 32"/>
                  <a:gd name="T3" fmla="*/ 0 h 48"/>
                  <a:gd name="T4" fmla="*/ 0 w 32"/>
                  <a:gd name="T5" fmla="*/ 20 h 48"/>
                  <a:gd name="T6" fmla="*/ 0 w 32"/>
                  <a:gd name="T7" fmla="*/ 48 h 48"/>
                  <a:gd name="T8" fmla="*/ 32 w 32"/>
                  <a:gd name="T9" fmla="*/ 24 h 48"/>
                  <a:gd name="T10" fmla="*/ 32 w 32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48">
                    <a:moveTo>
                      <a:pt x="32" y="0"/>
                    </a:moveTo>
                    <a:lnTo>
                      <a:pt x="32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32" y="24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640"/>
              <p:cNvSpPr/>
              <p:nvPr/>
            </p:nvSpPr>
            <p:spPr bwMode="auto">
              <a:xfrm>
                <a:off x="4730" y="1638"/>
                <a:ext cx="32" cy="48"/>
              </a:xfrm>
              <a:custGeom>
                <a:avLst/>
                <a:gdLst>
                  <a:gd name="T0" fmla="*/ 32 w 32"/>
                  <a:gd name="T1" fmla="*/ 0 h 48"/>
                  <a:gd name="T2" fmla="*/ 32 w 32"/>
                  <a:gd name="T3" fmla="*/ 0 h 48"/>
                  <a:gd name="T4" fmla="*/ 0 w 32"/>
                  <a:gd name="T5" fmla="*/ 20 h 48"/>
                  <a:gd name="T6" fmla="*/ 0 w 32"/>
                  <a:gd name="T7" fmla="*/ 48 h 48"/>
                  <a:gd name="T8" fmla="*/ 32 w 32"/>
                  <a:gd name="T9" fmla="*/ 24 h 48"/>
                  <a:gd name="T10" fmla="*/ 32 w 32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48">
                    <a:moveTo>
                      <a:pt x="32" y="0"/>
                    </a:moveTo>
                    <a:lnTo>
                      <a:pt x="32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32" y="24"/>
                    </a:lnTo>
                    <a:lnTo>
                      <a:pt x="3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641"/>
              <p:cNvSpPr/>
              <p:nvPr/>
            </p:nvSpPr>
            <p:spPr bwMode="auto">
              <a:xfrm>
                <a:off x="4516" y="1814"/>
                <a:ext cx="92" cy="114"/>
              </a:xfrm>
              <a:custGeom>
                <a:avLst/>
                <a:gdLst>
                  <a:gd name="T0" fmla="*/ 92 w 92"/>
                  <a:gd name="T1" fmla="*/ 0 h 114"/>
                  <a:gd name="T2" fmla="*/ 92 w 92"/>
                  <a:gd name="T3" fmla="*/ 0 h 114"/>
                  <a:gd name="T4" fmla="*/ 0 w 92"/>
                  <a:gd name="T5" fmla="*/ 64 h 114"/>
                  <a:gd name="T6" fmla="*/ 0 w 92"/>
                  <a:gd name="T7" fmla="*/ 114 h 114"/>
                  <a:gd name="T8" fmla="*/ 92 w 92"/>
                  <a:gd name="T9" fmla="*/ 40 h 114"/>
                  <a:gd name="T10" fmla="*/ 92 w 9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14">
                    <a:moveTo>
                      <a:pt x="92" y="0"/>
                    </a:moveTo>
                    <a:lnTo>
                      <a:pt x="92" y="0"/>
                    </a:lnTo>
                    <a:lnTo>
                      <a:pt x="0" y="64"/>
                    </a:lnTo>
                    <a:lnTo>
                      <a:pt x="0" y="114"/>
                    </a:lnTo>
                    <a:lnTo>
                      <a:pt x="92" y="40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642"/>
              <p:cNvSpPr/>
              <p:nvPr/>
            </p:nvSpPr>
            <p:spPr bwMode="auto">
              <a:xfrm>
                <a:off x="4516" y="1814"/>
                <a:ext cx="92" cy="114"/>
              </a:xfrm>
              <a:custGeom>
                <a:avLst/>
                <a:gdLst>
                  <a:gd name="T0" fmla="*/ 92 w 92"/>
                  <a:gd name="T1" fmla="*/ 0 h 114"/>
                  <a:gd name="T2" fmla="*/ 92 w 92"/>
                  <a:gd name="T3" fmla="*/ 0 h 114"/>
                  <a:gd name="T4" fmla="*/ 0 w 92"/>
                  <a:gd name="T5" fmla="*/ 64 h 114"/>
                  <a:gd name="T6" fmla="*/ 0 w 92"/>
                  <a:gd name="T7" fmla="*/ 114 h 114"/>
                  <a:gd name="T8" fmla="*/ 92 w 92"/>
                  <a:gd name="T9" fmla="*/ 40 h 114"/>
                  <a:gd name="T10" fmla="*/ 92 w 9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14">
                    <a:moveTo>
                      <a:pt x="92" y="0"/>
                    </a:moveTo>
                    <a:lnTo>
                      <a:pt x="92" y="0"/>
                    </a:lnTo>
                    <a:lnTo>
                      <a:pt x="0" y="64"/>
                    </a:lnTo>
                    <a:lnTo>
                      <a:pt x="0" y="114"/>
                    </a:lnTo>
                    <a:lnTo>
                      <a:pt x="92" y="40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643"/>
              <p:cNvSpPr/>
              <p:nvPr/>
            </p:nvSpPr>
            <p:spPr bwMode="auto">
              <a:xfrm>
                <a:off x="4632" y="1776"/>
                <a:ext cx="30" cy="58"/>
              </a:xfrm>
              <a:custGeom>
                <a:avLst/>
                <a:gdLst>
                  <a:gd name="T0" fmla="*/ 30 w 30"/>
                  <a:gd name="T1" fmla="*/ 0 h 58"/>
                  <a:gd name="T2" fmla="*/ 30 w 30"/>
                  <a:gd name="T3" fmla="*/ 0 h 58"/>
                  <a:gd name="T4" fmla="*/ 0 w 30"/>
                  <a:gd name="T5" fmla="*/ 20 h 58"/>
                  <a:gd name="T6" fmla="*/ 0 w 30"/>
                  <a:gd name="T7" fmla="*/ 58 h 58"/>
                  <a:gd name="T8" fmla="*/ 0 w 30"/>
                  <a:gd name="T9" fmla="*/ 58 h 58"/>
                  <a:gd name="T10" fmla="*/ 30 w 30"/>
                  <a:gd name="T11" fmla="*/ 34 h 58"/>
                  <a:gd name="T12" fmla="*/ 3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30" y="0"/>
                    </a:moveTo>
                    <a:lnTo>
                      <a:pt x="30" y="0"/>
                    </a:lnTo>
                    <a:lnTo>
                      <a:pt x="0" y="20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30" y="34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644"/>
              <p:cNvSpPr/>
              <p:nvPr/>
            </p:nvSpPr>
            <p:spPr bwMode="auto">
              <a:xfrm>
                <a:off x="4632" y="1776"/>
                <a:ext cx="30" cy="58"/>
              </a:xfrm>
              <a:custGeom>
                <a:avLst/>
                <a:gdLst>
                  <a:gd name="T0" fmla="*/ 30 w 30"/>
                  <a:gd name="T1" fmla="*/ 0 h 58"/>
                  <a:gd name="T2" fmla="*/ 30 w 30"/>
                  <a:gd name="T3" fmla="*/ 0 h 58"/>
                  <a:gd name="T4" fmla="*/ 0 w 30"/>
                  <a:gd name="T5" fmla="*/ 20 h 58"/>
                  <a:gd name="T6" fmla="*/ 0 w 30"/>
                  <a:gd name="T7" fmla="*/ 58 h 58"/>
                  <a:gd name="T8" fmla="*/ 0 w 30"/>
                  <a:gd name="T9" fmla="*/ 58 h 58"/>
                  <a:gd name="T10" fmla="*/ 30 w 30"/>
                  <a:gd name="T11" fmla="*/ 34 h 58"/>
                  <a:gd name="T12" fmla="*/ 3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30" y="0"/>
                    </a:moveTo>
                    <a:lnTo>
                      <a:pt x="30" y="0"/>
                    </a:lnTo>
                    <a:lnTo>
                      <a:pt x="0" y="20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30" y="34"/>
                    </a:lnTo>
                    <a:lnTo>
                      <a:pt x="3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645"/>
              <p:cNvSpPr/>
              <p:nvPr/>
            </p:nvSpPr>
            <p:spPr bwMode="auto">
              <a:xfrm>
                <a:off x="4686" y="1704"/>
                <a:ext cx="76" cy="86"/>
              </a:xfrm>
              <a:custGeom>
                <a:avLst/>
                <a:gdLst>
                  <a:gd name="T0" fmla="*/ 76 w 76"/>
                  <a:gd name="T1" fmla="*/ 0 h 86"/>
                  <a:gd name="T2" fmla="*/ 76 w 76"/>
                  <a:gd name="T3" fmla="*/ 0 h 86"/>
                  <a:gd name="T4" fmla="*/ 0 w 76"/>
                  <a:gd name="T5" fmla="*/ 54 h 86"/>
                  <a:gd name="T6" fmla="*/ 0 w 76"/>
                  <a:gd name="T7" fmla="*/ 86 h 86"/>
                  <a:gd name="T8" fmla="*/ 76 w 76"/>
                  <a:gd name="T9" fmla="*/ 26 h 86"/>
                  <a:gd name="T10" fmla="*/ 76 w 7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6">
                    <a:moveTo>
                      <a:pt x="76" y="0"/>
                    </a:moveTo>
                    <a:lnTo>
                      <a:pt x="76" y="0"/>
                    </a:lnTo>
                    <a:lnTo>
                      <a:pt x="0" y="54"/>
                    </a:lnTo>
                    <a:lnTo>
                      <a:pt x="0" y="86"/>
                    </a:lnTo>
                    <a:lnTo>
                      <a:pt x="76" y="26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646"/>
              <p:cNvSpPr/>
              <p:nvPr/>
            </p:nvSpPr>
            <p:spPr bwMode="auto">
              <a:xfrm>
                <a:off x="4686" y="1704"/>
                <a:ext cx="76" cy="86"/>
              </a:xfrm>
              <a:custGeom>
                <a:avLst/>
                <a:gdLst>
                  <a:gd name="T0" fmla="*/ 76 w 76"/>
                  <a:gd name="T1" fmla="*/ 0 h 86"/>
                  <a:gd name="T2" fmla="*/ 76 w 76"/>
                  <a:gd name="T3" fmla="*/ 0 h 86"/>
                  <a:gd name="T4" fmla="*/ 0 w 76"/>
                  <a:gd name="T5" fmla="*/ 54 h 86"/>
                  <a:gd name="T6" fmla="*/ 0 w 76"/>
                  <a:gd name="T7" fmla="*/ 86 h 86"/>
                  <a:gd name="T8" fmla="*/ 76 w 76"/>
                  <a:gd name="T9" fmla="*/ 26 h 86"/>
                  <a:gd name="T10" fmla="*/ 76 w 7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6">
                    <a:moveTo>
                      <a:pt x="76" y="0"/>
                    </a:moveTo>
                    <a:lnTo>
                      <a:pt x="76" y="0"/>
                    </a:lnTo>
                    <a:lnTo>
                      <a:pt x="0" y="54"/>
                    </a:lnTo>
                    <a:lnTo>
                      <a:pt x="0" y="86"/>
                    </a:lnTo>
                    <a:lnTo>
                      <a:pt x="76" y="26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647"/>
              <p:cNvSpPr/>
              <p:nvPr/>
            </p:nvSpPr>
            <p:spPr bwMode="auto">
              <a:xfrm>
                <a:off x="4516" y="1918"/>
                <a:ext cx="52" cy="91"/>
              </a:xfrm>
              <a:custGeom>
                <a:avLst/>
                <a:gdLst>
                  <a:gd name="T0" fmla="*/ 52 w 52"/>
                  <a:gd name="T1" fmla="*/ 0 h 91"/>
                  <a:gd name="T2" fmla="*/ 52 w 52"/>
                  <a:gd name="T3" fmla="*/ 0 h 91"/>
                  <a:gd name="T4" fmla="*/ 0 w 52"/>
                  <a:gd name="T5" fmla="*/ 40 h 91"/>
                  <a:gd name="T6" fmla="*/ 0 w 52"/>
                  <a:gd name="T7" fmla="*/ 91 h 91"/>
                  <a:gd name="T8" fmla="*/ 52 w 52"/>
                  <a:gd name="T9" fmla="*/ 47 h 91"/>
                  <a:gd name="T10" fmla="*/ 52 w 52"/>
                  <a:gd name="T1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91">
                    <a:moveTo>
                      <a:pt x="52" y="0"/>
                    </a:moveTo>
                    <a:lnTo>
                      <a:pt x="52" y="0"/>
                    </a:lnTo>
                    <a:lnTo>
                      <a:pt x="0" y="40"/>
                    </a:lnTo>
                    <a:lnTo>
                      <a:pt x="0" y="91"/>
                    </a:lnTo>
                    <a:lnTo>
                      <a:pt x="52" y="47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648"/>
              <p:cNvSpPr/>
              <p:nvPr/>
            </p:nvSpPr>
            <p:spPr bwMode="auto">
              <a:xfrm>
                <a:off x="4516" y="1918"/>
                <a:ext cx="52" cy="91"/>
              </a:xfrm>
              <a:custGeom>
                <a:avLst/>
                <a:gdLst>
                  <a:gd name="T0" fmla="*/ 52 w 52"/>
                  <a:gd name="T1" fmla="*/ 0 h 91"/>
                  <a:gd name="T2" fmla="*/ 52 w 52"/>
                  <a:gd name="T3" fmla="*/ 0 h 91"/>
                  <a:gd name="T4" fmla="*/ 0 w 52"/>
                  <a:gd name="T5" fmla="*/ 40 h 91"/>
                  <a:gd name="T6" fmla="*/ 0 w 52"/>
                  <a:gd name="T7" fmla="*/ 91 h 91"/>
                  <a:gd name="T8" fmla="*/ 52 w 52"/>
                  <a:gd name="T9" fmla="*/ 47 h 91"/>
                  <a:gd name="T10" fmla="*/ 52 w 52"/>
                  <a:gd name="T1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91">
                    <a:moveTo>
                      <a:pt x="52" y="0"/>
                    </a:moveTo>
                    <a:lnTo>
                      <a:pt x="52" y="0"/>
                    </a:lnTo>
                    <a:lnTo>
                      <a:pt x="0" y="40"/>
                    </a:lnTo>
                    <a:lnTo>
                      <a:pt x="0" y="91"/>
                    </a:lnTo>
                    <a:lnTo>
                      <a:pt x="52" y="47"/>
                    </a:lnTo>
                    <a:lnTo>
                      <a:pt x="5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649"/>
              <p:cNvSpPr/>
              <p:nvPr/>
            </p:nvSpPr>
            <p:spPr bwMode="auto">
              <a:xfrm>
                <a:off x="4592" y="1830"/>
                <a:ext cx="90" cy="112"/>
              </a:xfrm>
              <a:custGeom>
                <a:avLst/>
                <a:gdLst>
                  <a:gd name="T0" fmla="*/ 90 w 90"/>
                  <a:gd name="T1" fmla="*/ 0 h 112"/>
                  <a:gd name="T2" fmla="*/ 0 w 90"/>
                  <a:gd name="T3" fmla="*/ 70 h 112"/>
                  <a:gd name="T4" fmla="*/ 0 w 90"/>
                  <a:gd name="T5" fmla="*/ 112 h 112"/>
                  <a:gd name="T6" fmla="*/ 0 w 90"/>
                  <a:gd name="T7" fmla="*/ 112 h 112"/>
                  <a:gd name="T8" fmla="*/ 90 w 90"/>
                  <a:gd name="T9" fmla="*/ 32 h 112"/>
                  <a:gd name="T10" fmla="*/ 90 w 90"/>
                  <a:gd name="T1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12">
                    <a:moveTo>
                      <a:pt x="90" y="0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90" y="32"/>
                    </a:lnTo>
                    <a:lnTo>
                      <a:pt x="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650"/>
              <p:cNvSpPr/>
              <p:nvPr/>
            </p:nvSpPr>
            <p:spPr bwMode="auto">
              <a:xfrm>
                <a:off x="4592" y="1830"/>
                <a:ext cx="90" cy="112"/>
              </a:xfrm>
              <a:custGeom>
                <a:avLst/>
                <a:gdLst>
                  <a:gd name="T0" fmla="*/ 90 w 90"/>
                  <a:gd name="T1" fmla="*/ 0 h 112"/>
                  <a:gd name="T2" fmla="*/ 0 w 90"/>
                  <a:gd name="T3" fmla="*/ 70 h 112"/>
                  <a:gd name="T4" fmla="*/ 0 w 90"/>
                  <a:gd name="T5" fmla="*/ 112 h 112"/>
                  <a:gd name="T6" fmla="*/ 0 w 90"/>
                  <a:gd name="T7" fmla="*/ 112 h 112"/>
                  <a:gd name="T8" fmla="*/ 90 w 90"/>
                  <a:gd name="T9" fmla="*/ 32 h 112"/>
                  <a:gd name="T10" fmla="*/ 90 w 90"/>
                  <a:gd name="T1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12">
                    <a:moveTo>
                      <a:pt x="90" y="0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90" y="32"/>
                    </a:lnTo>
                    <a:lnTo>
                      <a:pt x="9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651"/>
              <p:cNvSpPr/>
              <p:nvPr/>
            </p:nvSpPr>
            <p:spPr bwMode="auto">
              <a:xfrm>
                <a:off x="4736" y="1768"/>
                <a:ext cx="26" cy="48"/>
              </a:xfrm>
              <a:custGeom>
                <a:avLst/>
                <a:gdLst>
                  <a:gd name="T0" fmla="*/ 26 w 26"/>
                  <a:gd name="T1" fmla="*/ 0 h 48"/>
                  <a:gd name="T2" fmla="*/ 26 w 26"/>
                  <a:gd name="T3" fmla="*/ 0 h 48"/>
                  <a:gd name="T4" fmla="*/ 0 w 26"/>
                  <a:gd name="T5" fmla="*/ 20 h 48"/>
                  <a:gd name="T6" fmla="*/ 0 w 26"/>
                  <a:gd name="T7" fmla="*/ 48 h 48"/>
                  <a:gd name="T8" fmla="*/ 0 w 26"/>
                  <a:gd name="T9" fmla="*/ 48 h 48"/>
                  <a:gd name="T10" fmla="*/ 26 w 26"/>
                  <a:gd name="T11" fmla="*/ 24 h 48"/>
                  <a:gd name="T12" fmla="*/ 26 w 2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8">
                    <a:moveTo>
                      <a:pt x="26" y="0"/>
                    </a:moveTo>
                    <a:lnTo>
                      <a:pt x="26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24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652"/>
              <p:cNvSpPr/>
              <p:nvPr/>
            </p:nvSpPr>
            <p:spPr bwMode="auto">
              <a:xfrm>
                <a:off x="4736" y="1768"/>
                <a:ext cx="26" cy="48"/>
              </a:xfrm>
              <a:custGeom>
                <a:avLst/>
                <a:gdLst>
                  <a:gd name="T0" fmla="*/ 26 w 26"/>
                  <a:gd name="T1" fmla="*/ 0 h 48"/>
                  <a:gd name="T2" fmla="*/ 26 w 26"/>
                  <a:gd name="T3" fmla="*/ 0 h 48"/>
                  <a:gd name="T4" fmla="*/ 0 w 26"/>
                  <a:gd name="T5" fmla="*/ 20 h 48"/>
                  <a:gd name="T6" fmla="*/ 0 w 26"/>
                  <a:gd name="T7" fmla="*/ 48 h 48"/>
                  <a:gd name="T8" fmla="*/ 0 w 26"/>
                  <a:gd name="T9" fmla="*/ 48 h 48"/>
                  <a:gd name="T10" fmla="*/ 26 w 26"/>
                  <a:gd name="T11" fmla="*/ 24 h 48"/>
                  <a:gd name="T12" fmla="*/ 26 w 2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8">
                    <a:moveTo>
                      <a:pt x="26" y="0"/>
                    </a:moveTo>
                    <a:lnTo>
                      <a:pt x="26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24"/>
                    </a:lnTo>
                    <a:lnTo>
                      <a:pt x="2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Freeform 653"/>
              <p:cNvSpPr/>
              <p:nvPr/>
            </p:nvSpPr>
            <p:spPr bwMode="auto">
              <a:xfrm>
                <a:off x="4516" y="2017"/>
                <a:ext cx="28" cy="72"/>
              </a:xfrm>
              <a:custGeom>
                <a:avLst/>
                <a:gdLst>
                  <a:gd name="T0" fmla="*/ 28 w 28"/>
                  <a:gd name="T1" fmla="*/ 0 h 72"/>
                  <a:gd name="T2" fmla="*/ 28 w 28"/>
                  <a:gd name="T3" fmla="*/ 0 h 72"/>
                  <a:gd name="T4" fmla="*/ 0 w 28"/>
                  <a:gd name="T5" fmla="*/ 22 h 72"/>
                  <a:gd name="T6" fmla="*/ 0 w 28"/>
                  <a:gd name="T7" fmla="*/ 72 h 72"/>
                  <a:gd name="T8" fmla="*/ 28 w 28"/>
                  <a:gd name="T9" fmla="*/ 46 h 72"/>
                  <a:gd name="T10" fmla="*/ 28 w 28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72">
                    <a:moveTo>
                      <a:pt x="28" y="0"/>
                    </a:moveTo>
                    <a:lnTo>
                      <a:pt x="28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28" y="46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9" name="Freeform 654"/>
              <p:cNvSpPr/>
              <p:nvPr/>
            </p:nvSpPr>
            <p:spPr bwMode="auto">
              <a:xfrm>
                <a:off x="4516" y="2017"/>
                <a:ext cx="28" cy="72"/>
              </a:xfrm>
              <a:custGeom>
                <a:avLst/>
                <a:gdLst>
                  <a:gd name="T0" fmla="*/ 28 w 28"/>
                  <a:gd name="T1" fmla="*/ 0 h 72"/>
                  <a:gd name="T2" fmla="*/ 28 w 28"/>
                  <a:gd name="T3" fmla="*/ 0 h 72"/>
                  <a:gd name="T4" fmla="*/ 0 w 28"/>
                  <a:gd name="T5" fmla="*/ 22 h 72"/>
                  <a:gd name="T6" fmla="*/ 0 w 28"/>
                  <a:gd name="T7" fmla="*/ 72 h 72"/>
                  <a:gd name="T8" fmla="*/ 28 w 28"/>
                  <a:gd name="T9" fmla="*/ 46 h 72"/>
                  <a:gd name="T10" fmla="*/ 28 w 28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72">
                    <a:moveTo>
                      <a:pt x="28" y="0"/>
                    </a:moveTo>
                    <a:lnTo>
                      <a:pt x="28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28" y="46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0" name="Freeform 655"/>
              <p:cNvSpPr/>
              <p:nvPr/>
            </p:nvSpPr>
            <p:spPr bwMode="auto">
              <a:xfrm>
                <a:off x="4568" y="1922"/>
                <a:ext cx="86" cy="119"/>
              </a:xfrm>
              <a:custGeom>
                <a:avLst/>
                <a:gdLst>
                  <a:gd name="T0" fmla="*/ 86 w 86"/>
                  <a:gd name="T1" fmla="*/ 0 h 119"/>
                  <a:gd name="T2" fmla="*/ 86 w 86"/>
                  <a:gd name="T3" fmla="*/ 0 h 119"/>
                  <a:gd name="T4" fmla="*/ 0 w 86"/>
                  <a:gd name="T5" fmla="*/ 75 h 119"/>
                  <a:gd name="T6" fmla="*/ 0 w 86"/>
                  <a:gd name="T7" fmla="*/ 119 h 119"/>
                  <a:gd name="T8" fmla="*/ 86 w 86"/>
                  <a:gd name="T9" fmla="*/ 36 h 119"/>
                  <a:gd name="T10" fmla="*/ 86 w 86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19">
                    <a:moveTo>
                      <a:pt x="86" y="0"/>
                    </a:moveTo>
                    <a:lnTo>
                      <a:pt x="86" y="0"/>
                    </a:lnTo>
                    <a:lnTo>
                      <a:pt x="0" y="75"/>
                    </a:lnTo>
                    <a:lnTo>
                      <a:pt x="0" y="119"/>
                    </a:lnTo>
                    <a:lnTo>
                      <a:pt x="86" y="36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1" name="Freeform 656"/>
              <p:cNvSpPr/>
              <p:nvPr/>
            </p:nvSpPr>
            <p:spPr bwMode="auto">
              <a:xfrm>
                <a:off x="4568" y="1922"/>
                <a:ext cx="86" cy="119"/>
              </a:xfrm>
              <a:custGeom>
                <a:avLst/>
                <a:gdLst>
                  <a:gd name="T0" fmla="*/ 86 w 86"/>
                  <a:gd name="T1" fmla="*/ 0 h 119"/>
                  <a:gd name="T2" fmla="*/ 86 w 86"/>
                  <a:gd name="T3" fmla="*/ 0 h 119"/>
                  <a:gd name="T4" fmla="*/ 0 w 86"/>
                  <a:gd name="T5" fmla="*/ 75 h 119"/>
                  <a:gd name="T6" fmla="*/ 0 w 86"/>
                  <a:gd name="T7" fmla="*/ 119 h 119"/>
                  <a:gd name="T8" fmla="*/ 86 w 86"/>
                  <a:gd name="T9" fmla="*/ 36 h 119"/>
                  <a:gd name="T10" fmla="*/ 86 w 86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19">
                    <a:moveTo>
                      <a:pt x="86" y="0"/>
                    </a:moveTo>
                    <a:lnTo>
                      <a:pt x="86" y="0"/>
                    </a:lnTo>
                    <a:lnTo>
                      <a:pt x="0" y="75"/>
                    </a:lnTo>
                    <a:lnTo>
                      <a:pt x="0" y="119"/>
                    </a:lnTo>
                    <a:lnTo>
                      <a:pt x="86" y="36"/>
                    </a:lnTo>
                    <a:lnTo>
                      <a:pt x="8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2" name="Freeform 657"/>
              <p:cNvSpPr/>
              <p:nvPr/>
            </p:nvSpPr>
            <p:spPr bwMode="auto">
              <a:xfrm>
                <a:off x="4678" y="1832"/>
                <a:ext cx="84" cy="104"/>
              </a:xfrm>
              <a:custGeom>
                <a:avLst/>
                <a:gdLst>
                  <a:gd name="T0" fmla="*/ 84 w 84"/>
                  <a:gd name="T1" fmla="*/ 0 h 104"/>
                  <a:gd name="T2" fmla="*/ 84 w 84"/>
                  <a:gd name="T3" fmla="*/ 0 h 104"/>
                  <a:gd name="T4" fmla="*/ 0 w 84"/>
                  <a:gd name="T5" fmla="*/ 70 h 104"/>
                  <a:gd name="T6" fmla="*/ 0 w 84"/>
                  <a:gd name="T7" fmla="*/ 104 h 104"/>
                  <a:gd name="T8" fmla="*/ 84 w 84"/>
                  <a:gd name="T9" fmla="*/ 26 h 104"/>
                  <a:gd name="T10" fmla="*/ 84 w 84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04">
                    <a:moveTo>
                      <a:pt x="84" y="0"/>
                    </a:moveTo>
                    <a:lnTo>
                      <a:pt x="84" y="0"/>
                    </a:lnTo>
                    <a:lnTo>
                      <a:pt x="0" y="70"/>
                    </a:lnTo>
                    <a:lnTo>
                      <a:pt x="0" y="104"/>
                    </a:lnTo>
                    <a:lnTo>
                      <a:pt x="84" y="26"/>
                    </a:ln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3" name="Freeform 658"/>
              <p:cNvSpPr/>
              <p:nvPr/>
            </p:nvSpPr>
            <p:spPr bwMode="auto">
              <a:xfrm>
                <a:off x="4678" y="1832"/>
                <a:ext cx="84" cy="104"/>
              </a:xfrm>
              <a:custGeom>
                <a:avLst/>
                <a:gdLst>
                  <a:gd name="T0" fmla="*/ 84 w 84"/>
                  <a:gd name="T1" fmla="*/ 0 h 104"/>
                  <a:gd name="T2" fmla="*/ 84 w 84"/>
                  <a:gd name="T3" fmla="*/ 0 h 104"/>
                  <a:gd name="T4" fmla="*/ 0 w 84"/>
                  <a:gd name="T5" fmla="*/ 70 h 104"/>
                  <a:gd name="T6" fmla="*/ 0 w 84"/>
                  <a:gd name="T7" fmla="*/ 104 h 104"/>
                  <a:gd name="T8" fmla="*/ 84 w 84"/>
                  <a:gd name="T9" fmla="*/ 26 h 104"/>
                  <a:gd name="T10" fmla="*/ 84 w 84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04">
                    <a:moveTo>
                      <a:pt x="84" y="0"/>
                    </a:moveTo>
                    <a:lnTo>
                      <a:pt x="84" y="0"/>
                    </a:lnTo>
                    <a:lnTo>
                      <a:pt x="0" y="70"/>
                    </a:lnTo>
                    <a:lnTo>
                      <a:pt x="0" y="104"/>
                    </a:lnTo>
                    <a:lnTo>
                      <a:pt x="84" y="26"/>
                    </a:lnTo>
                    <a:lnTo>
                      <a:pt x="8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4" name="Freeform 659"/>
              <p:cNvSpPr/>
              <p:nvPr/>
            </p:nvSpPr>
            <p:spPr bwMode="auto">
              <a:xfrm>
                <a:off x="4516" y="2069"/>
                <a:ext cx="60" cy="104"/>
              </a:xfrm>
              <a:custGeom>
                <a:avLst/>
                <a:gdLst>
                  <a:gd name="T0" fmla="*/ 60 w 60"/>
                  <a:gd name="T1" fmla="*/ 0 h 104"/>
                  <a:gd name="T2" fmla="*/ 60 w 60"/>
                  <a:gd name="T3" fmla="*/ 0 h 104"/>
                  <a:gd name="T4" fmla="*/ 0 w 60"/>
                  <a:gd name="T5" fmla="*/ 54 h 104"/>
                  <a:gd name="T6" fmla="*/ 0 w 60"/>
                  <a:gd name="T7" fmla="*/ 104 h 104"/>
                  <a:gd name="T8" fmla="*/ 60 w 60"/>
                  <a:gd name="T9" fmla="*/ 44 h 104"/>
                  <a:gd name="T10" fmla="*/ 60 w 60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4">
                    <a:moveTo>
                      <a:pt x="60" y="0"/>
                    </a:moveTo>
                    <a:lnTo>
                      <a:pt x="60" y="0"/>
                    </a:lnTo>
                    <a:lnTo>
                      <a:pt x="0" y="54"/>
                    </a:lnTo>
                    <a:lnTo>
                      <a:pt x="0" y="104"/>
                    </a:lnTo>
                    <a:lnTo>
                      <a:pt x="60" y="44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5" name="Freeform 660"/>
              <p:cNvSpPr/>
              <p:nvPr/>
            </p:nvSpPr>
            <p:spPr bwMode="auto">
              <a:xfrm>
                <a:off x="4516" y="2069"/>
                <a:ext cx="60" cy="104"/>
              </a:xfrm>
              <a:custGeom>
                <a:avLst/>
                <a:gdLst>
                  <a:gd name="T0" fmla="*/ 60 w 60"/>
                  <a:gd name="T1" fmla="*/ 0 h 104"/>
                  <a:gd name="T2" fmla="*/ 60 w 60"/>
                  <a:gd name="T3" fmla="*/ 0 h 104"/>
                  <a:gd name="T4" fmla="*/ 0 w 60"/>
                  <a:gd name="T5" fmla="*/ 54 h 104"/>
                  <a:gd name="T6" fmla="*/ 0 w 60"/>
                  <a:gd name="T7" fmla="*/ 104 h 104"/>
                  <a:gd name="T8" fmla="*/ 60 w 60"/>
                  <a:gd name="T9" fmla="*/ 44 h 104"/>
                  <a:gd name="T10" fmla="*/ 60 w 60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4">
                    <a:moveTo>
                      <a:pt x="60" y="0"/>
                    </a:moveTo>
                    <a:lnTo>
                      <a:pt x="60" y="0"/>
                    </a:lnTo>
                    <a:lnTo>
                      <a:pt x="0" y="54"/>
                    </a:lnTo>
                    <a:lnTo>
                      <a:pt x="0" y="104"/>
                    </a:lnTo>
                    <a:lnTo>
                      <a:pt x="60" y="44"/>
                    </a:lnTo>
                    <a:lnTo>
                      <a:pt x="6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6" name="Freeform 661"/>
              <p:cNvSpPr/>
              <p:nvPr/>
            </p:nvSpPr>
            <p:spPr bwMode="auto">
              <a:xfrm>
                <a:off x="4600" y="2025"/>
                <a:ext cx="24" cy="64"/>
              </a:xfrm>
              <a:custGeom>
                <a:avLst/>
                <a:gdLst>
                  <a:gd name="T0" fmla="*/ 24 w 24"/>
                  <a:gd name="T1" fmla="*/ 0 h 64"/>
                  <a:gd name="T2" fmla="*/ 0 w 24"/>
                  <a:gd name="T3" fmla="*/ 22 h 64"/>
                  <a:gd name="T4" fmla="*/ 0 w 24"/>
                  <a:gd name="T5" fmla="*/ 64 h 64"/>
                  <a:gd name="T6" fmla="*/ 24 w 24"/>
                  <a:gd name="T7" fmla="*/ 40 h 64"/>
                  <a:gd name="T8" fmla="*/ 24 w 24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0"/>
                    </a:moveTo>
                    <a:lnTo>
                      <a:pt x="0" y="22"/>
                    </a:lnTo>
                    <a:lnTo>
                      <a:pt x="0" y="64"/>
                    </a:lnTo>
                    <a:lnTo>
                      <a:pt x="24" y="4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7" name="Freeform 662"/>
              <p:cNvSpPr/>
              <p:nvPr/>
            </p:nvSpPr>
            <p:spPr bwMode="auto">
              <a:xfrm>
                <a:off x="4600" y="2025"/>
                <a:ext cx="24" cy="64"/>
              </a:xfrm>
              <a:custGeom>
                <a:avLst/>
                <a:gdLst>
                  <a:gd name="T0" fmla="*/ 24 w 24"/>
                  <a:gd name="T1" fmla="*/ 0 h 64"/>
                  <a:gd name="T2" fmla="*/ 0 w 24"/>
                  <a:gd name="T3" fmla="*/ 22 h 64"/>
                  <a:gd name="T4" fmla="*/ 0 w 24"/>
                  <a:gd name="T5" fmla="*/ 64 h 64"/>
                  <a:gd name="T6" fmla="*/ 24 w 24"/>
                  <a:gd name="T7" fmla="*/ 40 h 64"/>
                  <a:gd name="T8" fmla="*/ 24 w 24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0"/>
                    </a:moveTo>
                    <a:lnTo>
                      <a:pt x="0" y="22"/>
                    </a:lnTo>
                    <a:lnTo>
                      <a:pt x="0" y="64"/>
                    </a:lnTo>
                    <a:lnTo>
                      <a:pt x="24" y="40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8" name="Freeform 663"/>
              <p:cNvSpPr/>
              <p:nvPr/>
            </p:nvSpPr>
            <p:spPr bwMode="auto">
              <a:xfrm>
                <a:off x="4648" y="1960"/>
                <a:ext cx="46" cy="81"/>
              </a:xfrm>
              <a:custGeom>
                <a:avLst/>
                <a:gdLst>
                  <a:gd name="T0" fmla="*/ 46 w 46"/>
                  <a:gd name="T1" fmla="*/ 0 h 81"/>
                  <a:gd name="T2" fmla="*/ 0 w 46"/>
                  <a:gd name="T3" fmla="*/ 43 h 81"/>
                  <a:gd name="T4" fmla="*/ 0 w 46"/>
                  <a:gd name="T5" fmla="*/ 81 h 81"/>
                  <a:gd name="T6" fmla="*/ 46 w 46"/>
                  <a:gd name="T7" fmla="*/ 33 h 81"/>
                  <a:gd name="T8" fmla="*/ 46 w 46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81">
                    <a:moveTo>
                      <a:pt x="46" y="0"/>
                    </a:moveTo>
                    <a:lnTo>
                      <a:pt x="0" y="43"/>
                    </a:lnTo>
                    <a:lnTo>
                      <a:pt x="0" y="81"/>
                    </a:lnTo>
                    <a:lnTo>
                      <a:pt x="46" y="33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9" name="Freeform 664"/>
              <p:cNvSpPr/>
              <p:nvPr/>
            </p:nvSpPr>
            <p:spPr bwMode="auto">
              <a:xfrm>
                <a:off x="4648" y="1960"/>
                <a:ext cx="46" cy="81"/>
              </a:xfrm>
              <a:custGeom>
                <a:avLst/>
                <a:gdLst>
                  <a:gd name="T0" fmla="*/ 46 w 46"/>
                  <a:gd name="T1" fmla="*/ 0 h 81"/>
                  <a:gd name="T2" fmla="*/ 0 w 46"/>
                  <a:gd name="T3" fmla="*/ 43 h 81"/>
                  <a:gd name="T4" fmla="*/ 0 w 46"/>
                  <a:gd name="T5" fmla="*/ 81 h 81"/>
                  <a:gd name="T6" fmla="*/ 46 w 46"/>
                  <a:gd name="T7" fmla="*/ 33 h 81"/>
                  <a:gd name="T8" fmla="*/ 46 w 46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81">
                    <a:moveTo>
                      <a:pt x="46" y="0"/>
                    </a:moveTo>
                    <a:lnTo>
                      <a:pt x="0" y="43"/>
                    </a:lnTo>
                    <a:lnTo>
                      <a:pt x="0" y="81"/>
                    </a:lnTo>
                    <a:lnTo>
                      <a:pt x="46" y="33"/>
                    </a:lnTo>
                    <a:lnTo>
                      <a:pt x="4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0" name="Freeform 665"/>
              <p:cNvSpPr/>
              <p:nvPr/>
            </p:nvSpPr>
            <p:spPr bwMode="auto">
              <a:xfrm>
                <a:off x="4740" y="1900"/>
                <a:ext cx="22" cy="46"/>
              </a:xfrm>
              <a:custGeom>
                <a:avLst/>
                <a:gdLst>
                  <a:gd name="T0" fmla="*/ 22 w 22"/>
                  <a:gd name="T1" fmla="*/ 0 h 46"/>
                  <a:gd name="T2" fmla="*/ 22 w 22"/>
                  <a:gd name="T3" fmla="*/ 0 h 46"/>
                  <a:gd name="T4" fmla="*/ 0 w 22"/>
                  <a:gd name="T5" fmla="*/ 20 h 46"/>
                  <a:gd name="T6" fmla="*/ 0 w 22"/>
                  <a:gd name="T7" fmla="*/ 46 h 46"/>
                  <a:gd name="T8" fmla="*/ 22 w 22"/>
                  <a:gd name="T9" fmla="*/ 26 h 46"/>
                  <a:gd name="T10" fmla="*/ 22 w 22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6">
                    <a:moveTo>
                      <a:pt x="22" y="0"/>
                    </a:moveTo>
                    <a:lnTo>
                      <a:pt x="22" y="0"/>
                    </a:lnTo>
                    <a:lnTo>
                      <a:pt x="0" y="20"/>
                    </a:lnTo>
                    <a:lnTo>
                      <a:pt x="0" y="46"/>
                    </a:lnTo>
                    <a:lnTo>
                      <a:pt x="22" y="26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1" name="Freeform 666"/>
              <p:cNvSpPr/>
              <p:nvPr/>
            </p:nvSpPr>
            <p:spPr bwMode="auto">
              <a:xfrm>
                <a:off x="4740" y="1900"/>
                <a:ext cx="22" cy="46"/>
              </a:xfrm>
              <a:custGeom>
                <a:avLst/>
                <a:gdLst>
                  <a:gd name="T0" fmla="*/ 22 w 22"/>
                  <a:gd name="T1" fmla="*/ 0 h 46"/>
                  <a:gd name="T2" fmla="*/ 22 w 22"/>
                  <a:gd name="T3" fmla="*/ 0 h 46"/>
                  <a:gd name="T4" fmla="*/ 0 w 22"/>
                  <a:gd name="T5" fmla="*/ 20 h 46"/>
                  <a:gd name="T6" fmla="*/ 0 w 22"/>
                  <a:gd name="T7" fmla="*/ 46 h 46"/>
                  <a:gd name="T8" fmla="*/ 22 w 22"/>
                  <a:gd name="T9" fmla="*/ 26 h 46"/>
                  <a:gd name="T10" fmla="*/ 22 w 22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6">
                    <a:moveTo>
                      <a:pt x="22" y="0"/>
                    </a:moveTo>
                    <a:lnTo>
                      <a:pt x="22" y="0"/>
                    </a:lnTo>
                    <a:lnTo>
                      <a:pt x="0" y="20"/>
                    </a:lnTo>
                    <a:lnTo>
                      <a:pt x="0" y="46"/>
                    </a:lnTo>
                    <a:lnTo>
                      <a:pt x="22" y="26"/>
                    </a:lnTo>
                    <a:lnTo>
                      <a:pt x="2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2" name="Freeform 667"/>
              <p:cNvSpPr/>
              <p:nvPr/>
            </p:nvSpPr>
            <p:spPr bwMode="auto">
              <a:xfrm>
                <a:off x="4582" y="2047"/>
                <a:ext cx="92" cy="132"/>
              </a:xfrm>
              <a:custGeom>
                <a:avLst/>
                <a:gdLst>
                  <a:gd name="T0" fmla="*/ 92 w 92"/>
                  <a:gd name="T1" fmla="*/ 0 h 132"/>
                  <a:gd name="T2" fmla="*/ 92 w 92"/>
                  <a:gd name="T3" fmla="*/ 0 h 132"/>
                  <a:gd name="T4" fmla="*/ 0 w 92"/>
                  <a:gd name="T5" fmla="*/ 90 h 132"/>
                  <a:gd name="T6" fmla="*/ 0 w 92"/>
                  <a:gd name="T7" fmla="*/ 132 h 132"/>
                  <a:gd name="T8" fmla="*/ 92 w 92"/>
                  <a:gd name="T9" fmla="*/ 34 h 132"/>
                  <a:gd name="T10" fmla="*/ 92 w 92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2">
                    <a:moveTo>
                      <a:pt x="92" y="0"/>
                    </a:moveTo>
                    <a:lnTo>
                      <a:pt x="92" y="0"/>
                    </a:lnTo>
                    <a:lnTo>
                      <a:pt x="0" y="90"/>
                    </a:lnTo>
                    <a:lnTo>
                      <a:pt x="0" y="132"/>
                    </a:lnTo>
                    <a:lnTo>
                      <a:pt x="92" y="34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3" name="Freeform 668"/>
              <p:cNvSpPr/>
              <p:nvPr/>
            </p:nvSpPr>
            <p:spPr bwMode="auto">
              <a:xfrm>
                <a:off x="4582" y="2047"/>
                <a:ext cx="92" cy="132"/>
              </a:xfrm>
              <a:custGeom>
                <a:avLst/>
                <a:gdLst>
                  <a:gd name="T0" fmla="*/ 92 w 92"/>
                  <a:gd name="T1" fmla="*/ 0 h 132"/>
                  <a:gd name="T2" fmla="*/ 92 w 92"/>
                  <a:gd name="T3" fmla="*/ 0 h 132"/>
                  <a:gd name="T4" fmla="*/ 0 w 92"/>
                  <a:gd name="T5" fmla="*/ 90 h 132"/>
                  <a:gd name="T6" fmla="*/ 0 w 92"/>
                  <a:gd name="T7" fmla="*/ 132 h 132"/>
                  <a:gd name="T8" fmla="*/ 92 w 92"/>
                  <a:gd name="T9" fmla="*/ 34 h 132"/>
                  <a:gd name="T10" fmla="*/ 92 w 92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2">
                    <a:moveTo>
                      <a:pt x="92" y="0"/>
                    </a:moveTo>
                    <a:lnTo>
                      <a:pt x="92" y="0"/>
                    </a:lnTo>
                    <a:lnTo>
                      <a:pt x="0" y="90"/>
                    </a:lnTo>
                    <a:lnTo>
                      <a:pt x="0" y="132"/>
                    </a:lnTo>
                    <a:lnTo>
                      <a:pt x="92" y="34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4" name="Freeform 669"/>
              <p:cNvSpPr/>
              <p:nvPr/>
            </p:nvSpPr>
            <p:spPr bwMode="auto">
              <a:xfrm>
                <a:off x="4698" y="1962"/>
                <a:ext cx="64" cy="93"/>
              </a:xfrm>
              <a:custGeom>
                <a:avLst/>
                <a:gdLst>
                  <a:gd name="T0" fmla="*/ 64 w 64"/>
                  <a:gd name="T1" fmla="*/ 0 h 93"/>
                  <a:gd name="T2" fmla="*/ 64 w 64"/>
                  <a:gd name="T3" fmla="*/ 0 h 93"/>
                  <a:gd name="T4" fmla="*/ 0 w 64"/>
                  <a:gd name="T5" fmla="*/ 61 h 93"/>
                  <a:gd name="T6" fmla="*/ 0 w 64"/>
                  <a:gd name="T7" fmla="*/ 93 h 93"/>
                  <a:gd name="T8" fmla="*/ 0 w 64"/>
                  <a:gd name="T9" fmla="*/ 93 h 93"/>
                  <a:gd name="T10" fmla="*/ 64 w 64"/>
                  <a:gd name="T11" fmla="*/ 25 h 93"/>
                  <a:gd name="T12" fmla="*/ 64 w 6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93">
                    <a:moveTo>
                      <a:pt x="64" y="0"/>
                    </a:moveTo>
                    <a:lnTo>
                      <a:pt x="64" y="0"/>
                    </a:lnTo>
                    <a:lnTo>
                      <a:pt x="0" y="61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64" y="25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5" name="Freeform 670"/>
              <p:cNvSpPr/>
              <p:nvPr/>
            </p:nvSpPr>
            <p:spPr bwMode="auto">
              <a:xfrm>
                <a:off x="4698" y="1962"/>
                <a:ext cx="64" cy="93"/>
              </a:xfrm>
              <a:custGeom>
                <a:avLst/>
                <a:gdLst>
                  <a:gd name="T0" fmla="*/ 64 w 64"/>
                  <a:gd name="T1" fmla="*/ 0 h 93"/>
                  <a:gd name="T2" fmla="*/ 64 w 64"/>
                  <a:gd name="T3" fmla="*/ 0 h 93"/>
                  <a:gd name="T4" fmla="*/ 0 w 64"/>
                  <a:gd name="T5" fmla="*/ 61 h 93"/>
                  <a:gd name="T6" fmla="*/ 0 w 64"/>
                  <a:gd name="T7" fmla="*/ 93 h 93"/>
                  <a:gd name="T8" fmla="*/ 0 w 64"/>
                  <a:gd name="T9" fmla="*/ 93 h 93"/>
                  <a:gd name="T10" fmla="*/ 64 w 64"/>
                  <a:gd name="T11" fmla="*/ 25 h 93"/>
                  <a:gd name="T12" fmla="*/ 64 w 6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93">
                    <a:moveTo>
                      <a:pt x="64" y="0"/>
                    </a:moveTo>
                    <a:lnTo>
                      <a:pt x="64" y="0"/>
                    </a:lnTo>
                    <a:lnTo>
                      <a:pt x="0" y="61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64" y="25"/>
                    </a:lnTo>
                    <a:lnTo>
                      <a:pt x="6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6" name="Freeform 671"/>
              <p:cNvSpPr/>
              <p:nvPr/>
            </p:nvSpPr>
            <p:spPr bwMode="auto">
              <a:xfrm>
                <a:off x="4558" y="2143"/>
                <a:ext cx="92" cy="138"/>
              </a:xfrm>
              <a:custGeom>
                <a:avLst/>
                <a:gdLst>
                  <a:gd name="T0" fmla="*/ 92 w 92"/>
                  <a:gd name="T1" fmla="*/ 0 h 138"/>
                  <a:gd name="T2" fmla="*/ 92 w 92"/>
                  <a:gd name="T3" fmla="*/ 0 h 138"/>
                  <a:gd name="T4" fmla="*/ 0 w 92"/>
                  <a:gd name="T5" fmla="*/ 94 h 138"/>
                  <a:gd name="T6" fmla="*/ 0 w 92"/>
                  <a:gd name="T7" fmla="*/ 138 h 138"/>
                  <a:gd name="T8" fmla="*/ 92 w 92"/>
                  <a:gd name="T9" fmla="*/ 36 h 138"/>
                  <a:gd name="T10" fmla="*/ 92 w 92"/>
                  <a:gd name="T11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8">
                    <a:moveTo>
                      <a:pt x="92" y="0"/>
                    </a:moveTo>
                    <a:lnTo>
                      <a:pt x="92" y="0"/>
                    </a:lnTo>
                    <a:lnTo>
                      <a:pt x="0" y="94"/>
                    </a:lnTo>
                    <a:lnTo>
                      <a:pt x="0" y="138"/>
                    </a:lnTo>
                    <a:lnTo>
                      <a:pt x="92" y="36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7" name="Freeform 672"/>
              <p:cNvSpPr/>
              <p:nvPr/>
            </p:nvSpPr>
            <p:spPr bwMode="auto">
              <a:xfrm>
                <a:off x="4558" y="2143"/>
                <a:ext cx="92" cy="138"/>
              </a:xfrm>
              <a:custGeom>
                <a:avLst/>
                <a:gdLst>
                  <a:gd name="T0" fmla="*/ 92 w 92"/>
                  <a:gd name="T1" fmla="*/ 0 h 138"/>
                  <a:gd name="T2" fmla="*/ 92 w 92"/>
                  <a:gd name="T3" fmla="*/ 0 h 138"/>
                  <a:gd name="T4" fmla="*/ 0 w 92"/>
                  <a:gd name="T5" fmla="*/ 94 h 138"/>
                  <a:gd name="T6" fmla="*/ 0 w 92"/>
                  <a:gd name="T7" fmla="*/ 138 h 138"/>
                  <a:gd name="T8" fmla="*/ 92 w 92"/>
                  <a:gd name="T9" fmla="*/ 36 h 138"/>
                  <a:gd name="T10" fmla="*/ 92 w 92"/>
                  <a:gd name="T11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8">
                    <a:moveTo>
                      <a:pt x="92" y="0"/>
                    </a:moveTo>
                    <a:lnTo>
                      <a:pt x="92" y="0"/>
                    </a:lnTo>
                    <a:lnTo>
                      <a:pt x="0" y="94"/>
                    </a:lnTo>
                    <a:lnTo>
                      <a:pt x="0" y="138"/>
                    </a:lnTo>
                    <a:lnTo>
                      <a:pt x="92" y="36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673"/>
              <p:cNvSpPr/>
              <p:nvPr/>
            </p:nvSpPr>
            <p:spPr bwMode="auto">
              <a:xfrm>
                <a:off x="4674" y="2073"/>
                <a:ext cx="44" cy="80"/>
              </a:xfrm>
              <a:custGeom>
                <a:avLst/>
                <a:gdLst>
                  <a:gd name="T0" fmla="*/ 44 w 44"/>
                  <a:gd name="T1" fmla="*/ 0 h 80"/>
                  <a:gd name="T2" fmla="*/ 0 w 44"/>
                  <a:gd name="T3" fmla="*/ 46 h 80"/>
                  <a:gd name="T4" fmla="*/ 0 w 44"/>
                  <a:gd name="T5" fmla="*/ 80 h 80"/>
                  <a:gd name="T6" fmla="*/ 44 w 44"/>
                  <a:gd name="T7" fmla="*/ 30 h 80"/>
                  <a:gd name="T8" fmla="*/ 44 w 44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80">
                    <a:moveTo>
                      <a:pt x="44" y="0"/>
                    </a:moveTo>
                    <a:lnTo>
                      <a:pt x="0" y="46"/>
                    </a:lnTo>
                    <a:lnTo>
                      <a:pt x="0" y="80"/>
                    </a:lnTo>
                    <a:lnTo>
                      <a:pt x="44" y="3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9" name="Freeform 674"/>
              <p:cNvSpPr/>
              <p:nvPr/>
            </p:nvSpPr>
            <p:spPr bwMode="auto">
              <a:xfrm>
                <a:off x="4674" y="2073"/>
                <a:ext cx="44" cy="80"/>
              </a:xfrm>
              <a:custGeom>
                <a:avLst/>
                <a:gdLst>
                  <a:gd name="T0" fmla="*/ 44 w 44"/>
                  <a:gd name="T1" fmla="*/ 0 h 80"/>
                  <a:gd name="T2" fmla="*/ 0 w 44"/>
                  <a:gd name="T3" fmla="*/ 46 h 80"/>
                  <a:gd name="T4" fmla="*/ 0 w 44"/>
                  <a:gd name="T5" fmla="*/ 80 h 80"/>
                  <a:gd name="T6" fmla="*/ 44 w 44"/>
                  <a:gd name="T7" fmla="*/ 30 h 80"/>
                  <a:gd name="T8" fmla="*/ 44 w 44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80">
                    <a:moveTo>
                      <a:pt x="44" y="0"/>
                    </a:moveTo>
                    <a:lnTo>
                      <a:pt x="0" y="46"/>
                    </a:lnTo>
                    <a:lnTo>
                      <a:pt x="0" y="80"/>
                    </a:lnTo>
                    <a:lnTo>
                      <a:pt x="44" y="30"/>
                    </a:lnTo>
                    <a:lnTo>
                      <a:pt x="4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675"/>
              <p:cNvSpPr/>
              <p:nvPr/>
            </p:nvSpPr>
            <p:spPr bwMode="auto">
              <a:xfrm>
                <a:off x="4754" y="2029"/>
                <a:ext cx="8" cy="34"/>
              </a:xfrm>
              <a:custGeom>
                <a:avLst/>
                <a:gdLst>
                  <a:gd name="T0" fmla="*/ 8 w 8"/>
                  <a:gd name="T1" fmla="*/ 0 h 34"/>
                  <a:gd name="T2" fmla="*/ 8 w 8"/>
                  <a:gd name="T3" fmla="*/ 0 h 34"/>
                  <a:gd name="T4" fmla="*/ 0 w 8"/>
                  <a:gd name="T5" fmla="*/ 8 h 34"/>
                  <a:gd name="T6" fmla="*/ 0 w 8"/>
                  <a:gd name="T7" fmla="*/ 34 h 34"/>
                  <a:gd name="T8" fmla="*/ 8 w 8"/>
                  <a:gd name="T9" fmla="*/ 26 h 34"/>
                  <a:gd name="T10" fmla="*/ 8 w 8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4">
                    <a:moveTo>
                      <a:pt x="8" y="0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8" y="26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676"/>
              <p:cNvSpPr/>
              <p:nvPr/>
            </p:nvSpPr>
            <p:spPr bwMode="auto">
              <a:xfrm>
                <a:off x="4754" y="2029"/>
                <a:ext cx="8" cy="34"/>
              </a:xfrm>
              <a:custGeom>
                <a:avLst/>
                <a:gdLst>
                  <a:gd name="T0" fmla="*/ 8 w 8"/>
                  <a:gd name="T1" fmla="*/ 0 h 34"/>
                  <a:gd name="T2" fmla="*/ 8 w 8"/>
                  <a:gd name="T3" fmla="*/ 0 h 34"/>
                  <a:gd name="T4" fmla="*/ 0 w 8"/>
                  <a:gd name="T5" fmla="*/ 8 h 34"/>
                  <a:gd name="T6" fmla="*/ 0 w 8"/>
                  <a:gd name="T7" fmla="*/ 34 h 34"/>
                  <a:gd name="T8" fmla="*/ 8 w 8"/>
                  <a:gd name="T9" fmla="*/ 26 h 34"/>
                  <a:gd name="T10" fmla="*/ 8 w 8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4">
                    <a:moveTo>
                      <a:pt x="8" y="0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8" y="26"/>
                    </a:lnTo>
                    <a:lnTo>
                      <a:pt x="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677"/>
              <p:cNvSpPr/>
              <p:nvPr/>
            </p:nvSpPr>
            <p:spPr bwMode="auto">
              <a:xfrm>
                <a:off x="4564" y="2267"/>
                <a:ext cx="36" cy="84"/>
              </a:xfrm>
              <a:custGeom>
                <a:avLst/>
                <a:gdLst>
                  <a:gd name="T0" fmla="*/ 36 w 36"/>
                  <a:gd name="T1" fmla="*/ 0 h 84"/>
                  <a:gd name="T2" fmla="*/ 36 w 36"/>
                  <a:gd name="T3" fmla="*/ 0 h 84"/>
                  <a:gd name="T4" fmla="*/ 0 w 36"/>
                  <a:gd name="T5" fmla="*/ 40 h 84"/>
                  <a:gd name="T6" fmla="*/ 0 w 36"/>
                  <a:gd name="T7" fmla="*/ 84 h 84"/>
                  <a:gd name="T8" fmla="*/ 0 w 36"/>
                  <a:gd name="T9" fmla="*/ 84 h 84"/>
                  <a:gd name="T10" fmla="*/ 36 w 36"/>
                  <a:gd name="T11" fmla="*/ 42 h 84"/>
                  <a:gd name="T12" fmla="*/ 36 w 36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84">
                    <a:moveTo>
                      <a:pt x="36" y="0"/>
                    </a:moveTo>
                    <a:lnTo>
                      <a:pt x="36" y="0"/>
                    </a:lnTo>
                    <a:lnTo>
                      <a:pt x="0" y="40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36" y="4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678"/>
              <p:cNvSpPr/>
              <p:nvPr/>
            </p:nvSpPr>
            <p:spPr bwMode="auto">
              <a:xfrm>
                <a:off x="4564" y="2267"/>
                <a:ext cx="36" cy="84"/>
              </a:xfrm>
              <a:custGeom>
                <a:avLst/>
                <a:gdLst>
                  <a:gd name="T0" fmla="*/ 36 w 36"/>
                  <a:gd name="T1" fmla="*/ 0 h 84"/>
                  <a:gd name="T2" fmla="*/ 36 w 36"/>
                  <a:gd name="T3" fmla="*/ 0 h 84"/>
                  <a:gd name="T4" fmla="*/ 0 w 36"/>
                  <a:gd name="T5" fmla="*/ 40 h 84"/>
                  <a:gd name="T6" fmla="*/ 0 w 36"/>
                  <a:gd name="T7" fmla="*/ 84 h 84"/>
                  <a:gd name="T8" fmla="*/ 0 w 36"/>
                  <a:gd name="T9" fmla="*/ 84 h 84"/>
                  <a:gd name="T10" fmla="*/ 36 w 36"/>
                  <a:gd name="T11" fmla="*/ 42 h 84"/>
                  <a:gd name="T12" fmla="*/ 36 w 36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84">
                    <a:moveTo>
                      <a:pt x="36" y="0"/>
                    </a:moveTo>
                    <a:lnTo>
                      <a:pt x="36" y="0"/>
                    </a:lnTo>
                    <a:lnTo>
                      <a:pt x="0" y="40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36" y="42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679"/>
              <p:cNvSpPr/>
              <p:nvPr/>
            </p:nvSpPr>
            <p:spPr bwMode="auto">
              <a:xfrm>
                <a:off x="4624" y="2093"/>
                <a:ext cx="138" cy="188"/>
              </a:xfrm>
              <a:custGeom>
                <a:avLst/>
                <a:gdLst>
                  <a:gd name="T0" fmla="*/ 138 w 138"/>
                  <a:gd name="T1" fmla="*/ 0 h 188"/>
                  <a:gd name="T2" fmla="*/ 138 w 138"/>
                  <a:gd name="T3" fmla="*/ 0 h 188"/>
                  <a:gd name="T4" fmla="*/ 0 w 138"/>
                  <a:gd name="T5" fmla="*/ 148 h 188"/>
                  <a:gd name="T6" fmla="*/ 0 w 138"/>
                  <a:gd name="T7" fmla="*/ 188 h 188"/>
                  <a:gd name="T8" fmla="*/ 138 w 138"/>
                  <a:gd name="T9" fmla="*/ 24 h 188"/>
                  <a:gd name="T10" fmla="*/ 138 w 138"/>
                  <a:gd name="T1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88">
                    <a:moveTo>
                      <a:pt x="138" y="0"/>
                    </a:moveTo>
                    <a:lnTo>
                      <a:pt x="138" y="0"/>
                    </a:lnTo>
                    <a:lnTo>
                      <a:pt x="0" y="148"/>
                    </a:lnTo>
                    <a:lnTo>
                      <a:pt x="0" y="188"/>
                    </a:lnTo>
                    <a:lnTo>
                      <a:pt x="138" y="24"/>
                    </a:lnTo>
                    <a:lnTo>
                      <a:pt x="1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680"/>
              <p:cNvSpPr/>
              <p:nvPr/>
            </p:nvSpPr>
            <p:spPr bwMode="auto">
              <a:xfrm>
                <a:off x="4624" y="2093"/>
                <a:ext cx="138" cy="188"/>
              </a:xfrm>
              <a:custGeom>
                <a:avLst/>
                <a:gdLst>
                  <a:gd name="T0" fmla="*/ 138 w 138"/>
                  <a:gd name="T1" fmla="*/ 0 h 188"/>
                  <a:gd name="T2" fmla="*/ 138 w 138"/>
                  <a:gd name="T3" fmla="*/ 0 h 188"/>
                  <a:gd name="T4" fmla="*/ 0 w 138"/>
                  <a:gd name="T5" fmla="*/ 148 h 188"/>
                  <a:gd name="T6" fmla="*/ 0 w 138"/>
                  <a:gd name="T7" fmla="*/ 188 h 188"/>
                  <a:gd name="T8" fmla="*/ 138 w 138"/>
                  <a:gd name="T9" fmla="*/ 24 h 188"/>
                  <a:gd name="T10" fmla="*/ 138 w 138"/>
                  <a:gd name="T1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88">
                    <a:moveTo>
                      <a:pt x="138" y="0"/>
                    </a:moveTo>
                    <a:lnTo>
                      <a:pt x="138" y="0"/>
                    </a:lnTo>
                    <a:lnTo>
                      <a:pt x="0" y="148"/>
                    </a:lnTo>
                    <a:lnTo>
                      <a:pt x="0" y="188"/>
                    </a:lnTo>
                    <a:lnTo>
                      <a:pt x="138" y="24"/>
                    </a:lnTo>
                    <a:lnTo>
                      <a:pt x="13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681"/>
              <p:cNvSpPr/>
              <p:nvPr/>
            </p:nvSpPr>
            <p:spPr bwMode="auto">
              <a:xfrm>
                <a:off x="4678" y="2159"/>
                <a:ext cx="84" cy="128"/>
              </a:xfrm>
              <a:custGeom>
                <a:avLst/>
                <a:gdLst>
                  <a:gd name="T0" fmla="*/ 84 w 84"/>
                  <a:gd name="T1" fmla="*/ 0 h 128"/>
                  <a:gd name="T2" fmla="*/ 84 w 84"/>
                  <a:gd name="T3" fmla="*/ 0 h 128"/>
                  <a:gd name="T4" fmla="*/ 0 w 84"/>
                  <a:gd name="T5" fmla="*/ 94 h 128"/>
                  <a:gd name="T6" fmla="*/ 0 w 84"/>
                  <a:gd name="T7" fmla="*/ 128 h 128"/>
                  <a:gd name="T8" fmla="*/ 84 w 84"/>
                  <a:gd name="T9" fmla="*/ 26 h 128"/>
                  <a:gd name="T10" fmla="*/ 84 w 84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28">
                    <a:moveTo>
                      <a:pt x="84" y="0"/>
                    </a:moveTo>
                    <a:lnTo>
                      <a:pt x="84" y="0"/>
                    </a:lnTo>
                    <a:lnTo>
                      <a:pt x="0" y="94"/>
                    </a:lnTo>
                    <a:lnTo>
                      <a:pt x="0" y="128"/>
                    </a:lnTo>
                    <a:lnTo>
                      <a:pt x="84" y="26"/>
                    </a:ln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682"/>
              <p:cNvSpPr/>
              <p:nvPr/>
            </p:nvSpPr>
            <p:spPr bwMode="auto">
              <a:xfrm>
                <a:off x="4678" y="2159"/>
                <a:ext cx="84" cy="128"/>
              </a:xfrm>
              <a:custGeom>
                <a:avLst/>
                <a:gdLst>
                  <a:gd name="T0" fmla="*/ 84 w 84"/>
                  <a:gd name="T1" fmla="*/ 0 h 128"/>
                  <a:gd name="T2" fmla="*/ 84 w 84"/>
                  <a:gd name="T3" fmla="*/ 0 h 128"/>
                  <a:gd name="T4" fmla="*/ 0 w 84"/>
                  <a:gd name="T5" fmla="*/ 94 h 128"/>
                  <a:gd name="T6" fmla="*/ 0 w 84"/>
                  <a:gd name="T7" fmla="*/ 128 h 128"/>
                  <a:gd name="T8" fmla="*/ 84 w 84"/>
                  <a:gd name="T9" fmla="*/ 26 h 128"/>
                  <a:gd name="T10" fmla="*/ 84 w 84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28">
                    <a:moveTo>
                      <a:pt x="84" y="0"/>
                    </a:moveTo>
                    <a:lnTo>
                      <a:pt x="84" y="0"/>
                    </a:lnTo>
                    <a:lnTo>
                      <a:pt x="0" y="94"/>
                    </a:lnTo>
                    <a:lnTo>
                      <a:pt x="0" y="128"/>
                    </a:lnTo>
                    <a:lnTo>
                      <a:pt x="84" y="26"/>
                    </a:lnTo>
                    <a:lnTo>
                      <a:pt x="8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Rectangle 683"/>
              <p:cNvSpPr>
                <a:spLocks noChangeArrowheads="1"/>
              </p:cNvSpPr>
              <p:nvPr/>
            </p:nvSpPr>
            <p:spPr bwMode="auto">
              <a:xfrm>
                <a:off x="4682" y="1332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684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0" name="Freeform 685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1" name="Freeform 686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Rectangle 687"/>
              <p:cNvSpPr>
                <a:spLocks noChangeArrowheads="1"/>
              </p:cNvSpPr>
              <p:nvPr/>
            </p:nvSpPr>
            <p:spPr bwMode="auto">
              <a:xfrm>
                <a:off x="5550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3" name="Rectangle 688"/>
              <p:cNvSpPr>
                <a:spLocks noChangeArrowheads="1"/>
              </p:cNvSpPr>
              <p:nvPr/>
            </p:nvSpPr>
            <p:spPr bwMode="auto">
              <a:xfrm>
                <a:off x="557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4" name="Rectangle 689"/>
              <p:cNvSpPr>
                <a:spLocks noChangeArrowheads="1"/>
              </p:cNvSpPr>
              <p:nvPr/>
            </p:nvSpPr>
            <p:spPr bwMode="auto">
              <a:xfrm>
                <a:off x="559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" name="Rectangle 690"/>
              <p:cNvSpPr>
                <a:spLocks noChangeArrowheads="1"/>
              </p:cNvSpPr>
              <p:nvPr/>
            </p:nvSpPr>
            <p:spPr bwMode="auto">
              <a:xfrm>
                <a:off x="5550" y="17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6" name="Rectangle 691"/>
              <p:cNvSpPr>
                <a:spLocks noChangeArrowheads="1"/>
              </p:cNvSpPr>
              <p:nvPr/>
            </p:nvSpPr>
            <p:spPr bwMode="auto">
              <a:xfrm>
                <a:off x="5570" y="1710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7" name="Rectangle 692"/>
              <p:cNvSpPr>
                <a:spLocks noChangeArrowheads="1"/>
              </p:cNvSpPr>
              <p:nvPr/>
            </p:nvSpPr>
            <p:spPr bwMode="auto">
              <a:xfrm>
                <a:off x="5550" y="1768"/>
                <a:ext cx="20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8" name="Rectangle 693"/>
              <p:cNvSpPr>
                <a:spLocks noChangeArrowheads="1"/>
              </p:cNvSpPr>
              <p:nvPr/>
            </p:nvSpPr>
            <p:spPr bwMode="auto">
              <a:xfrm>
                <a:off x="5550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9" name="Rectangle 694"/>
              <p:cNvSpPr>
                <a:spLocks noChangeArrowheads="1"/>
              </p:cNvSpPr>
              <p:nvPr/>
            </p:nvSpPr>
            <p:spPr bwMode="auto">
              <a:xfrm>
                <a:off x="5570" y="1824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0" name="Rectangle 695"/>
              <p:cNvSpPr>
                <a:spLocks noChangeArrowheads="1"/>
              </p:cNvSpPr>
              <p:nvPr/>
            </p:nvSpPr>
            <p:spPr bwMode="auto">
              <a:xfrm>
                <a:off x="5614" y="1824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1" name="Rectangle 696"/>
              <p:cNvSpPr>
                <a:spLocks noChangeArrowheads="1"/>
              </p:cNvSpPr>
              <p:nvPr/>
            </p:nvSpPr>
            <p:spPr bwMode="auto">
              <a:xfrm>
                <a:off x="5550" y="1936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2" name="Rectangle 697"/>
              <p:cNvSpPr>
                <a:spLocks noChangeArrowheads="1"/>
              </p:cNvSpPr>
              <p:nvPr/>
            </p:nvSpPr>
            <p:spPr bwMode="auto">
              <a:xfrm>
                <a:off x="5592" y="1936"/>
                <a:ext cx="100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3" name="Rectangle 698"/>
              <p:cNvSpPr>
                <a:spLocks noChangeArrowheads="1"/>
              </p:cNvSpPr>
              <p:nvPr/>
            </p:nvSpPr>
            <p:spPr bwMode="auto">
              <a:xfrm>
                <a:off x="5656" y="1993"/>
                <a:ext cx="3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4" name="Rectangle 699"/>
              <p:cNvSpPr>
                <a:spLocks noChangeArrowheads="1"/>
              </p:cNvSpPr>
              <p:nvPr/>
            </p:nvSpPr>
            <p:spPr bwMode="auto">
              <a:xfrm>
                <a:off x="5550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5" name="Rectangle 700"/>
              <p:cNvSpPr>
                <a:spLocks noChangeArrowheads="1"/>
              </p:cNvSpPr>
              <p:nvPr/>
            </p:nvSpPr>
            <p:spPr bwMode="auto">
              <a:xfrm>
                <a:off x="5592" y="2049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6" name="Rectangle 701"/>
              <p:cNvSpPr>
                <a:spLocks noChangeArrowheads="1"/>
              </p:cNvSpPr>
              <p:nvPr/>
            </p:nvSpPr>
            <p:spPr bwMode="auto">
              <a:xfrm>
                <a:off x="5570" y="21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7" name="Rectangle 702"/>
              <p:cNvSpPr>
                <a:spLocks noChangeArrowheads="1"/>
              </p:cNvSpPr>
              <p:nvPr/>
            </p:nvSpPr>
            <p:spPr bwMode="auto">
              <a:xfrm>
                <a:off x="5614" y="2161"/>
                <a:ext cx="20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8" name="Rectangle 703"/>
              <p:cNvSpPr>
                <a:spLocks noChangeArrowheads="1"/>
              </p:cNvSpPr>
              <p:nvPr/>
            </p:nvSpPr>
            <p:spPr bwMode="auto">
              <a:xfrm>
                <a:off x="5550" y="232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9" name="Rectangle 704"/>
              <p:cNvSpPr>
                <a:spLocks noChangeArrowheads="1"/>
              </p:cNvSpPr>
              <p:nvPr/>
            </p:nvSpPr>
            <p:spPr bwMode="auto">
              <a:xfrm>
                <a:off x="5592" y="2329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0" name="Rectangle 705"/>
              <p:cNvSpPr>
                <a:spLocks noChangeArrowheads="1"/>
              </p:cNvSpPr>
              <p:nvPr/>
            </p:nvSpPr>
            <p:spPr bwMode="auto">
              <a:xfrm>
                <a:off x="5656" y="2329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1" name="Rectangle 706"/>
              <p:cNvSpPr>
                <a:spLocks noChangeArrowheads="1"/>
              </p:cNvSpPr>
              <p:nvPr/>
            </p:nvSpPr>
            <p:spPr bwMode="auto">
              <a:xfrm>
                <a:off x="5570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2" name="Rectangle 707"/>
              <p:cNvSpPr>
                <a:spLocks noChangeArrowheads="1"/>
              </p:cNvSpPr>
              <p:nvPr/>
            </p:nvSpPr>
            <p:spPr bwMode="auto">
              <a:xfrm>
                <a:off x="5570" y="244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3" name="Rectangle 708"/>
              <p:cNvSpPr>
                <a:spLocks noChangeArrowheads="1"/>
              </p:cNvSpPr>
              <p:nvPr/>
            </p:nvSpPr>
            <p:spPr bwMode="auto">
              <a:xfrm>
                <a:off x="5550" y="2499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4" name="Rectangle 709"/>
              <p:cNvSpPr>
                <a:spLocks noChangeArrowheads="1"/>
              </p:cNvSpPr>
              <p:nvPr/>
            </p:nvSpPr>
            <p:spPr bwMode="auto">
              <a:xfrm>
                <a:off x="5592" y="2499"/>
                <a:ext cx="100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5" name="Rectangle 710"/>
              <p:cNvSpPr>
                <a:spLocks noChangeArrowheads="1"/>
              </p:cNvSpPr>
              <p:nvPr/>
            </p:nvSpPr>
            <p:spPr bwMode="auto">
              <a:xfrm>
                <a:off x="5550" y="2555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6" name="Rectangle 711"/>
              <p:cNvSpPr>
                <a:spLocks noChangeArrowheads="1"/>
              </p:cNvSpPr>
              <p:nvPr/>
            </p:nvSpPr>
            <p:spPr bwMode="auto">
              <a:xfrm>
                <a:off x="5592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" name="Rectangle 712"/>
              <p:cNvSpPr>
                <a:spLocks noChangeArrowheads="1"/>
              </p:cNvSpPr>
              <p:nvPr/>
            </p:nvSpPr>
            <p:spPr bwMode="auto">
              <a:xfrm>
                <a:off x="5636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" name="Rectangle 713"/>
              <p:cNvSpPr>
                <a:spLocks noChangeArrowheads="1"/>
              </p:cNvSpPr>
              <p:nvPr/>
            </p:nvSpPr>
            <p:spPr bwMode="auto">
              <a:xfrm>
                <a:off x="5656" y="2611"/>
                <a:ext cx="14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" name="Rectangle 714"/>
              <p:cNvSpPr>
                <a:spLocks noChangeArrowheads="1"/>
              </p:cNvSpPr>
              <p:nvPr/>
            </p:nvSpPr>
            <p:spPr bwMode="auto">
              <a:xfrm>
                <a:off x="5550" y="272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" name="Rectangle 715"/>
              <p:cNvSpPr>
                <a:spLocks noChangeArrowheads="1"/>
              </p:cNvSpPr>
              <p:nvPr/>
            </p:nvSpPr>
            <p:spPr bwMode="auto">
              <a:xfrm>
                <a:off x="5592" y="2724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" name="Rectangle 716"/>
              <p:cNvSpPr>
                <a:spLocks noChangeArrowheads="1"/>
              </p:cNvSpPr>
              <p:nvPr/>
            </p:nvSpPr>
            <p:spPr bwMode="auto">
              <a:xfrm>
                <a:off x="5570" y="278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2" name="Rectangle 717"/>
              <p:cNvSpPr>
                <a:spLocks noChangeArrowheads="1"/>
              </p:cNvSpPr>
              <p:nvPr/>
            </p:nvSpPr>
            <p:spPr bwMode="auto">
              <a:xfrm>
                <a:off x="5614" y="2780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3" name="Rectangle 718"/>
              <p:cNvSpPr>
                <a:spLocks noChangeArrowheads="1"/>
              </p:cNvSpPr>
              <p:nvPr/>
            </p:nvSpPr>
            <p:spPr bwMode="auto">
              <a:xfrm>
                <a:off x="5550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4" name="Rectangle 719"/>
              <p:cNvSpPr>
                <a:spLocks noChangeArrowheads="1"/>
              </p:cNvSpPr>
              <p:nvPr/>
            </p:nvSpPr>
            <p:spPr bwMode="auto">
              <a:xfrm>
                <a:off x="5592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5" name="Rectangle 720"/>
              <p:cNvSpPr>
                <a:spLocks noChangeArrowheads="1"/>
              </p:cNvSpPr>
              <p:nvPr/>
            </p:nvSpPr>
            <p:spPr bwMode="auto">
              <a:xfrm>
                <a:off x="5744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6" name="Rectangle 721"/>
              <p:cNvSpPr>
                <a:spLocks noChangeArrowheads="1"/>
              </p:cNvSpPr>
              <p:nvPr/>
            </p:nvSpPr>
            <p:spPr bwMode="auto">
              <a:xfrm>
                <a:off x="576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7" name="Rectangle 722"/>
              <p:cNvSpPr>
                <a:spLocks noChangeArrowheads="1"/>
              </p:cNvSpPr>
              <p:nvPr/>
            </p:nvSpPr>
            <p:spPr bwMode="auto">
              <a:xfrm>
                <a:off x="5786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8" name="Rectangle 723"/>
              <p:cNvSpPr>
                <a:spLocks noChangeArrowheads="1"/>
              </p:cNvSpPr>
              <p:nvPr/>
            </p:nvSpPr>
            <p:spPr bwMode="auto">
              <a:xfrm>
                <a:off x="5680" y="17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9" name="Rectangle 724"/>
              <p:cNvSpPr>
                <a:spLocks noChangeArrowheads="1"/>
              </p:cNvSpPr>
              <p:nvPr/>
            </p:nvSpPr>
            <p:spPr bwMode="auto">
              <a:xfrm>
                <a:off x="5722" y="1710"/>
                <a:ext cx="2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0" name="Rectangle 725"/>
              <p:cNvSpPr>
                <a:spLocks noChangeArrowheads="1"/>
              </p:cNvSpPr>
              <p:nvPr/>
            </p:nvSpPr>
            <p:spPr bwMode="auto">
              <a:xfrm>
                <a:off x="5680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1" name="Rectangle 726"/>
              <p:cNvSpPr>
                <a:spLocks noChangeArrowheads="1"/>
              </p:cNvSpPr>
              <p:nvPr/>
            </p:nvSpPr>
            <p:spPr bwMode="auto">
              <a:xfrm>
                <a:off x="5786" y="18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2" name="Rectangle 727"/>
              <p:cNvSpPr>
                <a:spLocks noChangeArrowheads="1"/>
              </p:cNvSpPr>
              <p:nvPr/>
            </p:nvSpPr>
            <p:spPr bwMode="auto">
              <a:xfrm>
                <a:off x="5700" y="199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3" name="Rectangle 728"/>
              <p:cNvSpPr>
                <a:spLocks noChangeArrowheads="1"/>
              </p:cNvSpPr>
              <p:nvPr/>
            </p:nvSpPr>
            <p:spPr bwMode="auto">
              <a:xfrm>
                <a:off x="5786" y="2049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4" name="Rectangle 729"/>
              <p:cNvSpPr>
                <a:spLocks noChangeArrowheads="1"/>
              </p:cNvSpPr>
              <p:nvPr/>
            </p:nvSpPr>
            <p:spPr bwMode="auto">
              <a:xfrm>
                <a:off x="5636" y="2273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5" name="Rectangle 730"/>
              <p:cNvSpPr>
                <a:spLocks noChangeArrowheads="1"/>
              </p:cNvSpPr>
              <p:nvPr/>
            </p:nvSpPr>
            <p:spPr bwMode="auto">
              <a:xfrm>
                <a:off x="5744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6" name="Rectangle 731"/>
              <p:cNvSpPr>
                <a:spLocks noChangeArrowheads="1"/>
              </p:cNvSpPr>
              <p:nvPr/>
            </p:nvSpPr>
            <p:spPr bwMode="auto">
              <a:xfrm>
                <a:off x="5786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7" name="Rectangle 732"/>
              <p:cNvSpPr>
                <a:spLocks noChangeArrowheads="1"/>
              </p:cNvSpPr>
              <p:nvPr/>
            </p:nvSpPr>
            <p:spPr bwMode="auto">
              <a:xfrm>
                <a:off x="5656" y="2387"/>
                <a:ext cx="100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8" name="Rectangle 733"/>
              <p:cNvSpPr>
                <a:spLocks noChangeArrowheads="1"/>
              </p:cNvSpPr>
              <p:nvPr/>
            </p:nvSpPr>
            <p:spPr bwMode="auto">
              <a:xfrm>
                <a:off x="5786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9" name="Rectangle 734"/>
              <p:cNvSpPr>
                <a:spLocks noChangeArrowheads="1"/>
              </p:cNvSpPr>
              <p:nvPr/>
            </p:nvSpPr>
            <p:spPr bwMode="auto">
              <a:xfrm>
                <a:off x="5786" y="2499"/>
                <a:ext cx="15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0" name="Rectangle 735"/>
              <p:cNvSpPr>
                <a:spLocks noChangeArrowheads="1"/>
              </p:cNvSpPr>
              <p:nvPr/>
            </p:nvSpPr>
            <p:spPr bwMode="auto">
              <a:xfrm>
                <a:off x="5786" y="2611"/>
                <a:ext cx="14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1" name="Rectangle 736"/>
              <p:cNvSpPr>
                <a:spLocks noChangeArrowheads="1"/>
              </p:cNvSpPr>
              <p:nvPr/>
            </p:nvSpPr>
            <p:spPr bwMode="auto">
              <a:xfrm>
                <a:off x="5700" y="266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2" name="Rectangle 737"/>
              <p:cNvSpPr>
                <a:spLocks noChangeArrowheads="1"/>
              </p:cNvSpPr>
              <p:nvPr/>
            </p:nvSpPr>
            <p:spPr bwMode="auto">
              <a:xfrm>
                <a:off x="572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3" name="Rectangle 738"/>
              <p:cNvSpPr>
                <a:spLocks noChangeArrowheads="1"/>
              </p:cNvSpPr>
              <p:nvPr/>
            </p:nvSpPr>
            <p:spPr bwMode="auto">
              <a:xfrm>
                <a:off x="5786" y="2668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4" name="Rectangle 739"/>
              <p:cNvSpPr>
                <a:spLocks noChangeArrowheads="1"/>
              </p:cNvSpPr>
              <p:nvPr/>
            </p:nvSpPr>
            <p:spPr bwMode="auto">
              <a:xfrm>
                <a:off x="5700" y="278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5" name="Rectangle 740"/>
              <p:cNvSpPr>
                <a:spLocks noChangeArrowheads="1"/>
              </p:cNvSpPr>
              <p:nvPr/>
            </p:nvSpPr>
            <p:spPr bwMode="auto">
              <a:xfrm>
                <a:off x="5592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6" name="Rectangle 741"/>
              <p:cNvSpPr>
                <a:spLocks noChangeArrowheads="1"/>
              </p:cNvSpPr>
              <p:nvPr/>
            </p:nvSpPr>
            <p:spPr bwMode="auto">
              <a:xfrm>
                <a:off x="5722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7" name="Rectangle 742"/>
              <p:cNvSpPr>
                <a:spLocks noChangeArrowheads="1"/>
              </p:cNvSpPr>
              <p:nvPr/>
            </p:nvSpPr>
            <p:spPr bwMode="auto">
              <a:xfrm>
                <a:off x="5550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8" name="Rectangle 743"/>
              <p:cNvSpPr>
                <a:spLocks noChangeArrowheads="1"/>
              </p:cNvSpPr>
              <p:nvPr/>
            </p:nvSpPr>
            <p:spPr bwMode="auto">
              <a:xfrm>
                <a:off x="5636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9" name="Rectangle 744"/>
              <p:cNvSpPr>
                <a:spLocks noChangeArrowheads="1"/>
              </p:cNvSpPr>
              <p:nvPr/>
            </p:nvSpPr>
            <p:spPr bwMode="auto">
              <a:xfrm>
                <a:off x="5658" y="2942"/>
                <a:ext cx="14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0" name="Rectangle 745"/>
              <p:cNvSpPr>
                <a:spLocks noChangeArrowheads="1"/>
              </p:cNvSpPr>
              <p:nvPr/>
            </p:nvSpPr>
            <p:spPr bwMode="auto">
              <a:xfrm>
                <a:off x="5656" y="299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1" name="Rectangle 746"/>
              <p:cNvSpPr>
                <a:spLocks noChangeArrowheads="1"/>
              </p:cNvSpPr>
              <p:nvPr/>
            </p:nvSpPr>
            <p:spPr bwMode="auto">
              <a:xfrm>
                <a:off x="5614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2" name="Rectangle 747"/>
              <p:cNvSpPr>
                <a:spLocks noChangeArrowheads="1"/>
              </p:cNvSpPr>
              <p:nvPr/>
            </p:nvSpPr>
            <p:spPr bwMode="auto">
              <a:xfrm>
                <a:off x="5550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3" name="Rectangle 748"/>
              <p:cNvSpPr>
                <a:spLocks noChangeArrowheads="1"/>
              </p:cNvSpPr>
              <p:nvPr/>
            </p:nvSpPr>
            <p:spPr bwMode="auto">
              <a:xfrm>
                <a:off x="5592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4" name="Rectangle 749"/>
              <p:cNvSpPr>
                <a:spLocks noChangeArrowheads="1"/>
              </p:cNvSpPr>
              <p:nvPr/>
            </p:nvSpPr>
            <p:spPr bwMode="auto">
              <a:xfrm>
                <a:off x="5614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5" name="Rectangle 750"/>
              <p:cNvSpPr>
                <a:spLocks noChangeArrowheads="1"/>
              </p:cNvSpPr>
              <p:nvPr/>
            </p:nvSpPr>
            <p:spPr bwMode="auto">
              <a:xfrm>
                <a:off x="5722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6" name="Rectangle 751"/>
              <p:cNvSpPr>
                <a:spLocks noChangeArrowheads="1"/>
              </p:cNvSpPr>
              <p:nvPr/>
            </p:nvSpPr>
            <p:spPr bwMode="auto">
              <a:xfrm>
                <a:off x="5550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7" name="Rectangle 752"/>
              <p:cNvSpPr>
                <a:spLocks noChangeArrowheads="1"/>
              </p:cNvSpPr>
              <p:nvPr/>
            </p:nvSpPr>
            <p:spPr bwMode="auto">
              <a:xfrm>
                <a:off x="5700" y="31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8" name="Rectangle 753"/>
              <p:cNvSpPr>
                <a:spLocks noChangeArrowheads="1"/>
              </p:cNvSpPr>
              <p:nvPr/>
            </p:nvSpPr>
            <p:spPr bwMode="auto">
              <a:xfrm>
                <a:off x="5614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9" name="Rectangle 754"/>
              <p:cNvSpPr>
                <a:spLocks noChangeArrowheads="1"/>
              </p:cNvSpPr>
              <p:nvPr/>
            </p:nvSpPr>
            <p:spPr bwMode="auto">
              <a:xfrm>
                <a:off x="5680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0" name="Rectangle 755"/>
              <p:cNvSpPr>
                <a:spLocks noChangeArrowheads="1"/>
              </p:cNvSpPr>
              <p:nvPr/>
            </p:nvSpPr>
            <p:spPr bwMode="auto">
              <a:xfrm>
                <a:off x="5550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1" name="Rectangle 756"/>
              <p:cNvSpPr>
                <a:spLocks noChangeArrowheads="1"/>
              </p:cNvSpPr>
              <p:nvPr/>
            </p:nvSpPr>
            <p:spPr bwMode="auto">
              <a:xfrm>
                <a:off x="5656" y="3294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2" name="Rectangle 757"/>
              <p:cNvSpPr>
                <a:spLocks noChangeArrowheads="1"/>
              </p:cNvSpPr>
              <p:nvPr/>
            </p:nvSpPr>
            <p:spPr bwMode="auto">
              <a:xfrm>
                <a:off x="5614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3" name="Rectangle 758"/>
              <p:cNvSpPr>
                <a:spLocks noChangeArrowheads="1"/>
              </p:cNvSpPr>
              <p:nvPr/>
            </p:nvSpPr>
            <p:spPr bwMode="auto">
              <a:xfrm>
                <a:off x="5550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4" name="Rectangle 759"/>
              <p:cNvSpPr>
                <a:spLocks noChangeArrowheads="1"/>
              </p:cNvSpPr>
              <p:nvPr/>
            </p:nvSpPr>
            <p:spPr bwMode="auto">
              <a:xfrm>
                <a:off x="5656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5" name="Rectangle 760"/>
              <p:cNvSpPr>
                <a:spLocks noChangeArrowheads="1"/>
              </p:cNvSpPr>
              <p:nvPr/>
            </p:nvSpPr>
            <p:spPr bwMode="auto">
              <a:xfrm>
                <a:off x="5786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6" name="Rectangle 761"/>
              <p:cNvSpPr>
                <a:spLocks noChangeArrowheads="1"/>
              </p:cNvSpPr>
              <p:nvPr/>
            </p:nvSpPr>
            <p:spPr bwMode="auto">
              <a:xfrm>
                <a:off x="5786" y="350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7" name="Rectangle 762"/>
              <p:cNvSpPr>
                <a:spLocks noChangeArrowheads="1"/>
              </p:cNvSpPr>
              <p:nvPr/>
            </p:nvSpPr>
            <p:spPr bwMode="auto">
              <a:xfrm>
                <a:off x="5550" y="356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8" name="Rectangle 763"/>
              <p:cNvSpPr>
                <a:spLocks noChangeArrowheads="1"/>
              </p:cNvSpPr>
              <p:nvPr/>
            </p:nvSpPr>
            <p:spPr bwMode="auto">
              <a:xfrm>
                <a:off x="5656" y="362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9" name="Rectangle 764"/>
              <p:cNvSpPr>
                <a:spLocks noChangeArrowheads="1"/>
              </p:cNvSpPr>
              <p:nvPr/>
            </p:nvSpPr>
            <p:spPr bwMode="auto">
              <a:xfrm>
                <a:off x="5656" y="367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0" name="Rectangle 765"/>
              <p:cNvSpPr>
                <a:spLocks noChangeArrowheads="1"/>
              </p:cNvSpPr>
              <p:nvPr/>
            </p:nvSpPr>
            <p:spPr bwMode="auto">
              <a:xfrm>
                <a:off x="5786" y="362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1" name="Rectangle 766"/>
              <p:cNvSpPr>
                <a:spLocks noChangeArrowheads="1"/>
              </p:cNvSpPr>
              <p:nvPr/>
            </p:nvSpPr>
            <p:spPr bwMode="auto">
              <a:xfrm>
                <a:off x="5784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2" name="Rectangle 767"/>
              <p:cNvSpPr>
                <a:spLocks noChangeArrowheads="1"/>
              </p:cNvSpPr>
              <p:nvPr/>
            </p:nvSpPr>
            <p:spPr bwMode="auto">
              <a:xfrm>
                <a:off x="580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3" name="Rectangle 768"/>
              <p:cNvSpPr>
                <a:spLocks noChangeArrowheads="1"/>
              </p:cNvSpPr>
              <p:nvPr/>
            </p:nvSpPr>
            <p:spPr bwMode="auto">
              <a:xfrm>
                <a:off x="5828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4" name="Rectangle 769"/>
              <p:cNvSpPr>
                <a:spLocks noChangeArrowheads="1"/>
              </p:cNvSpPr>
              <p:nvPr/>
            </p:nvSpPr>
            <p:spPr bwMode="auto">
              <a:xfrm>
                <a:off x="587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5" name="Rectangle 770"/>
              <p:cNvSpPr>
                <a:spLocks noChangeArrowheads="1"/>
              </p:cNvSpPr>
              <p:nvPr/>
            </p:nvSpPr>
            <p:spPr bwMode="auto">
              <a:xfrm>
                <a:off x="589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6" name="Rectangle 771"/>
              <p:cNvSpPr>
                <a:spLocks noChangeArrowheads="1"/>
              </p:cNvSpPr>
              <p:nvPr/>
            </p:nvSpPr>
            <p:spPr bwMode="auto">
              <a:xfrm>
                <a:off x="5892" y="1768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7" name="Rectangle 772"/>
              <p:cNvSpPr>
                <a:spLocks noChangeArrowheads="1"/>
              </p:cNvSpPr>
              <p:nvPr/>
            </p:nvSpPr>
            <p:spPr bwMode="auto">
              <a:xfrm>
                <a:off x="5806" y="1880"/>
                <a:ext cx="12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8" name="Rectangle 773"/>
              <p:cNvSpPr>
                <a:spLocks noChangeArrowheads="1"/>
              </p:cNvSpPr>
              <p:nvPr/>
            </p:nvSpPr>
            <p:spPr bwMode="auto">
              <a:xfrm>
                <a:off x="5784" y="2049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9" name="Rectangle 774"/>
              <p:cNvSpPr>
                <a:spLocks noChangeArrowheads="1"/>
              </p:cNvSpPr>
              <p:nvPr/>
            </p:nvSpPr>
            <p:spPr bwMode="auto">
              <a:xfrm>
                <a:off x="5592" y="2105"/>
                <a:ext cx="22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0" name="Rectangle 775"/>
              <p:cNvSpPr>
                <a:spLocks noChangeArrowheads="1"/>
              </p:cNvSpPr>
              <p:nvPr/>
            </p:nvSpPr>
            <p:spPr bwMode="auto">
              <a:xfrm>
                <a:off x="5850" y="2105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1" name="Rectangle 776"/>
              <p:cNvSpPr>
                <a:spLocks noChangeArrowheads="1"/>
              </p:cNvSpPr>
              <p:nvPr/>
            </p:nvSpPr>
            <p:spPr bwMode="auto">
              <a:xfrm>
                <a:off x="5684" y="2217"/>
                <a:ext cx="220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2" name="Rectangle 777"/>
              <p:cNvSpPr>
                <a:spLocks noChangeArrowheads="1"/>
              </p:cNvSpPr>
              <p:nvPr/>
            </p:nvSpPr>
            <p:spPr bwMode="auto">
              <a:xfrm>
                <a:off x="5784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3" name="Rectangle 778"/>
              <p:cNvSpPr>
                <a:spLocks noChangeArrowheads="1"/>
              </p:cNvSpPr>
              <p:nvPr/>
            </p:nvSpPr>
            <p:spPr bwMode="auto">
              <a:xfrm>
                <a:off x="580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4" name="Rectangle 779"/>
              <p:cNvSpPr>
                <a:spLocks noChangeArrowheads="1"/>
              </p:cNvSpPr>
              <p:nvPr/>
            </p:nvSpPr>
            <p:spPr bwMode="auto">
              <a:xfrm>
                <a:off x="5806" y="2387"/>
                <a:ext cx="12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5" name="Rectangle 780"/>
              <p:cNvSpPr>
                <a:spLocks noChangeArrowheads="1"/>
              </p:cNvSpPr>
              <p:nvPr/>
            </p:nvSpPr>
            <p:spPr bwMode="auto">
              <a:xfrm>
                <a:off x="5892" y="244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6" name="Rectangle 781"/>
              <p:cNvSpPr>
                <a:spLocks noChangeArrowheads="1"/>
              </p:cNvSpPr>
              <p:nvPr/>
            </p:nvSpPr>
            <p:spPr bwMode="auto">
              <a:xfrm>
                <a:off x="5784" y="2499"/>
                <a:ext cx="15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7" name="Rectangle 782"/>
              <p:cNvSpPr>
                <a:spLocks noChangeArrowheads="1"/>
              </p:cNvSpPr>
              <p:nvPr/>
            </p:nvSpPr>
            <p:spPr bwMode="auto">
              <a:xfrm>
                <a:off x="5784" y="2668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8" name="Rectangle 783"/>
              <p:cNvSpPr>
                <a:spLocks noChangeArrowheads="1"/>
              </p:cNvSpPr>
              <p:nvPr/>
            </p:nvSpPr>
            <p:spPr bwMode="auto">
              <a:xfrm>
                <a:off x="589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9" name="Rectangle 784"/>
              <p:cNvSpPr>
                <a:spLocks noChangeArrowheads="1"/>
              </p:cNvSpPr>
              <p:nvPr/>
            </p:nvSpPr>
            <p:spPr bwMode="auto">
              <a:xfrm>
                <a:off x="5806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0" name="Rectangle 785"/>
              <p:cNvSpPr>
                <a:spLocks noChangeArrowheads="1"/>
              </p:cNvSpPr>
              <p:nvPr/>
            </p:nvSpPr>
            <p:spPr bwMode="auto">
              <a:xfrm>
                <a:off x="5828" y="2780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1" name="Rectangle 786"/>
              <p:cNvSpPr>
                <a:spLocks noChangeArrowheads="1"/>
              </p:cNvSpPr>
              <p:nvPr/>
            </p:nvSpPr>
            <p:spPr bwMode="auto">
              <a:xfrm>
                <a:off x="5914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2" name="Rectangle 787"/>
              <p:cNvSpPr>
                <a:spLocks noChangeArrowheads="1"/>
              </p:cNvSpPr>
              <p:nvPr/>
            </p:nvSpPr>
            <p:spPr bwMode="auto">
              <a:xfrm>
                <a:off x="593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3" name="Rectangle 788"/>
              <p:cNvSpPr>
                <a:spLocks noChangeArrowheads="1"/>
              </p:cNvSpPr>
              <p:nvPr/>
            </p:nvSpPr>
            <p:spPr bwMode="auto">
              <a:xfrm>
                <a:off x="5980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4" name="Rectangle 789"/>
              <p:cNvSpPr>
                <a:spLocks noChangeArrowheads="1"/>
              </p:cNvSpPr>
              <p:nvPr/>
            </p:nvSpPr>
            <p:spPr bwMode="auto">
              <a:xfrm>
                <a:off x="600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5" name="Rectangle 790"/>
              <p:cNvSpPr>
                <a:spLocks noChangeArrowheads="1"/>
              </p:cNvSpPr>
              <p:nvPr/>
            </p:nvSpPr>
            <p:spPr bwMode="auto">
              <a:xfrm>
                <a:off x="602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6" name="Rectangle 791"/>
              <p:cNvSpPr>
                <a:spLocks noChangeArrowheads="1"/>
              </p:cNvSpPr>
              <p:nvPr/>
            </p:nvSpPr>
            <p:spPr bwMode="auto">
              <a:xfrm>
                <a:off x="6022" y="1768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7" name="Rectangle 792"/>
              <p:cNvSpPr>
                <a:spLocks noChangeArrowheads="1"/>
              </p:cNvSpPr>
              <p:nvPr/>
            </p:nvSpPr>
            <p:spPr bwMode="auto">
              <a:xfrm>
                <a:off x="5700" y="1824"/>
                <a:ext cx="228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8" name="Rectangle 793"/>
              <p:cNvSpPr>
                <a:spLocks noChangeArrowheads="1"/>
              </p:cNvSpPr>
              <p:nvPr/>
            </p:nvSpPr>
            <p:spPr bwMode="auto">
              <a:xfrm>
                <a:off x="5942" y="1824"/>
                <a:ext cx="7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9" name="Rectangle 794"/>
              <p:cNvSpPr>
                <a:spLocks noChangeArrowheads="1"/>
              </p:cNvSpPr>
              <p:nvPr/>
            </p:nvSpPr>
            <p:spPr bwMode="auto">
              <a:xfrm>
                <a:off x="6022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0" name="Rectangle 795"/>
              <p:cNvSpPr>
                <a:spLocks noChangeArrowheads="1"/>
              </p:cNvSpPr>
              <p:nvPr/>
            </p:nvSpPr>
            <p:spPr bwMode="auto">
              <a:xfrm>
                <a:off x="6022" y="18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1" name="Rectangle 796"/>
              <p:cNvSpPr>
                <a:spLocks noChangeArrowheads="1"/>
              </p:cNvSpPr>
              <p:nvPr/>
            </p:nvSpPr>
            <p:spPr bwMode="auto">
              <a:xfrm>
                <a:off x="5700" y="1936"/>
                <a:ext cx="228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2" name="Rectangle 797"/>
              <p:cNvSpPr>
                <a:spLocks noChangeArrowheads="1"/>
              </p:cNvSpPr>
              <p:nvPr/>
            </p:nvSpPr>
            <p:spPr bwMode="auto">
              <a:xfrm>
                <a:off x="5958" y="1936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3" name="Rectangle 798"/>
              <p:cNvSpPr>
                <a:spLocks noChangeArrowheads="1"/>
              </p:cNvSpPr>
              <p:nvPr/>
            </p:nvSpPr>
            <p:spPr bwMode="auto">
              <a:xfrm>
                <a:off x="5978" y="1936"/>
                <a:ext cx="36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4" name="Rectangle 799"/>
              <p:cNvSpPr>
                <a:spLocks noChangeArrowheads="1"/>
              </p:cNvSpPr>
              <p:nvPr/>
            </p:nvSpPr>
            <p:spPr bwMode="auto">
              <a:xfrm>
                <a:off x="5914" y="2049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5" name="Rectangle 800"/>
              <p:cNvSpPr>
                <a:spLocks noChangeArrowheads="1"/>
              </p:cNvSpPr>
              <p:nvPr/>
            </p:nvSpPr>
            <p:spPr bwMode="auto">
              <a:xfrm>
                <a:off x="5958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6" name="Rectangle 801"/>
              <p:cNvSpPr>
                <a:spLocks noChangeArrowheads="1"/>
              </p:cNvSpPr>
              <p:nvPr/>
            </p:nvSpPr>
            <p:spPr bwMode="auto">
              <a:xfrm>
                <a:off x="6022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7" name="Rectangle 802"/>
              <p:cNvSpPr>
                <a:spLocks noChangeArrowheads="1"/>
              </p:cNvSpPr>
              <p:nvPr/>
            </p:nvSpPr>
            <p:spPr bwMode="auto">
              <a:xfrm>
                <a:off x="5936" y="21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8" name="Rectangle 803"/>
              <p:cNvSpPr>
                <a:spLocks noChangeArrowheads="1"/>
              </p:cNvSpPr>
              <p:nvPr/>
            </p:nvSpPr>
            <p:spPr bwMode="auto">
              <a:xfrm>
                <a:off x="6000" y="21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9" name="Rectangle 804"/>
              <p:cNvSpPr>
                <a:spLocks noChangeArrowheads="1"/>
              </p:cNvSpPr>
              <p:nvPr/>
            </p:nvSpPr>
            <p:spPr bwMode="auto">
              <a:xfrm>
                <a:off x="6022" y="21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0" name="Rectangle 805"/>
              <p:cNvSpPr>
                <a:spLocks noChangeArrowheads="1"/>
              </p:cNvSpPr>
              <p:nvPr/>
            </p:nvSpPr>
            <p:spPr bwMode="auto">
              <a:xfrm>
                <a:off x="5980" y="21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1" name="Rectangle 806"/>
              <p:cNvSpPr>
                <a:spLocks noChangeArrowheads="1"/>
              </p:cNvSpPr>
              <p:nvPr/>
            </p:nvSpPr>
            <p:spPr bwMode="auto">
              <a:xfrm>
                <a:off x="6022" y="21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2" name="Rectangle 807"/>
              <p:cNvSpPr>
                <a:spLocks noChangeArrowheads="1"/>
              </p:cNvSpPr>
              <p:nvPr/>
            </p:nvSpPr>
            <p:spPr bwMode="auto">
              <a:xfrm>
                <a:off x="5980" y="2217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3" name="Rectangle 808"/>
              <p:cNvSpPr>
                <a:spLocks noChangeArrowheads="1"/>
              </p:cNvSpPr>
              <p:nvPr/>
            </p:nvSpPr>
            <p:spPr bwMode="auto">
              <a:xfrm>
                <a:off x="6022" y="22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4" name="Rectangle 809"/>
              <p:cNvSpPr>
                <a:spLocks noChangeArrowheads="1"/>
              </p:cNvSpPr>
              <p:nvPr/>
            </p:nvSpPr>
            <p:spPr bwMode="auto">
              <a:xfrm>
                <a:off x="5870" y="2273"/>
                <a:ext cx="5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5" name="Rectangle 810"/>
              <p:cNvSpPr>
                <a:spLocks noChangeArrowheads="1"/>
              </p:cNvSpPr>
              <p:nvPr/>
            </p:nvSpPr>
            <p:spPr bwMode="auto">
              <a:xfrm>
                <a:off x="5980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1" name="Group 1012"/>
            <p:cNvGrpSpPr/>
            <p:nvPr/>
          </p:nvGrpSpPr>
          <p:grpSpPr bwMode="auto">
            <a:xfrm>
              <a:off x="-3900818" y="-1035049"/>
              <a:ext cx="2209875" cy="4397375"/>
              <a:chOff x="4814" y="935"/>
              <a:chExt cx="1392" cy="2770"/>
            </a:xfrm>
            <a:grpFill/>
          </p:grpSpPr>
          <p:sp>
            <p:nvSpPr>
              <p:cNvPr id="966" name="Rectangle 812"/>
              <p:cNvSpPr>
                <a:spLocks noChangeArrowheads="1"/>
              </p:cNvSpPr>
              <p:nvPr/>
            </p:nvSpPr>
            <p:spPr bwMode="auto">
              <a:xfrm>
                <a:off x="6022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Rectangle 813"/>
              <p:cNvSpPr>
                <a:spLocks noChangeArrowheads="1"/>
              </p:cNvSpPr>
              <p:nvPr/>
            </p:nvSpPr>
            <p:spPr bwMode="auto">
              <a:xfrm>
                <a:off x="6002" y="2329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Rectangle 814"/>
              <p:cNvSpPr>
                <a:spLocks noChangeArrowheads="1"/>
              </p:cNvSpPr>
              <p:nvPr/>
            </p:nvSpPr>
            <p:spPr bwMode="auto">
              <a:xfrm>
                <a:off x="5936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Rectangle 815"/>
              <p:cNvSpPr>
                <a:spLocks noChangeArrowheads="1"/>
              </p:cNvSpPr>
              <p:nvPr/>
            </p:nvSpPr>
            <p:spPr bwMode="auto">
              <a:xfrm>
                <a:off x="5980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Rectangle 816"/>
              <p:cNvSpPr>
                <a:spLocks noChangeArrowheads="1"/>
              </p:cNvSpPr>
              <p:nvPr/>
            </p:nvSpPr>
            <p:spPr bwMode="auto">
              <a:xfrm>
                <a:off x="6000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Rectangle 817"/>
              <p:cNvSpPr>
                <a:spLocks noChangeArrowheads="1"/>
              </p:cNvSpPr>
              <p:nvPr/>
            </p:nvSpPr>
            <p:spPr bwMode="auto">
              <a:xfrm>
                <a:off x="6022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Rectangle 818"/>
              <p:cNvSpPr>
                <a:spLocks noChangeArrowheads="1"/>
              </p:cNvSpPr>
              <p:nvPr/>
            </p:nvSpPr>
            <p:spPr bwMode="auto">
              <a:xfrm>
                <a:off x="5936" y="2443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Rectangle 819"/>
              <p:cNvSpPr>
                <a:spLocks noChangeArrowheads="1"/>
              </p:cNvSpPr>
              <p:nvPr/>
            </p:nvSpPr>
            <p:spPr bwMode="auto">
              <a:xfrm>
                <a:off x="6022" y="244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Rectangle 820"/>
              <p:cNvSpPr>
                <a:spLocks noChangeArrowheads="1"/>
              </p:cNvSpPr>
              <p:nvPr/>
            </p:nvSpPr>
            <p:spPr bwMode="auto">
              <a:xfrm>
                <a:off x="6022" y="2499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Rectangle 821"/>
              <p:cNvSpPr>
                <a:spLocks noChangeArrowheads="1"/>
              </p:cNvSpPr>
              <p:nvPr/>
            </p:nvSpPr>
            <p:spPr bwMode="auto">
              <a:xfrm>
                <a:off x="5914" y="255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Rectangle 822"/>
              <p:cNvSpPr>
                <a:spLocks noChangeArrowheads="1"/>
              </p:cNvSpPr>
              <p:nvPr/>
            </p:nvSpPr>
            <p:spPr bwMode="auto">
              <a:xfrm>
                <a:off x="5980" y="255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Rectangle 823"/>
              <p:cNvSpPr>
                <a:spLocks noChangeArrowheads="1"/>
              </p:cNvSpPr>
              <p:nvPr/>
            </p:nvSpPr>
            <p:spPr bwMode="auto">
              <a:xfrm>
                <a:off x="6002" y="2555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Rectangle 824"/>
              <p:cNvSpPr>
                <a:spLocks noChangeArrowheads="1"/>
              </p:cNvSpPr>
              <p:nvPr/>
            </p:nvSpPr>
            <p:spPr bwMode="auto">
              <a:xfrm>
                <a:off x="6022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Rectangle 825"/>
              <p:cNvSpPr>
                <a:spLocks noChangeArrowheads="1"/>
              </p:cNvSpPr>
              <p:nvPr/>
            </p:nvSpPr>
            <p:spPr bwMode="auto">
              <a:xfrm>
                <a:off x="5958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Rectangle 826"/>
              <p:cNvSpPr>
                <a:spLocks noChangeArrowheads="1"/>
              </p:cNvSpPr>
              <p:nvPr/>
            </p:nvSpPr>
            <p:spPr bwMode="auto">
              <a:xfrm>
                <a:off x="602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Rectangle 827"/>
              <p:cNvSpPr>
                <a:spLocks noChangeArrowheads="1"/>
              </p:cNvSpPr>
              <p:nvPr/>
            </p:nvSpPr>
            <p:spPr bwMode="auto">
              <a:xfrm>
                <a:off x="6000" y="272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Rectangle 828"/>
              <p:cNvSpPr>
                <a:spLocks noChangeArrowheads="1"/>
              </p:cNvSpPr>
              <p:nvPr/>
            </p:nvSpPr>
            <p:spPr bwMode="auto">
              <a:xfrm>
                <a:off x="5936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Rectangle 829"/>
              <p:cNvSpPr>
                <a:spLocks noChangeArrowheads="1"/>
              </p:cNvSpPr>
              <p:nvPr/>
            </p:nvSpPr>
            <p:spPr bwMode="auto">
              <a:xfrm>
                <a:off x="5980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Rectangle 830"/>
              <p:cNvSpPr>
                <a:spLocks noChangeArrowheads="1"/>
              </p:cNvSpPr>
              <p:nvPr/>
            </p:nvSpPr>
            <p:spPr bwMode="auto">
              <a:xfrm>
                <a:off x="6022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Rectangle 831"/>
              <p:cNvSpPr>
                <a:spLocks noChangeArrowheads="1"/>
              </p:cNvSpPr>
              <p:nvPr/>
            </p:nvSpPr>
            <p:spPr bwMode="auto">
              <a:xfrm>
                <a:off x="5914" y="283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Rectangle 832"/>
              <p:cNvSpPr>
                <a:spLocks noChangeArrowheads="1"/>
              </p:cNvSpPr>
              <p:nvPr/>
            </p:nvSpPr>
            <p:spPr bwMode="auto">
              <a:xfrm>
                <a:off x="6022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Rectangle 833"/>
              <p:cNvSpPr>
                <a:spLocks noChangeArrowheads="1"/>
              </p:cNvSpPr>
              <p:nvPr/>
            </p:nvSpPr>
            <p:spPr bwMode="auto">
              <a:xfrm>
                <a:off x="5914" y="289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Rectangle 834"/>
              <p:cNvSpPr>
                <a:spLocks noChangeArrowheads="1"/>
              </p:cNvSpPr>
              <p:nvPr/>
            </p:nvSpPr>
            <p:spPr bwMode="auto">
              <a:xfrm>
                <a:off x="5958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Rectangle 835"/>
              <p:cNvSpPr>
                <a:spLocks noChangeArrowheads="1"/>
              </p:cNvSpPr>
              <p:nvPr/>
            </p:nvSpPr>
            <p:spPr bwMode="auto">
              <a:xfrm>
                <a:off x="5656" y="2942"/>
                <a:ext cx="14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Rectangle 836"/>
              <p:cNvSpPr>
                <a:spLocks noChangeArrowheads="1"/>
              </p:cNvSpPr>
              <p:nvPr/>
            </p:nvSpPr>
            <p:spPr bwMode="auto">
              <a:xfrm>
                <a:off x="5806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Rectangle 837"/>
              <p:cNvSpPr>
                <a:spLocks noChangeArrowheads="1"/>
              </p:cNvSpPr>
              <p:nvPr/>
            </p:nvSpPr>
            <p:spPr bwMode="auto">
              <a:xfrm>
                <a:off x="5870" y="29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Rectangle 838"/>
              <p:cNvSpPr>
                <a:spLocks noChangeArrowheads="1"/>
              </p:cNvSpPr>
              <p:nvPr/>
            </p:nvSpPr>
            <p:spPr bwMode="auto">
              <a:xfrm>
                <a:off x="5914" y="29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Rectangle 839"/>
              <p:cNvSpPr>
                <a:spLocks noChangeArrowheads="1"/>
              </p:cNvSpPr>
              <p:nvPr/>
            </p:nvSpPr>
            <p:spPr bwMode="auto">
              <a:xfrm>
                <a:off x="6022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Rectangle 840"/>
              <p:cNvSpPr>
                <a:spLocks noChangeArrowheads="1"/>
              </p:cNvSpPr>
              <p:nvPr/>
            </p:nvSpPr>
            <p:spPr bwMode="auto">
              <a:xfrm>
                <a:off x="5850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Rectangle 841"/>
              <p:cNvSpPr>
                <a:spLocks noChangeArrowheads="1"/>
              </p:cNvSpPr>
              <p:nvPr/>
            </p:nvSpPr>
            <p:spPr bwMode="auto">
              <a:xfrm>
                <a:off x="6000" y="299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Rectangle 842"/>
              <p:cNvSpPr>
                <a:spLocks noChangeArrowheads="1"/>
              </p:cNvSpPr>
              <p:nvPr/>
            </p:nvSpPr>
            <p:spPr bwMode="auto">
              <a:xfrm>
                <a:off x="6022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Rectangle 843"/>
              <p:cNvSpPr>
                <a:spLocks noChangeArrowheads="1"/>
              </p:cNvSpPr>
              <p:nvPr/>
            </p:nvSpPr>
            <p:spPr bwMode="auto">
              <a:xfrm>
                <a:off x="5936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Rectangle 844"/>
              <p:cNvSpPr>
                <a:spLocks noChangeArrowheads="1"/>
              </p:cNvSpPr>
              <p:nvPr/>
            </p:nvSpPr>
            <p:spPr bwMode="auto">
              <a:xfrm>
                <a:off x="5980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Rectangle 845"/>
              <p:cNvSpPr>
                <a:spLocks noChangeArrowheads="1"/>
              </p:cNvSpPr>
              <p:nvPr/>
            </p:nvSpPr>
            <p:spPr bwMode="auto">
              <a:xfrm>
                <a:off x="6022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Rectangle 846"/>
              <p:cNvSpPr>
                <a:spLocks noChangeArrowheads="1"/>
              </p:cNvSpPr>
              <p:nvPr/>
            </p:nvSpPr>
            <p:spPr bwMode="auto">
              <a:xfrm>
                <a:off x="5850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Rectangle 847"/>
              <p:cNvSpPr>
                <a:spLocks noChangeArrowheads="1"/>
              </p:cNvSpPr>
              <p:nvPr/>
            </p:nvSpPr>
            <p:spPr bwMode="auto">
              <a:xfrm>
                <a:off x="5806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Rectangle 848"/>
              <p:cNvSpPr>
                <a:spLocks noChangeArrowheads="1"/>
              </p:cNvSpPr>
              <p:nvPr/>
            </p:nvSpPr>
            <p:spPr bwMode="auto">
              <a:xfrm>
                <a:off x="5958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Rectangle 849"/>
              <p:cNvSpPr>
                <a:spLocks noChangeArrowheads="1"/>
              </p:cNvSpPr>
              <p:nvPr/>
            </p:nvSpPr>
            <p:spPr bwMode="auto">
              <a:xfrm>
                <a:off x="5980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Rectangle 850"/>
              <p:cNvSpPr>
                <a:spLocks noChangeArrowheads="1"/>
              </p:cNvSpPr>
              <p:nvPr/>
            </p:nvSpPr>
            <p:spPr bwMode="auto">
              <a:xfrm>
                <a:off x="5936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Rectangle 851"/>
              <p:cNvSpPr>
                <a:spLocks noChangeArrowheads="1"/>
              </p:cNvSpPr>
              <p:nvPr/>
            </p:nvSpPr>
            <p:spPr bwMode="auto">
              <a:xfrm>
                <a:off x="5892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Rectangle 852"/>
              <p:cNvSpPr>
                <a:spLocks noChangeArrowheads="1"/>
              </p:cNvSpPr>
              <p:nvPr/>
            </p:nvSpPr>
            <p:spPr bwMode="auto">
              <a:xfrm>
                <a:off x="6022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Rectangle 853"/>
              <p:cNvSpPr>
                <a:spLocks noChangeArrowheads="1"/>
              </p:cNvSpPr>
              <p:nvPr/>
            </p:nvSpPr>
            <p:spPr bwMode="auto">
              <a:xfrm>
                <a:off x="5850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Rectangle 854"/>
              <p:cNvSpPr>
                <a:spLocks noChangeArrowheads="1"/>
              </p:cNvSpPr>
              <p:nvPr/>
            </p:nvSpPr>
            <p:spPr bwMode="auto">
              <a:xfrm>
                <a:off x="6022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Rectangle 855"/>
              <p:cNvSpPr>
                <a:spLocks noChangeArrowheads="1"/>
              </p:cNvSpPr>
              <p:nvPr/>
            </p:nvSpPr>
            <p:spPr bwMode="auto">
              <a:xfrm>
                <a:off x="5936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Rectangle 856"/>
              <p:cNvSpPr>
                <a:spLocks noChangeArrowheads="1"/>
              </p:cNvSpPr>
              <p:nvPr/>
            </p:nvSpPr>
            <p:spPr bwMode="auto">
              <a:xfrm>
                <a:off x="5828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Rectangle 857"/>
              <p:cNvSpPr>
                <a:spLocks noChangeArrowheads="1"/>
              </p:cNvSpPr>
              <p:nvPr/>
            </p:nvSpPr>
            <p:spPr bwMode="auto">
              <a:xfrm>
                <a:off x="5892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Rectangle 858"/>
              <p:cNvSpPr>
                <a:spLocks noChangeArrowheads="1"/>
              </p:cNvSpPr>
              <p:nvPr/>
            </p:nvSpPr>
            <p:spPr bwMode="auto">
              <a:xfrm>
                <a:off x="5892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Rectangle 859"/>
              <p:cNvSpPr>
                <a:spLocks noChangeArrowheads="1"/>
              </p:cNvSpPr>
              <p:nvPr/>
            </p:nvSpPr>
            <p:spPr bwMode="auto">
              <a:xfrm>
                <a:off x="6022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Rectangle 860"/>
              <p:cNvSpPr>
                <a:spLocks noChangeArrowheads="1"/>
              </p:cNvSpPr>
              <p:nvPr/>
            </p:nvSpPr>
            <p:spPr bwMode="auto">
              <a:xfrm>
                <a:off x="5936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Rectangle 861"/>
              <p:cNvSpPr>
                <a:spLocks noChangeArrowheads="1"/>
              </p:cNvSpPr>
              <p:nvPr/>
            </p:nvSpPr>
            <p:spPr bwMode="auto">
              <a:xfrm>
                <a:off x="5850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Rectangle 862"/>
              <p:cNvSpPr>
                <a:spLocks noChangeArrowheads="1"/>
              </p:cNvSpPr>
              <p:nvPr/>
            </p:nvSpPr>
            <p:spPr bwMode="auto">
              <a:xfrm>
                <a:off x="5784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Rectangle 863"/>
              <p:cNvSpPr>
                <a:spLocks noChangeArrowheads="1"/>
              </p:cNvSpPr>
              <p:nvPr/>
            </p:nvSpPr>
            <p:spPr bwMode="auto">
              <a:xfrm>
                <a:off x="5892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Rectangle 864"/>
              <p:cNvSpPr>
                <a:spLocks noChangeArrowheads="1"/>
              </p:cNvSpPr>
              <p:nvPr/>
            </p:nvSpPr>
            <p:spPr bwMode="auto">
              <a:xfrm>
                <a:off x="6022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Rectangle 865"/>
              <p:cNvSpPr>
                <a:spLocks noChangeArrowheads="1"/>
              </p:cNvSpPr>
              <p:nvPr/>
            </p:nvSpPr>
            <p:spPr bwMode="auto">
              <a:xfrm>
                <a:off x="6022" y="34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Rectangle 866"/>
              <p:cNvSpPr>
                <a:spLocks noChangeArrowheads="1"/>
              </p:cNvSpPr>
              <p:nvPr/>
            </p:nvSpPr>
            <p:spPr bwMode="auto">
              <a:xfrm>
                <a:off x="5892" y="350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Rectangle 867"/>
              <p:cNvSpPr>
                <a:spLocks noChangeArrowheads="1"/>
              </p:cNvSpPr>
              <p:nvPr/>
            </p:nvSpPr>
            <p:spPr bwMode="auto">
              <a:xfrm>
                <a:off x="6022" y="350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Rectangle 868"/>
              <p:cNvSpPr>
                <a:spLocks noChangeArrowheads="1"/>
              </p:cNvSpPr>
              <p:nvPr/>
            </p:nvSpPr>
            <p:spPr bwMode="auto">
              <a:xfrm>
                <a:off x="5914" y="356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Rectangle 869"/>
              <p:cNvSpPr>
                <a:spLocks noChangeArrowheads="1"/>
              </p:cNvSpPr>
              <p:nvPr/>
            </p:nvSpPr>
            <p:spPr bwMode="auto">
              <a:xfrm>
                <a:off x="5892" y="367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Rectangle 870"/>
              <p:cNvSpPr>
                <a:spLocks noChangeArrowheads="1"/>
              </p:cNvSpPr>
              <p:nvPr/>
            </p:nvSpPr>
            <p:spPr bwMode="auto">
              <a:xfrm>
                <a:off x="6022" y="362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871"/>
              <p:cNvSpPr/>
              <p:nvPr/>
            </p:nvSpPr>
            <p:spPr bwMode="auto">
              <a:xfrm>
                <a:off x="6052" y="1656"/>
                <a:ext cx="154" cy="351"/>
              </a:xfrm>
              <a:custGeom>
                <a:avLst/>
                <a:gdLst>
                  <a:gd name="T0" fmla="*/ 0 w 154"/>
                  <a:gd name="T1" fmla="*/ 0 h 351"/>
                  <a:gd name="T2" fmla="*/ 0 w 154"/>
                  <a:gd name="T3" fmla="*/ 32 h 351"/>
                  <a:gd name="T4" fmla="*/ 154 w 154"/>
                  <a:gd name="T5" fmla="*/ 351 h 351"/>
                  <a:gd name="T6" fmla="*/ 154 w 154"/>
                  <a:gd name="T7" fmla="*/ 335 h 351"/>
                  <a:gd name="T8" fmla="*/ 0 w 154"/>
                  <a:gd name="T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51">
                    <a:moveTo>
                      <a:pt x="0" y="0"/>
                    </a:moveTo>
                    <a:lnTo>
                      <a:pt x="0" y="32"/>
                    </a:lnTo>
                    <a:lnTo>
                      <a:pt x="154" y="351"/>
                    </a:lnTo>
                    <a:lnTo>
                      <a:pt x="154" y="33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6" name="Freeform 872"/>
              <p:cNvSpPr/>
              <p:nvPr/>
            </p:nvSpPr>
            <p:spPr bwMode="auto">
              <a:xfrm>
                <a:off x="6052" y="1712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54 w 54"/>
                  <a:gd name="T3" fmla="*/ 110 h 136"/>
                  <a:gd name="T4" fmla="*/ 54 w 54"/>
                  <a:gd name="T5" fmla="*/ 136 h 136"/>
                  <a:gd name="T6" fmla="*/ 0 w 54"/>
                  <a:gd name="T7" fmla="*/ 32 h 136"/>
                  <a:gd name="T8" fmla="*/ 0 w 54"/>
                  <a:gd name="T9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54" y="110"/>
                    </a:lnTo>
                    <a:lnTo>
                      <a:pt x="54" y="13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7" name="Freeform 873"/>
              <p:cNvSpPr/>
              <p:nvPr/>
            </p:nvSpPr>
            <p:spPr bwMode="auto">
              <a:xfrm>
                <a:off x="6122" y="1854"/>
                <a:ext cx="48" cy="119"/>
              </a:xfrm>
              <a:custGeom>
                <a:avLst/>
                <a:gdLst>
                  <a:gd name="T0" fmla="*/ 48 w 48"/>
                  <a:gd name="T1" fmla="*/ 100 h 119"/>
                  <a:gd name="T2" fmla="*/ 48 w 48"/>
                  <a:gd name="T3" fmla="*/ 119 h 119"/>
                  <a:gd name="T4" fmla="*/ 0 w 48"/>
                  <a:gd name="T5" fmla="*/ 24 h 119"/>
                  <a:gd name="T6" fmla="*/ 0 w 48"/>
                  <a:gd name="T7" fmla="*/ 0 h 119"/>
                  <a:gd name="T8" fmla="*/ 48 w 48"/>
                  <a:gd name="T9" fmla="*/ 10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19">
                    <a:moveTo>
                      <a:pt x="48" y="100"/>
                    </a:moveTo>
                    <a:lnTo>
                      <a:pt x="48" y="119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48" y="1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874"/>
              <p:cNvSpPr/>
              <p:nvPr/>
            </p:nvSpPr>
            <p:spPr bwMode="auto">
              <a:xfrm>
                <a:off x="6186" y="1985"/>
                <a:ext cx="20" cy="56"/>
              </a:xfrm>
              <a:custGeom>
                <a:avLst/>
                <a:gdLst>
                  <a:gd name="T0" fmla="*/ 20 w 20"/>
                  <a:gd name="T1" fmla="*/ 40 h 56"/>
                  <a:gd name="T2" fmla="*/ 20 w 20"/>
                  <a:gd name="T3" fmla="*/ 56 h 56"/>
                  <a:gd name="T4" fmla="*/ 0 w 20"/>
                  <a:gd name="T5" fmla="*/ 18 h 56"/>
                  <a:gd name="T6" fmla="*/ 0 w 20"/>
                  <a:gd name="T7" fmla="*/ 0 h 56"/>
                  <a:gd name="T8" fmla="*/ 20 w 20"/>
                  <a:gd name="T9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6">
                    <a:moveTo>
                      <a:pt x="20" y="40"/>
                    </a:moveTo>
                    <a:lnTo>
                      <a:pt x="20" y="5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875"/>
              <p:cNvSpPr/>
              <p:nvPr/>
            </p:nvSpPr>
            <p:spPr bwMode="auto">
              <a:xfrm>
                <a:off x="6052" y="1768"/>
                <a:ext cx="154" cy="307"/>
              </a:xfrm>
              <a:custGeom>
                <a:avLst/>
                <a:gdLst>
                  <a:gd name="T0" fmla="*/ 0 w 154"/>
                  <a:gd name="T1" fmla="*/ 0 h 307"/>
                  <a:gd name="T2" fmla="*/ 0 w 154"/>
                  <a:gd name="T3" fmla="*/ 32 h 307"/>
                  <a:gd name="T4" fmla="*/ 154 w 154"/>
                  <a:gd name="T5" fmla="*/ 307 h 307"/>
                  <a:gd name="T6" fmla="*/ 154 w 154"/>
                  <a:gd name="T7" fmla="*/ 291 h 307"/>
                  <a:gd name="T8" fmla="*/ 0 w 154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7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7"/>
                    </a:lnTo>
                    <a:lnTo>
                      <a:pt x="154" y="29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876"/>
              <p:cNvSpPr/>
              <p:nvPr/>
            </p:nvSpPr>
            <p:spPr bwMode="auto">
              <a:xfrm>
                <a:off x="6052" y="1824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877"/>
              <p:cNvSpPr/>
              <p:nvPr/>
            </p:nvSpPr>
            <p:spPr bwMode="auto">
              <a:xfrm>
                <a:off x="6084" y="1882"/>
                <a:ext cx="34" cy="85"/>
              </a:xfrm>
              <a:custGeom>
                <a:avLst/>
                <a:gdLst>
                  <a:gd name="T0" fmla="*/ 34 w 34"/>
                  <a:gd name="T1" fmla="*/ 60 h 85"/>
                  <a:gd name="T2" fmla="*/ 34 w 34"/>
                  <a:gd name="T3" fmla="*/ 85 h 85"/>
                  <a:gd name="T4" fmla="*/ 0 w 34"/>
                  <a:gd name="T5" fmla="*/ 28 h 85"/>
                  <a:gd name="T6" fmla="*/ 0 w 34"/>
                  <a:gd name="T7" fmla="*/ 0 h 85"/>
                  <a:gd name="T8" fmla="*/ 34 w 34"/>
                  <a:gd name="T9" fmla="*/ 6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5">
                    <a:moveTo>
                      <a:pt x="34" y="60"/>
                    </a:moveTo>
                    <a:lnTo>
                      <a:pt x="34" y="85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4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878"/>
              <p:cNvSpPr/>
              <p:nvPr/>
            </p:nvSpPr>
            <p:spPr bwMode="auto">
              <a:xfrm>
                <a:off x="6172" y="2039"/>
                <a:ext cx="10" cy="36"/>
              </a:xfrm>
              <a:custGeom>
                <a:avLst/>
                <a:gdLst>
                  <a:gd name="T0" fmla="*/ 0 w 10"/>
                  <a:gd name="T1" fmla="*/ 0 h 36"/>
                  <a:gd name="T2" fmla="*/ 10 w 10"/>
                  <a:gd name="T3" fmla="*/ 18 h 36"/>
                  <a:gd name="T4" fmla="*/ 10 w 10"/>
                  <a:gd name="T5" fmla="*/ 36 h 36"/>
                  <a:gd name="T6" fmla="*/ 0 w 10"/>
                  <a:gd name="T7" fmla="*/ 18 h 36"/>
                  <a:gd name="T8" fmla="*/ 0 w 1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6">
                    <a:moveTo>
                      <a:pt x="0" y="0"/>
                    </a:moveTo>
                    <a:lnTo>
                      <a:pt x="10" y="18"/>
                    </a:lnTo>
                    <a:lnTo>
                      <a:pt x="10" y="36"/>
                    </a:lnTo>
                    <a:lnTo>
                      <a:pt x="0" y="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879"/>
              <p:cNvSpPr/>
              <p:nvPr/>
            </p:nvSpPr>
            <p:spPr bwMode="auto">
              <a:xfrm>
                <a:off x="6198" y="2083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880"/>
              <p:cNvSpPr/>
              <p:nvPr/>
            </p:nvSpPr>
            <p:spPr bwMode="auto">
              <a:xfrm>
                <a:off x="6052" y="1880"/>
                <a:ext cx="34" cy="87"/>
              </a:xfrm>
              <a:custGeom>
                <a:avLst/>
                <a:gdLst>
                  <a:gd name="T0" fmla="*/ 34 w 34"/>
                  <a:gd name="T1" fmla="*/ 58 h 87"/>
                  <a:gd name="T2" fmla="*/ 34 w 34"/>
                  <a:gd name="T3" fmla="*/ 87 h 87"/>
                  <a:gd name="T4" fmla="*/ 0 w 34"/>
                  <a:gd name="T5" fmla="*/ 32 h 87"/>
                  <a:gd name="T6" fmla="*/ 0 w 34"/>
                  <a:gd name="T7" fmla="*/ 0 h 87"/>
                  <a:gd name="T8" fmla="*/ 34 w 34"/>
                  <a:gd name="T9" fmla="*/ 5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7">
                    <a:moveTo>
                      <a:pt x="34" y="58"/>
                    </a:moveTo>
                    <a:lnTo>
                      <a:pt x="34" y="87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34" y="5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881"/>
              <p:cNvSpPr/>
              <p:nvPr/>
            </p:nvSpPr>
            <p:spPr bwMode="auto">
              <a:xfrm>
                <a:off x="6052" y="1940"/>
                <a:ext cx="58" cy="115"/>
              </a:xfrm>
              <a:custGeom>
                <a:avLst/>
                <a:gdLst>
                  <a:gd name="T0" fmla="*/ 58 w 58"/>
                  <a:gd name="T1" fmla="*/ 89 h 115"/>
                  <a:gd name="T2" fmla="*/ 58 w 58"/>
                  <a:gd name="T3" fmla="*/ 115 h 115"/>
                  <a:gd name="T4" fmla="*/ 0 w 58"/>
                  <a:gd name="T5" fmla="*/ 33 h 115"/>
                  <a:gd name="T6" fmla="*/ 0 w 58"/>
                  <a:gd name="T7" fmla="*/ 0 h 115"/>
                  <a:gd name="T8" fmla="*/ 58 w 58"/>
                  <a:gd name="T9" fmla="*/ 89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5">
                    <a:moveTo>
                      <a:pt x="58" y="89"/>
                    </a:moveTo>
                    <a:lnTo>
                      <a:pt x="58" y="115"/>
                    </a:lnTo>
                    <a:lnTo>
                      <a:pt x="0" y="33"/>
                    </a:lnTo>
                    <a:lnTo>
                      <a:pt x="0" y="0"/>
                    </a:lnTo>
                    <a:lnTo>
                      <a:pt x="58" y="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882"/>
              <p:cNvSpPr/>
              <p:nvPr/>
            </p:nvSpPr>
            <p:spPr bwMode="auto">
              <a:xfrm>
                <a:off x="6170" y="2117"/>
                <a:ext cx="36" cy="70"/>
              </a:xfrm>
              <a:custGeom>
                <a:avLst/>
                <a:gdLst>
                  <a:gd name="T0" fmla="*/ 36 w 36"/>
                  <a:gd name="T1" fmla="*/ 56 h 70"/>
                  <a:gd name="T2" fmla="*/ 36 w 36"/>
                  <a:gd name="T3" fmla="*/ 70 h 70"/>
                  <a:gd name="T4" fmla="*/ 0 w 36"/>
                  <a:gd name="T5" fmla="*/ 20 h 70"/>
                  <a:gd name="T6" fmla="*/ 0 w 36"/>
                  <a:gd name="T7" fmla="*/ 0 h 70"/>
                  <a:gd name="T8" fmla="*/ 36 w 36"/>
                  <a:gd name="T9" fmla="*/ 5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70">
                    <a:moveTo>
                      <a:pt x="36" y="56"/>
                    </a:moveTo>
                    <a:lnTo>
                      <a:pt x="36" y="70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36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883"/>
              <p:cNvSpPr/>
              <p:nvPr/>
            </p:nvSpPr>
            <p:spPr bwMode="auto">
              <a:xfrm>
                <a:off x="6052" y="1993"/>
                <a:ext cx="16" cy="54"/>
              </a:xfrm>
              <a:custGeom>
                <a:avLst/>
                <a:gdLst>
                  <a:gd name="T0" fmla="*/ 0 w 16"/>
                  <a:gd name="T1" fmla="*/ 0 h 54"/>
                  <a:gd name="T2" fmla="*/ 16 w 16"/>
                  <a:gd name="T3" fmla="*/ 24 h 54"/>
                  <a:gd name="T4" fmla="*/ 16 w 16"/>
                  <a:gd name="T5" fmla="*/ 54 h 54"/>
                  <a:gd name="T6" fmla="*/ 0 w 16"/>
                  <a:gd name="T7" fmla="*/ 32 h 54"/>
                  <a:gd name="T8" fmla="*/ 0 w 16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4">
                    <a:moveTo>
                      <a:pt x="0" y="0"/>
                    </a:moveTo>
                    <a:lnTo>
                      <a:pt x="16" y="24"/>
                    </a:lnTo>
                    <a:lnTo>
                      <a:pt x="16" y="5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884"/>
              <p:cNvSpPr/>
              <p:nvPr/>
            </p:nvSpPr>
            <p:spPr bwMode="auto">
              <a:xfrm>
                <a:off x="6084" y="2039"/>
                <a:ext cx="56" cy="102"/>
              </a:xfrm>
              <a:custGeom>
                <a:avLst/>
                <a:gdLst>
                  <a:gd name="T0" fmla="*/ 56 w 56"/>
                  <a:gd name="T1" fmla="*/ 78 h 102"/>
                  <a:gd name="T2" fmla="*/ 56 w 56"/>
                  <a:gd name="T3" fmla="*/ 102 h 102"/>
                  <a:gd name="T4" fmla="*/ 0 w 56"/>
                  <a:gd name="T5" fmla="*/ 28 h 102"/>
                  <a:gd name="T6" fmla="*/ 0 w 56"/>
                  <a:gd name="T7" fmla="*/ 0 h 102"/>
                  <a:gd name="T8" fmla="*/ 56 w 56"/>
                  <a:gd name="T9" fmla="*/ 7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2">
                    <a:moveTo>
                      <a:pt x="56" y="78"/>
                    </a:moveTo>
                    <a:lnTo>
                      <a:pt x="56" y="10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7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885"/>
              <p:cNvSpPr/>
              <p:nvPr/>
            </p:nvSpPr>
            <p:spPr bwMode="auto">
              <a:xfrm>
                <a:off x="6156" y="2139"/>
                <a:ext cx="10" cy="34"/>
              </a:xfrm>
              <a:custGeom>
                <a:avLst/>
                <a:gdLst>
                  <a:gd name="T0" fmla="*/ 0 w 10"/>
                  <a:gd name="T1" fmla="*/ 0 h 34"/>
                  <a:gd name="T2" fmla="*/ 10 w 10"/>
                  <a:gd name="T3" fmla="*/ 14 h 34"/>
                  <a:gd name="T4" fmla="*/ 10 w 10"/>
                  <a:gd name="T5" fmla="*/ 34 h 34"/>
                  <a:gd name="T6" fmla="*/ 0 w 10"/>
                  <a:gd name="T7" fmla="*/ 20 h 34"/>
                  <a:gd name="T8" fmla="*/ 0 w 1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4">
                    <a:moveTo>
                      <a:pt x="0" y="0"/>
                    </a:moveTo>
                    <a:lnTo>
                      <a:pt x="10" y="14"/>
                    </a:lnTo>
                    <a:lnTo>
                      <a:pt x="10" y="34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886"/>
              <p:cNvSpPr/>
              <p:nvPr/>
            </p:nvSpPr>
            <p:spPr bwMode="auto">
              <a:xfrm>
                <a:off x="6180" y="2173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18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887"/>
              <p:cNvSpPr/>
              <p:nvPr/>
            </p:nvSpPr>
            <p:spPr bwMode="auto">
              <a:xfrm>
                <a:off x="6052" y="2051"/>
                <a:ext cx="48" cy="86"/>
              </a:xfrm>
              <a:custGeom>
                <a:avLst/>
                <a:gdLst>
                  <a:gd name="T0" fmla="*/ 0 w 48"/>
                  <a:gd name="T1" fmla="*/ 0 h 86"/>
                  <a:gd name="T2" fmla="*/ 48 w 48"/>
                  <a:gd name="T3" fmla="*/ 60 h 86"/>
                  <a:gd name="T4" fmla="*/ 48 w 48"/>
                  <a:gd name="T5" fmla="*/ 86 h 86"/>
                  <a:gd name="T6" fmla="*/ 0 w 48"/>
                  <a:gd name="T7" fmla="*/ 30 h 86"/>
                  <a:gd name="T8" fmla="*/ 0 w 48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6">
                    <a:moveTo>
                      <a:pt x="0" y="0"/>
                    </a:moveTo>
                    <a:lnTo>
                      <a:pt x="48" y="60"/>
                    </a:lnTo>
                    <a:lnTo>
                      <a:pt x="48" y="86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Freeform 888"/>
              <p:cNvSpPr/>
              <p:nvPr/>
            </p:nvSpPr>
            <p:spPr bwMode="auto">
              <a:xfrm>
                <a:off x="6116" y="2131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4 h 38"/>
                  <a:gd name="T4" fmla="*/ 0 w 10"/>
                  <a:gd name="T5" fmla="*/ 0 h 38"/>
                  <a:gd name="T6" fmla="*/ 10 w 10"/>
                  <a:gd name="T7" fmla="*/ 14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4"/>
                    </a:lnTo>
                    <a:lnTo>
                      <a:pt x="0" y="0"/>
                    </a:lnTo>
                    <a:lnTo>
                      <a:pt x="10" y="14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889"/>
              <p:cNvSpPr/>
              <p:nvPr/>
            </p:nvSpPr>
            <p:spPr bwMode="auto">
              <a:xfrm>
                <a:off x="6140" y="2163"/>
                <a:ext cx="32" cy="60"/>
              </a:xfrm>
              <a:custGeom>
                <a:avLst/>
                <a:gdLst>
                  <a:gd name="T0" fmla="*/ 32 w 32"/>
                  <a:gd name="T1" fmla="*/ 40 h 60"/>
                  <a:gd name="T2" fmla="*/ 32 w 32"/>
                  <a:gd name="T3" fmla="*/ 60 h 60"/>
                  <a:gd name="T4" fmla="*/ 0 w 32"/>
                  <a:gd name="T5" fmla="*/ 22 h 60"/>
                  <a:gd name="T6" fmla="*/ 0 w 32"/>
                  <a:gd name="T7" fmla="*/ 0 h 60"/>
                  <a:gd name="T8" fmla="*/ 32 w 32"/>
                  <a:gd name="T9" fmla="*/ 4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60">
                    <a:moveTo>
                      <a:pt x="32" y="40"/>
                    </a:moveTo>
                    <a:lnTo>
                      <a:pt x="32" y="6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890"/>
              <p:cNvSpPr/>
              <p:nvPr/>
            </p:nvSpPr>
            <p:spPr bwMode="auto">
              <a:xfrm>
                <a:off x="6052" y="2107"/>
                <a:ext cx="20" cy="50"/>
              </a:xfrm>
              <a:custGeom>
                <a:avLst/>
                <a:gdLst>
                  <a:gd name="T0" fmla="*/ 0 w 20"/>
                  <a:gd name="T1" fmla="*/ 0 h 50"/>
                  <a:gd name="T2" fmla="*/ 20 w 20"/>
                  <a:gd name="T3" fmla="*/ 22 h 50"/>
                  <a:gd name="T4" fmla="*/ 20 w 20"/>
                  <a:gd name="T5" fmla="*/ 50 h 50"/>
                  <a:gd name="T6" fmla="*/ 0 w 20"/>
                  <a:gd name="T7" fmla="*/ 30 h 50"/>
                  <a:gd name="T8" fmla="*/ 0 w 2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0"/>
                    </a:moveTo>
                    <a:lnTo>
                      <a:pt x="20" y="22"/>
                    </a:lnTo>
                    <a:lnTo>
                      <a:pt x="20" y="50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891"/>
              <p:cNvSpPr/>
              <p:nvPr/>
            </p:nvSpPr>
            <p:spPr bwMode="auto">
              <a:xfrm>
                <a:off x="6118" y="2231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6 h 38"/>
                  <a:gd name="T4" fmla="*/ 14 w 14"/>
                  <a:gd name="T5" fmla="*/ 38 h 38"/>
                  <a:gd name="T6" fmla="*/ 0 w 14"/>
                  <a:gd name="T7" fmla="*/ 24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6"/>
                    </a:lnTo>
                    <a:lnTo>
                      <a:pt x="14" y="3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892"/>
              <p:cNvSpPr/>
              <p:nvPr/>
            </p:nvSpPr>
            <p:spPr bwMode="auto">
              <a:xfrm>
                <a:off x="6146" y="2261"/>
                <a:ext cx="60" cy="76"/>
              </a:xfrm>
              <a:custGeom>
                <a:avLst/>
                <a:gdLst>
                  <a:gd name="T0" fmla="*/ 60 w 60"/>
                  <a:gd name="T1" fmla="*/ 60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0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893"/>
              <p:cNvSpPr/>
              <p:nvPr/>
            </p:nvSpPr>
            <p:spPr bwMode="auto">
              <a:xfrm>
                <a:off x="6052" y="2219"/>
                <a:ext cx="24" cy="50"/>
              </a:xfrm>
              <a:custGeom>
                <a:avLst/>
                <a:gdLst>
                  <a:gd name="T0" fmla="*/ 0 w 24"/>
                  <a:gd name="T1" fmla="*/ 0 h 50"/>
                  <a:gd name="T2" fmla="*/ 24 w 24"/>
                  <a:gd name="T3" fmla="*/ 22 h 50"/>
                  <a:gd name="T4" fmla="*/ 24 w 24"/>
                  <a:gd name="T5" fmla="*/ 50 h 50"/>
                  <a:gd name="T6" fmla="*/ 0 w 24"/>
                  <a:gd name="T7" fmla="*/ 32 h 50"/>
                  <a:gd name="T8" fmla="*/ 0 w 2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0" y="0"/>
                    </a:moveTo>
                    <a:lnTo>
                      <a:pt x="24" y="22"/>
                    </a:lnTo>
                    <a:lnTo>
                      <a:pt x="24" y="5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894"/>
              <p:cNvSpPr/>
              <p:nvPr/>
            </p:nvSpPr>
            <p:spPr bwMode="auto">
              <a:xfrm>
                <a:off x="6192" y="2345"/>
                <a:ext cx="14" cy="28"/>
              </a:xfrm>
              <a:custGeom>
                <a:avLst/>
                <a:gdLst>
                  <a:gd name="T0" fmla="*/ 14 w 14"/>
                  <a:gd name="T1" fmla="*/ 14 h 28"/>
                  <a:gd name="T2" fmla="*/ 14 w 14"/>
                  <a:gd name="T3" fmla="*/ 28 h 28"/>
                  <a:gd name="T4" fmla="*/ 0 w 14"/>
                  <a:gd name="T5" fmla="*/ 18 h 28"/>
                  <a:gd name="T6" fmla="*/ 0 w 14"/>
                  <a:gd name="T7" fmla="*/ 0 h 28"/>
                  <a:gd name="T8" fmla="*/ 14 w 14"/>
                  <a:gd name="T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8">
                    <a:moveTo>
                      <a:pt x="14" y="14"/>
                    </a:moveTo>
                    <a:lnTo>
                      <a:pt x="14" y="2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4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895"/>
              <p:cNvSpPr/>
              <p:nvPr/>
            </p:nvSpPr>
            <p:spPr bwMode="auto">
              <a:xfrm>
                <a:off x="6052" y="2275"/>
                <a:ext cx="58" cy="72"/>
              </a:xfrm>
              <a:custGeom>
                <a:avLst/>
                <a:gdLst>
                  <a:gd name="T0" fmla="*/ 0 w 58"/>
                  <a:gd name="T1" fmla="*/ 0 h 72"/>
                  <a:gd name="T2" fmla="*/ 58 w 58"/>
                  <a:gd name="T3" fmla="*/ 46 h 72"/>
                  <a:gd name="T4" fmla="*/ 58 w 58"/>
                  <a:gd name="T5" fmla="*/ 72 h 72"/>
                  <a:gd name="T6" fmla="*/ 0 w 58"/>
                  <a:gd name="T7" fmla="*/ 32 h 72"/>
                  <a:gd name="T8" fmla="*/ 0 w 58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0"/>
                    </a:moveTo>
                    <a:lnTo>
                      <a:pt x="58" y="46"/>
                    </a:lnTo>
                    <a:lnTo>
                      <a:pt x="58" y="7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896"/>
              <p:cNvSpPr/>
              <p:nvPr/>
            </p:nvSpPr>
            <p:spPr bwMode="auto">
              <a:xfrm>
                <a:off x="6124" y="2331"/>
                <a:ext cx="18" cy="36"/>
              </a:xfrm>
              <a:custGeom>
                <a:avLst/>
                <a:gdLst>
                  <a:gd name="T0" fmla="*/ 0 w 18"/>
                  <a:gd name="T1" fmla="*/ 0 h 36"/>
                  <a:gd name="T2" fmla="*/ 18 w 18"/>
                  <a:gd name="T3" fmla="*/ 14 h 36"/>
                  <a:gd name="T4" fmla="*/ 18 w 18"/>
                  <a:gd name="T5" fmla="*/ 36 h 36"/>
                  <a:gd name="T6" fmla="*/ 2 w 18"/>
                  <a:gd name="T7" fmla="*/ 26 h 36"/>
                  <a:gd name="T8" fmla="*/ 2 w 18"/>
                  <a:gd name="T9" fmla="*/ 2 h 36"/>
                  <a:gd name="T10" fmla="*/ 0 w 18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0" y="0"/>
                    </a:moveTo>
                    <a:lnTo>
                      <a:pt x="18" y="14"/>
                    </a:lnTo>
                    <a:lnTo>
                      <a:pt x="18" y="36"/>
                    </a:lnTo>
                    <a:lnTo>
                      <a:pt x="2" y="26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897"/>
              <p:cNvSpPr/>
              <p:nvPr/>
            </p:nvSpPr>
            <p:spPr bwMode="auto">
              <a:xfrm>
                <a:off x="6158" y="2357"/>
                <a:ext cx="48" cy="54"/>
              </a:xfrm>
              <a:custGeom>
                <a:avLst/>
                <a:gdLst>
                  <a:gd name="T0" fmla="*/ 48 w 48"/>
                  <a:gd name="T1" fmla="*/ 38 h 54"/>
                  <a:gd name="T2" fmla="*/ 48 w 48"/>
                  <a:gd name="T3" fmla="*/ 54 h 54"/>
                  <a:gd name="T4" fmla="*/ 0 w 48"/>
                  <a:gd name="T5" fmla="*/ 20 h 54"/>
                  <a:gd name="T6" fmla="*/ 0 w 48"/>
                  <a:gd name="T7" fmla="*/ 0 h 54"/>
                  <a:gd name="T8" fmla="*/ 48 w 48"/>
                  <a:gd name="T9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38"/>
                    </a:moveTo>
                    <a:lnTo>
                      <a:pt x="48" y="54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48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898"/>
              <p:cNvSpPr/>
              <p:nvPr/>
            </p:nvSpPr>
            <p:spPr bwMode="auto">
              <a:xfrm>
                <a:off x="6086" y="2353"/>
                <a:ext cx="18" cy="38"/>
              </a:xfrm>
              <a:custGeom>
                <a:avLst/>
                <a:gdLst>
                  <a:gd name="T0" fmla="*/ 18 w 18"/>
                  <a:gd name="T1" fmla="*/ 12 h 38"/>
                  <a:gd name="T2" fmla="*/ 18 w 18"/>
                  <a:gd name="T3" fmla="*/ 38 h 38"/>
                  <a:gd name="T4" fmla="*/ 0 w 18"/>
                  <a:gd name="T5" fmla="*/ 28 h 38"/>
                  <a:gd name="T6" fmla="*/ 0 w 18"/>
                  <a:gd name="T7" fmla="*/ 0 h 38"/>
                  <a:gd name="T8" fmla="*/ 18 w 18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18" y="12"/>
                    </a:moveTo>
                    <a:lnTo>
                      <a:pt x="18" y="38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899"/>
              <p:cNvSpPr/>
              <p:nvPr/>
            </p:nvSpPr>
            <p:spPr bwMode="auto">
              <a:xfrm>
                <a:off x="6118" y="2373"/>
                <a:ext cx="88" cy="74"/>
              </a:xfrm>
              <a:custGeom>
                <a:avLst/>
                <a:gdLst>
                  <a:gd name="T0" fmla="*/ 88 w 88"/>
                  <a:gd name="T1" fmla="*/ 58 h 74"/>
                  <a:gd name="T2" fmla="*/ 88 w 88"/>
                  <a:gd name="T3" fmla="*/ 74 h 74"/>
                  <a:gd name="T4" fmla="*/ 66 w 88"/>
                  <a:gd name="T5" fmla="*/ 62 h 74"/>
                  <a:gd name="T6" fmla="*/ 50 w 88"/>
                  <a:gd name="T7" fmla="*/ 52 h 74"/>
                  <a:gd name="T8" fmla="*/ 0 w 88"/>
                  <a:gd name="T9" fmla="*/ 26 h 74"/>
                  <a:gd name="T10" fmla="*/ 0 w 88"/>
                  <a:gd name="T11" fmla="*/ 0 h 74"/>
                  <a:gd name="T12" fmla="*/ 50 w 88"/>
                  <a:gd name="T13" fmla="*/ 34 h 74"/>
                  <a:gd name="T14" fmla="*/ 66 w 88"/>
                  <a:gd name="T15" fmla="*/ 44 h 74"/>
                  <a:gd name="T16" fmla="*/ 88 w 88"/>
                  <a:gd name="T17" fmla="*/ 5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" h="74">
                    <a:moveTo>
                      <a:pt x="88" y="58"/>
                    </a:moveTo>
                    <a:lnTo>
                      <a:pt x="88" y="74"/>
                    </a:lnTo>
                    <a:lnTo>
                      <a:pt x="66" y="62"/>
                    </a:lnTo>
                    <a:lnTo>
                      <a:pt x="50" y="52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50" y="34"/>
                    </a:lnTo>
                    <a:lnTo>
                      <a:pt x="66" y="44"/>
                    </a:lnTo>
                    <a:lnTo>
                      <a:pt x="88" y="5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900"/>
              <p:cNvSpPr/>
              <p:nvPr/>
            </p:nvSpPr>
            <p:spPr bwMode="auto">
              <a:xfrm>
                <a:off x="6052" y="2387"/>
                <a:ext cx="32" cy="44"/>
              </a:xfrm>
              <a:custGeom>
                <a:avLst/>
                <a:gdLst>
                  <a:gd name="T0" fmla="*/ 0 w 32"/>
                  <a:gd name="T1" fmla="*/ 0 h 44"/>
                  <a:gd name="T2" fmla="*/ 32 w 32"/>
                  <a:gd name="T3" fmla="*/ 16 h 44"/>
                  <a:gd name="T4" fmla="*/ 32 w 32"/>
                  <a:gd name="T5" fmla="*/ 44 h 44"/>
                  <a:gd name="T6" fmla="*/ 0 w 32"/>
                  <a:gd name="T7" fmla="*/ 32 h 44"/>
                  <a:gd name="T8" fmla="*/ 0 w 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4">
                    <a:moveTo>
                      <a:pt x="0" y="0"/>
                    </a:moveTo>
                    <a:lnTo>
                      <a:pt x="32" y="16"/>
                    </a:lnTo>
                    <a:lnTo>
                      <a:pt x="32" y="4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901"/>
              <p:cNvSpPr/>
              <p:nvPr/>
            </p:nvSpPr>
            <p:spPr bwMode="auto">
              <a:xfrm>
                <a:off x="6098" y="2411"/>
                <a:ext cx="32" cy="40"/>
              </a:xfrm>
              <a:custGeom>
                <a:avLst/>
                <a:gdLst>
                  <a:gd name="T0" fmla="*/ 32 w 32"/>
                  <a:gd name="T1" fmla="*/ 16 h 40"/>
                  <a:gd name="T2" fmla="*/ 32 w 32"/>
                  <a:gd name="T3" fmla="*/ 40 h 40"/>
                  <a:gd name="T4" fmla="*/ 0 w 32"/>
                  <a:gd name="T5" fmla="*/ 26 h 40"/>
                  <a:gd name="T6" fmla="*/ 0 w 32"/>
                  <a:gd name="T7" fmla="*/ 0 h 40"/>
                  <a:gd name="T8" fmla="*/ 32 w 32"/>
                  <a:gd name="T9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0">
                    <a:moveTo>
                      <a:pt x="32" y="16"/>
                    </a:moveTo>
                    <a:lnTo>
                      <a:pt x="32" y="40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3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902"/>
              <p:cNvSpPr/>
              <p:nvPr/>
            </p:nvSpPr>
            <p:spPr bwMode="auto">
              <a:xfrm>
                <a:off x="6146" y="2435"/>
                <a:ext cx="60" cy="48"/>
              </a:xfrm>
              <a:custGeom>
                <a:avLst/>
                <a:gdLst>
                  <a:gd name="T0" fmla="*/ 60 w 60"/>
                  <a:gd name="T1" fmla="*/ 32 h 48"/>
                  <a:gd name="T2" fmla="*/ 60 w 60"/>
                  <a:gd name="T3" fmla="*/ 48 h 48"/>
                  <a:gd name="T4" fmla="*/ 0 w 60"/>
                  <a:gd name="T5" fmla="*/ 22 h 48"/>
                  <a:gd name="T6" fmla="*/ 0 w 60"/>
                  <a:gd name="T7" fmla="*/ 0 h 48"/>
                  <a:gd name="T8" fmla="*/ 60 w 60"/>
                  <a:gd name="T9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8">
                    <a:moveTo>
                      <a:pt x="60" y="32"/>
                    </a:moveTo>
                    <a:lnTo>
                      <a:pt x="60" y="48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60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903"/>
              <p:cNvSpPr/>
              <p:nvPr/>
            </p:nvSpPr>
            <p:spPr bwMode="auto">
              <a:xfrm>
                <a:off x="6126" y="2471"/>
                <a:ext cx="42" cy="36"/>
              </a:xfrm>
              <a:custGeom>
                <a:avLst/>
                <a:gdLst>
                  <a:gd name="T0" fmla="*/ 0 w 42"/>
                  <a:gd name="T1" fmla="*/ 0 h 36"/>
                  <a:gd name="T2" fmla="*/ 42 w 42"/>
                  <a:gd name="T3" fmla="*/ 18 h 36"/>
                  <a:gd name="T4" fmla="*/ 42 w 42"/>
                  <a:gd name="T5" fmla="*/ 36 h 36"/>
                  <a:gd name="T6" fmla="*/ 0 w 42"/>
                  <a:gd name="T7" fmla="*/ 24 h 36"/>
                  <a:gd name="T8" fmla="*/ 0 w 42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0" y="0"/>
                    </a:moveTo>
                    <a:lnTo>
                      <a:pt x="42" y="18"/>
                    </a:ln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904"/>
              <p:cNvSpPr/>
              <p:nvPr/>
            </p:nvSpPr>
            <p:spPr bwMode="auto">
              <a:xfrm>
                <a:off x="6090" y="2509"/>
                <a:ext cx="36" cy="34"/>
              </a:xfrm>
              <a:custGeom>
                <a:avLst/>
                <a:gdLst>
                  <a:gd name="T0" fmla="*/ 0 w 36"/>
                  <a:gd name="T1" fmla="*/ 0 h 34"/>
                  <a:gd name="T2" fmla="*/ 36 w 36"/>
                  <a:gd name="T3" fmla="*/ 10 h 34"/>
                  <a:gd name="T4" fmla="*/ 36 w 36"/>
                  <a:gd name="T5" fmla="*/ 34 h 34"/>
                  <a:gd name="T6" fmla="*/ 0 w 36"/>
                  <a:gd name="T7" fmla="*/ 28 h 34"/>
                  <a:gd name="T8" fmla="*/ 0 w 36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4">
                    <a:moveTo>
                      <a:pt x="0" y="0"/>
                    </a:moveTo>
                    <a:lnTo>
                      <a:pt x="36" y="10"/>
                    </a:lnTo>
                    <a:lnTo>
                      <a:pt x="36" y="34"/>
                    </a:lnTo>
                    <a:lnTo>
                      <a:pt x="0" y="2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905"/>
              <p:cNvSpPr/>
              <p:nvPr/>
            </p:nvSpPr>
            <p:spPr bwMode="auto">
              <a:xfrm>
                <a:off x="6140" y="2523"/>
                <a:ext cx="20" cy="24"/>
              </a:xfrm>
              <a:custGeom>
                <a:avLst/>
                <a:gdLst>
                  <a:gd name="T0" fmla="*/ 0 w 20"/>
                  <a:gd name="T1" fmla="*/ 0 h 24"/>
                  <a:gd name="T2" fmla="*/ 20 w 20"/>
                  <a:gd name="T3" fmla="*/ 4 h 24"/>
                  <a:gd name="T4" fmla="*/ 20 w 20"/>
                  <a:gd name="T5" fmla="*/ 24 h 24"/>
                  <a:gd name="T6" fmla="*/ 0 w 20"/>
                  <a:gd name="T7" fmla="*/ 22 h 24"/>
                  <a:gd name="T8" fmla="*/ 0 w 20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4">
                    <a:moveTo>
                      <a:pt x="0" y="0"/>
                    </a:moveTo>
                    <a:lnTo>
                      <a:pt x="20" y="4"/>
                    </a:lnTo>
                    <a:lnTo>
                      <a:pt x="20" y="24"/>
                    </a:lnTo>
                    <a:lnTo>
                      <a:pt x="0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906"/>
              <p:cNvSpPr/>
              <p:nvPr/>
            </p:nvSpPr>
            <p:spPr bwMode="auto">
              <a:xfrm>
                <a:off x="6174" y="2531"/>
                <a:ext cx="32" cy="24"/>
              </a:xfrm>
              <a:custGeom>
                <a:avLst/>
                <a:gdLst>
                  <a:gd name="T0" fmla="*/ 32 w 32"/>
                  <a:gd name="T1" fmla="*/ 8 h 24"/>
                  <a:gd name="T2" fmla="*/ 32 w 32"/>
                  <a:gd name="T3" fmla="*/ 24 h 24"/>
                  <a:gd name="T4" fmla="*/ 0 w 32"/>
                  <a:gd name="T5" fmla="*/ 18 h 24"/>
                  <a:gd name="T6" fmla="*/ 0 w 32"/>
                  <a:gd name="T7" fmla="*/ 0 h 24"/>
                  <a:gd name="T8" fmla="*/ 32 w 32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4">
                    <a:moveTo>
                      <a:pt x="32" y="8"/>
                    </a:moveTo>
                    <a:lnTo>
                      <a:pt x="3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907"/>
              <p:cNvSpPr/>
              <p:nvPr/>
            </p:nvSpPr>
            <p:spPr bwMode="auto">
              <a:xfrm>
                <a:off x="6052" y="2555"/>
                <a:ext cx="38" cy="34"/>
              </a:xfrm>
              <a:custGeom>
                <a:avLst/>
                <a:gdLst>
                  <a:gd name="T0" fmla="*/ 0 w 38"/>
                  <a:gd name="T1" fmla="*/ 0 h 34"/>
                  <a:gd name="T2" fmla="*/ 38 w 38"/>
                  <a:gd name="T3" fmla="*/ 6 h 34"/>
                  <a:gd name="T4" fmla="*/ 38 w 38"/>
                  <a:gd name="T5" fmla="*/ 34 h 34"/>
                  <a:gd name="T6" fmla="*/ 0 w 38"/>
                  <a:gd name="T7" fmla="*/ 32 h 34"/>
                  <a:gd name="T8" fmla="*/ 0 w 3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4">
                    <a:moveTo>
                      <a:pt x="0" y="0"/>
                    </a:moveTo>
                    <a:lnTo>
                      <a:pt x="38" y="6"/>
                    </a:lnTo>
                    <a:lnTo>
                      <a:pt x="38" y="3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908"/>
              <p:cNvSpPr/>
              <p:nvPr/>
            </p:nvSpPr>
            <p:spPr bwMode="auto">
              <a:xfrm>
                <a:off x="6156" y="2571"/>
                <a:ext cx="50" cy="22"/>
              </a:xfrm>
              <a:custGeom>
                <a:avLst/>
                <a:gdLst>
                  <a:gd name="T0" fmla="*/ 50 w 50"/>
                  <a:gd name="T1" fmla="*/ 6 h 22"/>
                  <a:gd name="T2" fmla="*/ 50 w 50"/>
                  <a:gd name="T3" fmla="*/ 22 h 22"/>
                  <a:gd name="T4" fmla="*/ 0 w 50"/>
                  <a:gd name="T5" fmla="*/ 20 h 22"/>
                  <a:gd name="T6" fmla="*/ 0 w 50"/>
                  <a:gd name="T7" fmla="*/ 0 h 22"/>
                  <a:gd name="T8" fmla="*/ 50 w 50"/>
                  <a:gd name="T9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50" y="6"/>
                    </a:moveTo>
                    <a:lnTo>
                      <a:pt x="50" y="2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5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909"/>
              <p:cNvSpPr/>
              <p:nvPr/>
            </p:nvSpPr>
            <p:spPr bwMode="auto">
              <a:xfrm>
                <a:off x="6052" y="2611"/>
                <a:ext cx="24" cy="33"/>
              </a:xfrm>
              <a:custGeom>
                <a:avLst/>
                <a:gdLst>
                  <a:gd name="T0" fmla="*/ 0 w 24"/>
                  <a:gd name="T1" fmla="*/ 0 h 33"/>
                  <a:gd name="T2" fmla="*/ 24 w 24"/>
                  <a:gd name="T3" fmla="*/ 2 h 33"/>
                  <a:gd name="T4" fmla="*/ 24 w 24"/>
                  <a:gd name="T5" fmla="*/ 31 h 33"/>
                  <a:gd name="T6" fmla="*/ 0 w 24"/>
                  <a:gd name="T7" fmla="*/ 33 h 33"/>
                  <a:gd name="T8" fmla="*/ 0 w 24"/>
                  <a:gd name="T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3">
                    <a:moveTo>
                      <a:pt x="0" y="0"/>
                    </a:moveTo>
                    <a:lnTo>
                      <a:pt x="24" y="2"/>
                    </a:lnTo>
                    <a:lnTo>
                      <a:pt x="24" y="31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910"/>
              <p:cNvSpPr/>
              <p:nvPr/>
            </p:nvSpPr>
            <p:spPr bwMode="auto">
              <a:xfrm>
                <a:off x="6156" y="2613"/>
                <a:ext cx="22" cy="23"/>
              </a:xfrm>
              <a:custGeom>
                <a:avLst/>
                <a:gdLst>
                  <a:gd name="T0" fmla="*/ 0 w 22"/>
                  <a:gd name="T1" fmla="*/ 0 h 23"/>
                  <a:gd name="T2" fmla="*/ 22 w 22"/>
                  <a:gd name="T3" fmla="*/ 0 h 23"/>
                  <a:gd name="T4" fmla="*/ 22 w 22"/>
                  <a:gd name="T5" fmla="*/ 20 h 23"/>
                  <a:gd name="T6" fmla="*/ 0 w 22"/>
                  <a:gd name="T7" fmla="*/ 23 h 23"/>
                  <a:gd name="T8" fmla="*/ 0 w 22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3">
                    <a:moveTo>
                      <a:pt x="0" y="0"/>
                    </a:moveTo>
                    <a:lnTo>
                      <a:pt x="22" y="0"/>
                    </a:lnTo>
                    <a:lnTo>
                      <a:pt x="22" y="20"/>
                    </a:lnTo>
                    <a:lnTo>
                      <a:pt x="0" y="2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911"/>
              <p:cNvSpPr/>
              <p:nvPr/>
            </p:nvSpPr>
            <p:spPr bwMode="auto">
              <a:xfrm>
                <a:off x="6110" y="2658"/>
                <a:ext cx="30" cy="30"/>
              </a:xfrm>
              <a:custGeom>
                <a:avLst/>
                <a:gdLst>
                  <a:gd name="T0" fmla="*/ 30 w 30"/>
                  <a:gd name="T1" fmla="*/ 0 h 30"/>
                  <a:gd name="T2" fmla="*/ 30 w 30"/>
                  <a:gd name="T3" fmla="*/ 22 h 30"/>
                  <a:gd name="T4" fmla="*/ 16 w 30"/>
                  <a:gd name="T5" fmla="*/ 26 h 30"/>
                  <a:gd name="T6" fmla="*/ 0 w 30"/>
                  <a:gd name="T7" fmla="*/ 30 h 30"/>
                  <a:gd name="T8" fmla="*/ 0 w 30"/>
                  <a:gd name="T9" fmla="*/ 4 h 30"/>
                  <a:gd name="T10" fmla="*/ 30 w 30"/>
                  <a:gd name="T1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0">
                    <a:moveTo>
                      <a:pt x="30" y="0"/>
                    </a:moveTo>
                    <a:lnTo>
                      <a:pt x="30" y="22"/>
                    </a:lnTo>
                    <a:lnTo>
                      <a:pt x="16" y="26"/>
                    </a:lnTo>
                    <a:lnTo>
                      <a:pt x="0" y="30"/>
                    </a:lnTo>
                    <a:lnTo>
                      <a:pt x="0" y="4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912"/>
              <p:cNvSpPr/>
              <p:nvPr/>
            </p:nvSpPr>
            <p:spPr bwMode="auto">
              <a:xfrm>
                <a:off x="6154" y="2650"/>
                <a:ext cx="52" cy="28"/>
              </a:xfrm>
              <a:custGeom>
                <a:avLst/>
                <a:gdLst>
                  <a:gd name="T0" fmla="*/ 52 w 52"/>
                  <a:gd name="T1" fmla="*/ 0 h 28"/>
                  <a:gd name="T2" fmla="*/ 52 w 52"/>
                  <a:gd name="T3" fmla="*/ 16 h 28"/>
                  <a:gd name="T4" fmla="*/ 2 w 52"/>
                  <a:gd name="T5" fmla="*/ 28 h 28"/>
                  <a:gd name="T6" fmla="*/ 2 w 52"/>
                  <a:gd name="T7" fmla="*/ 8 h 28"/>
                  <a:gd name="T8" fmla="*/ 0 w 52"/>
                  <a:gd name="T9" fmla="*/ 8 h 28"/>
                  <a:gd name="T10" fmla="*/ 2 w 52"/>
                  <a:gd name="T11" fmla="*/ 6 h 28"/>
                  <a:gd name="T12" fmla="*/ 52 w 52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8">
                    <a:moveTo>
                      <a:pt x="52" y="0"/>
                    </a:moveTo>
                    <a:lnTo>
                      <a:pt x="52" y="16"/>
                    </a:lnTo>
                    <a:lnTo>
                      <a:pt x="2" y="28"/>
                    </a:lnTo>
                    <a:lnTo>
                      <a:pt x="2" y="8"/>
                    </a:lnTo>
                    <a:lnTo>
                      <a:pt x="0" y="8"/>
                    </a:lnTo>
                    <a:lnTo>
                      <a:pt x="2" y="6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913"/>
              <p:cNvSpPr/>
              <p:nvPr/>
            </p:nvSpPr>
            <p:spPr bwMode="auto">
              <a:xfrm>
                <a:off x="6052" y="2716"/>
                <a:ext cx="30" cy="38"/>
              </a:xfrm>
              <a:custGeom>
                <a:avLst/>
                <a:gdLst>
                  <a:gd name="T0" fmla="*/ 0 w 30"/>
                  <a:gd name="T1" fmla="*/ 6 h 38"/>
                  <a:gd name="T2" fmla="*/ 30 w 30"/>
                  <a:gd name="T3" fmla="*/ 0 h 38"/>
                  <a:gd name="T4" fmla="*/ 30 w 30"/>
                  <a:gd name="T5" fmla="*/ 28 h 38"/>
                  <a:gd name="T6" fmla="*/ 0 w 30"/>
                  <a:gd name="T7" fmla="*/ 38 h 38"/>
                  <a:gd name="T8" fmla="*/ 0 w 30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8">
                    <a:moveTo>
                      <a:pt x="0" y="6"/>
                    </a:moveTo>
                    <a:lnTo>
                      <a:pt x="30" y="0"/>
                    </a:lnTo>
                    <a:lnTo>
                      <a:pt x="30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914"/>
              <p:cNvSpPr/>
              <p:nvPr/>
            </p:nvSpPr>
            <p:spPr bwMode="auto">
              <a:xfrm>
                <a:off x="6156" y="2696"/>
                <a:ext cx="20" cy="24"/>
              </a:xfrm>
              <a:custGeom>
                <a:avLst/>
                <a:gdLst>
                  <a:gd name="T0" fmla="*/ 0 w 20"/>
                  <a:gd name="T1" fmla="*/ 4 h 24"/>
                  <a:gd name="T2" fmla="*/ 20 w 20"/>
                  <a:gd name="T3" fmla="*/ 0 h 24"/>
                  <a:gd name="T4" fmla="*/ 20 w 20"/>
                  <a:gd name="T5" fmla="*/ 18 h 24"/>
                  <a:gd name="T6" fmla="*/ 0 w 20"/>
                  <a:gd name="T7" fmla="*/ 24 h 24"/>
                  <a:gd name="T8" fmla="*/ 0 w 20"/>
                  <a:gd name="T9" fmla="*/ 4 h 24"/>
                  <a:gd name="T10" fmla="*/ 0 w 20"/>
                  <a:gd name="T11" fmla="*/ 4 h 24"/>
                  <a:gd name="T12" fmla="*/ 0 w 20"/>
                  <a:gd name="T13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4">
                    <a:moveTo>
                      <a:pt x="0" y="4"/>
                    </a:moveTo>
                    <a:lnTo>
                      <a:pt x="20" y="0"/>
                    </a:lnTo>
                    <a:lnTo>
                      <a:pt x="20" y="18"/>
                    </a:lnTo>
                    <a:lnTo>
                      <a:pt x="0" y="2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915"/>
              <p:cNvSpPr/>
              <p:nvPr/>
            </p:nvSpPr>
            <p:spPr bwMode="auto">
              <a:xfrm>
                <a:off x="6192" y="2690"/>
                <a:ext cx="14" cy="20"/>
              </a:xfrm>
              <a:custGeom>
                <a:avLst/>
                <a:gdLst>
                  <a:gd name="T0" fmla="*/ 14 w 14"/>
                  <a:gd name="T1" fmla="*/ 0 h 20"/>
                  <a:gd name="T2" fmla="*/ 14 w 14"/>
                  <a:gd name="T3" fmla="*/ 16 h 20"/>
                  <a:gd name="T4" fmla="*/ 0 w 14"/>
                  <a:gd name="T5" fmla="*/ 20 h 20"/>
                  <a:gd name="T6" fmla="*/ 0 w 14"/>
                  <a:gd name="T7" fmla="*/ 2 h 20"/>
                  <a:gd name="T8" fmla="*/ 14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14" y="0"/>
                    </a:moveTo>
                    <a:lnTo>
                      <a:pt x="14" y="16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916"/>
              <p:cNvSpPr/>
              <p:nvPr/>
            </p:nvSpPr>
            <p:spPr bwMode="auto">
              <a:xfrm>
                <a:off x="6052" y="2774"/>
                <a:ext cx="22" cy="38"/>
              </a:xfrm>
              <a:custGeom>
                <a:avLst/>
                <a:gdLst>
                  <a:gd name="T0" fmla="*/ 0 w 22"/>
                  <a:gd name="T1" fmla="*/ 8 h 38"/>
                  <a:gd name="T2" fmla="*/ 22 w 22"/>
                  <a:gd name="T3" fmla="*/ 0 h 38"/>
                  <a:gd name="T4" fmla="*/ 22 w 22"/>
                  <a:gd name="T5" fmla="*/ 28 h 38"/>
                  <a:gd name="T6" fmla="*/ 0 w 22"/>
                  <a:gd name="T7" fmla="*/ 38 h 38"/>
                  <a:gd name="T8" fmla="*/ 0 w 22"/>
                  <a:gd name="T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0" y="8"/>
                    </a:moveTo>
                    <a:lnTo>
                      <a:pt x="22" y="0"/>
                    </a:lnTo>
                    <a:lnTo>
                      <a:pt x="22" y="28"/>
                    </a:lnTo>
                    <a:lnTo>
                      <a:pt x="0" y="3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917"/>
              <p:cNvSpPr/>
              <p:nvPr/>
            </p:nvSpPr>
            <p:spPr bwMode="auto">
              <a:xfrm>
                <a:off x="6090" y="2746"/>
                <a:ext cx="64" cy="50"/>
              </a:xfrm>
              <a:custGeom>
                <a:avLst/>
                <a:gdLst>
                  <a:gd name="T0" fmla="*/ 64 w 64"/>
                  <a:gd name="T1" fmla="*/ 0 h 50"/>
                  <a:gd name="T2" fmla="*/ 64 w 64"/>
                  <a:gd name="T3" fmla="*/ 20 h 50"/>
                  <a:gd name="T4" fmla="*/ 0 w 64"/>
                  <a:gd name="T5" fmla="*/ 50 h 50"/>
                  <a:gd name="T6" fmla="*/ 0 w 64"/>
                  <a:gd name="T7" fmla="*/ 22 h 50"/>
                  <a:gd name="T8" fmla="*/ 64 w 6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50">
                    <a:moveTo>
                      <a:pt x="64" y="0"/>
                    </a:moveTo>
                    <a:lnTo>
                      <a:pt x="64" y="20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918"/>
              <p:cNvSpPr/>
              <p:nvPr/>
            </p:nvSpPr>
            <p:spPr bwMode="auto">
              <a:xfrm>
                <a:off x="6170" y="2728"/>
                <a:ext cx="36" cy="32"/>
              </a:xfrm>
              <a:custGeom>
                <a:avLst/>
                <a:gdLst>
                  <a:gd name="T0" fmla="*/ 36 w 36"/>
                  <a:gd name="T1" fmla="*/ 0 h 32"/>
                  <a:gd name="T2" fmla="*/ 36 w 36"/>
                  <a:gd name="T3" fmla="*/ 16 h 32"/>
                  <a:gd name="T4" fmla="*/ 0 w 36"/>
                  <a:gd name="T5" fmla="*/ 32 h 32"/>
                  <a:gd name="T6" fmla="*/ 0 w 36"/>
                  <a:gd name="T7" fmla="*/ 12 h 32"/>
                  <a:gd name="T8" fmla="*/ 36 w 3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2">
                    <a:moveTo>
                      <a:pt x="36" y="0"/>
                    </a:moveTo>
                    <a:lnTo>
                      <a:pt x="36" y="16"/>
                    </a:lnTo>
                    <a:lnTo>
                      <a:pt x="0" y="32"/>
                    </a:lnTo>
                    <a:lnTo>
                      <a:pt x="0" y="1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919"/>
              <p:cNvSpPr/>
              <p:nvPr/>
            </p:nvSpPr>
            <p:spPr bwMode="auto">
              <a:xfrm>
                <a:off x="6052" y="2818"/>
                <a:ext cx="42" cy="48"/>
              </a:xfrm>
              <a:custGeom>
                <a:avLst/>
                <a:gdLst>
                  <a:gd name="T0" fmla="*/ 0 w 42"/>
                  <a:gd name="T1" fmla="*/ 18 h 48"/>
                  <a:gd name="T2" fmla="*/ 42 w 42"/>
                  <a:gd name="T3" fmla="*/ 0 h 48"/>
                  <a:gd name="T4" fmla="*/ 42 w 42"/>
                  <a:gd name="T5" fmla="*/ 26 h 48"/>
                  <a:gd name="T6" fmla="*/ 0 w 42"/>
                  <a:gd name="T7" fmla="*/ 48 h 48"/>
                  <a:gd name="T8" fmla="*/ 0 w 42"/>
                  <a:gd name="T9" fmla="*/ 1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8">
                    <a:moveTo>
                      <a:pt x="0" y="18"/>
                    </a:moveTo>
                    <a:lnTo>
                      <a:pt x="42" y="0"/>
                    </a:lnTo>
                    <a:lnTo>
                      <a:pt x="42" y="26"/>
                    </a:lnTo>
                    <a:lnTo>
                      <a:pt x="0" y="48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920"/>
              <p:cNvSpPr/>
              <p:nvPr/>
            </p:nvSpPr>
            <p:spPr bwMode="auto">
              <a:xfrm>
                <a:off x="6126" y="2784"/>
                <a:ext cx="48" cy="44"/>
              </a:xfrm>
              <a:custGeom>
                <a:avLst/>
                <a:gdLst>
                  <a:gd name="T0" fmla="*/ 0 w 48"/>
                  <a:gd name="T1" fmla="*/ 20 h 44"/>
                  <a:gd name="T2" fmla="*/ 48 w 48"/>
                  <a:gd name="T3" fmla="*/ 0 h 44"/>
                  <a:gd name="T4" fmla="*/ 48 w 48"/>
                  <a:gd name="T5" fmla="*/ 18 h 44"/>
                  <a:gd name="T6" fmla="*/ 0 w 48"/>
                  <a:gd name="T7" fmla="*/ 44 h 44"/>
                  <a:gd name="T8" fmla="*/ 0 w 48"/>
                  <a:gd name="T9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0" y="20"/>
                    </a:moveTo>
                    <a:lnTo>
                      <a:pt x="48" y="0"/>
                    </a:lnTo>
                    <a:lnTo>
                      <a:pt x="48" y="18"/>
                    </a:lnTo>
                    <a:lnTo>
                      <a:pt x="0" y="44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921"/>
              <p:cNvSpPr/>
              <p:nvPr/>
            </p:nvSpPr>
            <p:spPr bwMode="auto">
              <a:xfrm>
                <a:off x="6188" y="2770"/>
                <a:ext cx="18" cy="24"/>
              </a:xfrm>
              <a:custGeom>
                <a:avLst/>
                <a:gdLst>
                  <a:gd name="T0" fmla="*/ 18 w 18"/>
                  <a:gd name="T1" fmla="*/ 0 h 24"/>
                  <a:gd name="T2" fmla="*/ 18 w 18"/>
                  <a:gd name="T3" fmla="*/ 16 h 24"/>
                  <a:gd name="T4" fmla="*/ 0 w 18"/>
                  <a:gd name="T5" fmla="*/ 24 h 24"/>
                  <a:gd name="T6" fmla="*/ 0 w 18"/>
                  <a:gd name="T7" fmla="*/ 6 h 24"/>
                  <a:gd name="T8" fmla="*/ 18 w 18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18" y="0"/>
                    </a:moveTo>
                    <a:lnTo>
                      <a:pt x="18" y="16"/>
                    </a:lnTo>
                    <a:lnTo>
                      <a:pt x="0" y="24"/>
                    </a:lnTo>
                    <a:lnTo>
                      <a:pt x="0" y="6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922"/>
              <p:cNvSpPr/>
              <p:nvPr/>
            </p:nvSpPr>
            <p:spPr bwMode="auto">
              <a:xfrm>
                <a:off x="6092" y="2852"/>
                <a:ext cx="34" cy="46"/>
              </a:xfrm>
              <a:custGeom>
                <a:avLst/>
                <a:gdLst>
                  <a:gd name="T0" fmla="*/ 0 w 34"/>
                  <a:gd name="T1" fmla="*/ 18 h 46"/>
                  <a:gd name="T2" fmla="*/ 34 w 34"/>
                  <a:gd name="T3" fmla="*/ 0 h 46"/>
                  <a:gd name="T4" fmla="*/ 34 w 34"/>
                  <a:gd name="T5" fmla="*/ 24 h 46"/>
                  <a:gd name="T6" fmla="*/ 0 w 34"/>
                  <a:gd name="T7" fmla="*/ 46 h 46"/>
                  <a:gd name="T8" fmla="*/ 0 w 34"/>
                  <a:gd name="T9" fmla="*/ 1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0" y="18"/>
                    </a:moveTo>
                    <a:lnTo>
                      <a:pt x="34" y="0"/>
                    </a:lnTo>
                    <a:lnTo>
                      <a:pt x="34" y="24"/>
                    </a:lnTo>
                    <a:lnTo>
                      <a:pt x="0" y="46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923"/>
              <p:cNvSpPr/>
              <p:nvPr/>
            </p:nvSpPr>
            <p:spPr bwMode="auto">
              <a:xfrm>
                <a:off x="6152" y="2832"/>
                <a:ext cx="12" cy="28"/>
              </a:xfrm>
              <a:custGeom>
                <a:avLst/>
                <a:gdLst>
                  <a:gd name="T0" fmla="*/ 0 w 12"/>
                  <a:gd name="T1" fmla="*/ 6 h 28"/>
                  <a:gd name="T2" fmla="*/ 12 w 12"/>
                  <a:gd name="T3" fmla="*/ 0 h 28"/>
                  <a:gd name="T4" fmla="*/ 12 w 12"/>
                  <a:gd name="T5" fmla="*/ 20 h 28"/>
                  <a:gd name="T6" fmla="*/ 0 w 12"/>
                  <a:gd name="T7" fmla="*/ 28 h 28"/>
                  <a:gd name="T8" fmla="*/ 0 w 12"/>
                  <a:gd name="T9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0" y="6"/>
                    </a:moveTo>
                    <a:lnTo>
                      <a:pt x="12" y="0"/>
                    </a:lnTo>
                    <a:lnTo>
                      <a:pt x="12" y="20"/>
                    </a:lnTo>
                    <a:lnTo>
                      <a:pt x="0" y="2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8" name="Freeform 924"/>
              <p:cNvSpPr/>
              <p:nvPr/>
            </p:nvSpPr>
            <p:spPr bwMode="auto">
              <a:xfrm>
                <a:off x="6178" y="2810"/>
                <a:ext cx="28" cy="32"/>
              </a:xfrm>
              <a:custGeom>
                <a:avLst/>
                <a:gdLst>
                  <a:gd name="T0" fmla="*/ 28 w 28"/>
                  <a:gd name="T1" fmla="*/ 0 h 32"/>
                  <a:gd name="T2" fmla="*/ 28 w 28"/>
                  <a:gd name="T3" fmla="*/ 16 h 32"/>
                  <a:gd name="T4" fmla="*/ 0 w 28"/>
                  <a:gd name="T5" fmla="*/ 32 h 32"/>
                  <a:gd name="T6" fmla="*/ 0 w 28"/>
                  <a:gd name="T7" fmla="*/ 14 h 32"/>
                  <a:gd name="T8" fmla="*/ 28 w 2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2">
                    <a:moveTo>
                      <a:pt x="28" y="0"/>
                    </a:moveTo>
                    <a:lnTo>
                      <a:pt x="2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9" name="Freeform 925"/>
              <p:cNvSpPr/>
              <p:nvPr/>
            </p:nvSpPr>
            <p:spPr bwMode="auto">
              <a:xfrm>
                <a:off x="6156" y="2854"/>
                <a:ext cx="50" cy="48"/>
              </a:xfrm>
              <a:custGeom>
                <a:avLst/>
                <a:gdLst>
                  <a:gd name="T0" fmla="*/ 50 w 50"/>
                  <a:gd name="T1" fmla="*/ 0 h 48"/>
                  <a:gd name="T2" fmla="*/ 50 w 50"/>
                  <a:gd name="T3" fmla="*/ 14 h 48"/>
                  <a:gd name="T4" fmla="*/ 0 w 50"/>
                  <a:gd name="T5" fmla="*/ 48 h 48"/>
                  <a:gd name="T6" fmla="*/ 0 w 50"/>
                  <a:gd name="T7" fmla="*/ 28 h 48"/>
                  <a:gd name="T8" fmla="*/ 50 w 50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48">
                    <a:moveTo>
                      <a:pt x="50" y="0"/>
                    </a:moveTo>
                    <a:lnTo>
                      <a:pt x="50" y="14"/>
                    </a:lnTo>
                    <a:lnTo>
                      <a:pt x="0" y="48"/>
                    </a:lnTo>
                    <a:lnTo>
                      <a:pt x="0" y="2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926"/>
              <p:cNvSpPr/>
              <p:nvPr/>
            </p:nvSpPr>
            <p:spPr bwMode="auto">
              <a:xfrm>
                <a:off x="6090" y="2916"/>
                <a:ext cx="82" cy="80"/>
              </a:xfrm>
              <a:custGeom>
                <a:avLst/>
                <a:gdLst>
                  <a:gd name="T0" fmla="*/ 82 w 82"/>
                  <a:gd name="T1" fmla="*/ 0 h 80"/>
                  <a:gd name="T2" fmla="*/ 82 w 82"/>
                  <a:gd name="T3" fmla="*/ 18 h 80"/>
                  <a:gd name="T4" fmla="*/ 0 w 82"/>
                  <a:gd name="T5" fmla="*/ 80 h 80"/>
                  <a:gd name="T6" fmla="*/ 0 w 82"/>
                  <a:gd name="T7" fmla="*/ 54 h 80"/>
                  <a:gd name="T8" fmla="*/ 82 w 8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0">
                    <a:moveTo>
                      <a:pt x="82" y="0"/>
                    </a:moveTo>
                    <a:lnTo>
                      <a:pt x="82" y="18"/>
                    </a:lnTo>
                    <a:lnTo>
                      <a:pt x="0" y="80"/>
                    </a:lnTo>
                    <a:lnTo>
                      <a:pt x="0" y="54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927"/>
              <p:cNvSpPr/>
              <p:nvPr/>
            </p:nvSpPr>
            <p:spPr bwMode="auto">
              <a:xfrm>
                <a:off x="6186" y="2892"/>
                <a:ext cx="20" cy="30"/>
              </a:xfrm>
              <a:custGeom>
                <a:avLst/>
                <a:gdLst>
                  <a:gd name="T0" fmla="*/ 20 w 20"/>
                  <a:gd name="T1" fmla="*/ 0 h 30"/>
                  <a:gd name="T2" fmla="*/ 20 w 20"/>
                  <a:gd name="T3" fmla="*/ 16 h 30"/>
                  <a:gd name="T4" fmla="*/ 0 w 20"/>
                  <a:gd name="T5" fmla="*/ 30 h 30"/>
                  <a:gd name="T6" fmla="*/ 0 w 20"/>
                  <a:gd name="T7" fmla="*/ 14 h 30"/>
                  <a:gd name="T8" fmla="*/ 20 w 2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0">
                    <a:moveTo>
                      <a:pt x="20" y="0"/>
                    </a:moveTo>
                    <a:lnTo>
                      <a:pt x="20" y="16"/>
                    </a:lnTo>
                    <a:lnTo>
                      <a:pt x="0" y="30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928"/>
              <p:cNvSpPr/>
              <p:nvPr/>
            </p:nvSpPr>
            <p:spPr bwMode="auto">
              <a:xfrm>
                <a:off x="6052" y="3002"/>
                <a:ext cx="58" cy="72"/>
              </a:xfrm>
              <a:custGeom>
                <a:avLst/>
                <a:gdLst>
                  <a:gd name="T0" fmla="*/ 0 w 58"/>
                  <a:gd name="T1" fmla="*/ 42 h 72"/>
                  <a:gd name="T2" fmla="*/ 58 w 58"/>
                  <a:gd name="T3" fmla="*/ 0 h 72"/>
                  <a:gd name="T4" fmla="*/ 58 w 58"/>
                  <a:gd name="T5" fmla="*/ 26 h 72"/>
                  <a:gd name="T6" fmla="*/ 0 w 58"/>
                  <a:gd name="T7" fmla="*/ 72 h 72"/>
                  <a:gd name="T8" fmla="*/ 0 w 58"/>
                  <a:gd name="T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42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72"/>
                    </a:lnTo>
                    <a:lnTo>
                      <a:pt x="0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929"/>
              <p:cNvSpPr/>
              <p:nvPr/>
            </p:nvSpPr>
            <p:spPr bwMode="auto">
              <a:xfrm>
                <a:off x="6126" y="2978"/>
                <a:ext cx="18" cy="38"/>
              </a:xfrm>
              <a:custGeom>
                <a:avLst/>
                <a:gdLst>
                  <a:gd name="T0" fmla="*/ 0 w 18"/>
                  <a:gd name="T1" fmla="*/ 14 h 38"/>
                  <a:gd name="T2" fmla="*/ 18 w 18"/>
                  <a:gd name="T3" fmla="*/ 0 h 38"/>
                  <a:gd name="T4" fmla="*/ 18 w 18"/>
                  <a:gd name="T5" fmla="*/ 22 h 38"/>
                  <a:gd name="T6" fmla="*/ 0 w 18"/>
                  <a:gd name="T7" fmla="*/ 38 h 38"/>
                  <a:gd name="T8" fmla="*/ 0 w 18"/>
                  <a:gd name="T9" fmla="*/ 1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0" y="14"/>
                    </a:moveTo>
                    <a:lnTo>
                      <a:pt x="18" y="0"/>
                    </a:lnTo>
                    <a:lnTo>
                      <a:pt x="18" y="22"/>
                    </a:lnTo>
                    <a:lnTo>
                      <a:pt x="0" y="38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930"/>
              <p:cNvSpPr/>
              <p:nvPr/>
            </p:nvSpPr>
            <p:spPr bwMode="auto">
              <a:xfrm>
                <a:off x="6186" y="2934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931"/>
              <p:cNvSpPr/>
              <p:nvPr/>
            </p:nvSpPr>
            <p:spPr bwMode="auto">
              <a:xfrm>
                <a:off x="6100" y="3012"/>
                <a:ext cx="56" cy="72"/>
              </a:xfrm>
              <a:custGeom>
                <a:avLst/>
                <a:gdLst>
                  <a:gd name="T0" fmla="*/ 56 w 56"/>
                  <a:gd name="T1" fmla="*/ 0 h 72"/>
                  <a:gd name="T2" fmla="*/ 56 w 56"/>
                  <a:gd name="T3" fmla="*/ 22 h 72"/>
                  <a:gd name="T4" fmla="*/ 0 w 56"/>
                  <a:gd name="T5" fmla="*/ 72 h 72"/>
                  <a:gd name="T6" fmla="*/ 0 w 56"/>
                  <a:gd name="T7" fmla="*/ 44 h 72"/>
                  <a:gd name="T8" fmla="*/ 56 w 56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2">
                    <a:moveTo>
                      <a:pt x="56" y="0"/>
                    </a:moveTo>
                    <a:lnTo>
                      <a:pt x="56" y="22"/>
                    </a:lnTo>
                    <a:lnTo>
                      <a:pt x="0" y="72"/>
                    </a:lnTo>
                    <a:lnTo>
                      <a:pt x="0" y="44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932"/>
              <p:cNvSpPr/>
              <p:nvPr/>
            </p:nvSpPr>
            <p:spPr bwMode="auto">
              <a:xfrm>
                <a:off x="6172" y="2974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16 h 46"/>
                  <a:gd name="T4" fmla="*/ 0 w 34"/>
                  <a:gd name="T5" fmla="*/ 46 h 46"/>
                  <a:gd name="T6" fmla="*/ 0 w 34"/>
                  <a:gd name="T7" fmla="*/ 26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16"/>
                    </a:lnTo>
                    <a:lnTo>
                      <a:pt x="0" y="46"/>
                    </a:lnTo>
                    <a:lnTo>
                      <a:pt x="0" y="26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933"/>
              <p:cNvSpPr/>
              <p:nvPr/>
            </p:nvSpPr>
            <p:spPr bwMode="auto">
              <a:xfrm>
                <a:off x="6052" y="3130"/>
                <a:ext cx="16" cy="44"/>
              </a:xfrm>
              <a:custGeom>
                <a:avLst/>
                <a:gdLst>
                  <a:gd name="T0" fmla="*/ 0 w 16"/>
                  <a:gd name="T1" fmla="*/ 14 h 44"/>
                  <a:gd name="T2" fmla="*/ 16 w 16"/>
                  <a:gd name="T3" fmla="*/ 0 h 44"/>
                  <a:gd name="T4" fmla="*/ 16 w 16"/>
                  <a:gd name="T5" fmla="*/ 28 h 44"/>
                  <a:gd name="T6" fmla="*/ 0 w 16"/>
                  <a:gd name="T7" fmla="*/ 44 h 44"/>
                  <a:gd name="T8" fmla="*/ 0 w 16"/>
                  <a:gd name="T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4">
                    <a:moveTo>
                      <a:pt x="0" y="14"/>
                    </a:moveTo>
                    <a:lnTo>
                      <a:pt x="16" y="0"/>
                    </a:lnTo>
                    <a:lnTo>
                      <a:pt x="16" y="28"/>
                    </a:lnTo>
                    <a:lnTo>
                      <a:pt x="0" y="4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934"/>
              <p:cNvSpPr/>
              <p:nvPr/>
            </p:nvSpPr>
            <p:spPr bwMode="auto">
              <a:xfrm>
                <a:off x="6084" y="3070"/>
                <a:ext cx="54" cy="74"/>
              </a:xfrm>
              <a:custGeom>
                <a:avLst/>
                <a:gdLst>
                  <a:gd name="T0" fmla="*/ 54 w 54"/>
                  <a:gd name="T1" fmla="*/ 0 h 74"/>
                  <a:gd name="T2" fmla="*/ 54 w 54"/>
                  <a:gd name="T3" fmla="*/ 24 h 74"/>
                  <a:gd name="T4" fmla="*/ 0 w 54"/>
                  <a:gd name="T5" fmla="*/ 74 h 74"/>
                  <a:gd name="T6" fmla="*/ 0 w 54"/>
                  <a:gd name="T7" fmla="*/ 46 h 74"/>
                  <a:gd name="T8" fmla="*/ 54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54" y="0"/>
                    </a:moveTo>
                    <a:lnTo>
                      <a:pt x="54" y="24"/>
                    </a:lnTo>
                    <a:lnTo>
                      <a:pt x="0" y="74"/>
                    </a:lnTo>
                    <a:lnTo>
                      <a:pt x="0" y="46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935"/>
              <p:cNvSpPr/>
              <p:nvPr/>
            </p:nvSpPr>
            <p:spPr bwMode="auto">
              <a:xfrm>
                <a:off x="6154" y="3014"/>
                <a:ext cx="52" cy="64"/>
              </a:xfrm>
              <a:custGeom>
                <a:avLst/>
                <a:gdLst>
                  <a:gd name="T0" fmla="*/ 52 w 52"/>
                  <a:gd name="T1" fmla="*/ 0 h 64"/>
                  <a:gd name="T2" fmla="*/ 52 w 52"/>
                  <a:gd name="T3" fmla="*/ 16 h 64"/>
                  <a:gd name="T4" fmla="*/ 0 w 52"/>
                  <a:gd name="T5" fmla="*/ 64 h 64"/>
                  <a:gd name="T6" fmla="*/ 0 w 52"/>
                  <a:gd name="T7" fmla="*/ 44 h 64"/>
                  <a:gd name="T8" fmla="*/ 52 w 52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4">
                    <a:moveTo>
                      <a:pt x="52" y="0"/>
                    </a:moveTo>
                    <a:lnTo>
                      <a:pt x="52" y="16"/>
                    </a:lnTo>
                    <a:lnTo>
                      <a:pt x="0" y="64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936"/>
              <p:cNvSpPr/>
              <p:nvPr/>
            </p:nvSpPr>
            <p:spPr bwMode="auto">
              <a:xfrm>
                <a:off x="6052" y="3162"/>
                <a:ext cx="38" cy="66"/>
              </a:xfrm>
              <a:custGeom>
                <a:avLst/>
                <a:gdLst>
                  <a:gd name="T0" fmla="*/ 0 w 38"/>
                  <a:gd name="T1" fmla="*/ 34 h 66"/>
                  <a:gd name="T2" fmla="*/ 38 w 38"/>
                  <a:gd name="T3" fmla="*/ 0 h 66"/>
                  <a:gd name="T4" fmla="*/ 38 w 38"/>
                  <a:gd name="T5" fmla="*/ 28 h 66"/>
                  <a:gd name="T6" fmla="*/ 0 w 38"/>
                  <a:gd name="T7" fmla="*/ 66 h 66"/>
                  <a:gd name="T8" fmla="*/ 0 w 38"/>
                  <a:gd name="T9" fmla="*/ 3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6">
                    <a:moveTo>
                      <a:pt x="0" y="34"/>
                    </a:moveTo>
                    <a:lnTo>
                      <a:pt x="38" y="0"/>
                    </a:lnTo>
                    <a:lnTo>
                      <a:pt x="38" y="28"/>
                    </a:lnTo>
                    <a:lnTo>
                      <a:pt x="0" y="66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937"/>
              <p:cNvSpPr/>
              <p:nvPr/>
            </p:nvSpPr>
            <p:spPr bwMode="auto">
              <a:xfrm>
                <a:off x="6134" y="3094"/>
                <a:ext cx="30" cy="50"/>
              </a:xfrm>
              <a:custGeom>
                <a:avLst/>
                <a:gdLst>
                  <a:gd name="T0" fmla="*/ 30 w 30"/>
                  <a:gd name="T1" fmla="*/ 0 h 50"/>
                  <a:gd name="T2" fmla="*/ 30 w 30"/>
                  <a:gd name="T3" fmla="*/ 20 h 50"/>
                  <a:gd name="T4" fmla="*/ 0 w 30"/>
                  <a:gd name="T5" fmla="*/ 50 h 50"/>
                  <a:gd name="T6" fmla="*/ 0 w 30"/>
                  <a:gd name="T7" fmla="*/ 28 h 50"/>
                  <a:gd name="T8" fmla="*/ 30 w 3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50">
                    <a:moveTo>
                      <a:pt x="30" y="0"/>
                    </a:moveTo>
                    <a:lnTo>
                      <a:pt x="30" y="20"/>
                    </a:lnTo>
                    <a:lnTo>
                      <a:pt x="0" y="50"/>
                    </a:lnTo>
                    <a:lnTo>
                      <a:pt x="0" y="28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938"/>
              <p:cNvSpPr/>
              <p:nvPr/>
            </p:nvSpPr>
            <p:spPr bwMode="auto">
              <a:xfrm>
                <a:off x="6178" y="3056"/>
                <a:ext cx="28" cy="44"/>
              </a:xfrm>
              <a:custGeom>
                <a:avLst/>
                <a:gdLst>
                  <a:gd name="T0" fmla="*/ 28 w 28"/>
                  <a:gd name="T1" fmla="*/ 0 h 44"/>
                  <a:gd name="T2" fmla="*/ 28 w 28"/>
                  <a:gd name="T3" fmla="*/ 16 h 44"/>
                  <a:gd name="T4" fmla="*/ 0 w 28"/>
                  <a:gd name="T5" fmla="*/ 44 h 44"/>
                  <a:gd name="T6" fmla="*/ 0 w 28"/>
                  <a:gd name="T7" fmla="*/ 26 h 44"/>
                  <a:gd name="T8" fmla="*/ 28 w 28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4">
                    <a:moveTo>
                      <a:pt x="28" y="0"/>
                    </a:moveTo>
                    <a:lnTo>
                      <a:pt x="28" y="16"/>
                    </a:lnTo>
                    <a:lnTo>
                      <a:pt x="0" y="44"/>
                    </a:lnTo>
                    <a:lnTo>
                      <a:pt x="0" y="26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939"/>
              <p:cNvSpPr/>
              <p:nvPr/>
            </p:nvSpPr>
            <p:spPr bwMode="auto">
              <a:xfrm>
                <a:off x="6094" y="3148"/>
                <a:ext cx="58" cy="84"/>
              </a:xfrm>
              <a:custGeom>
                <a:avLst/>
                <a:gdLst>
                  <a:gd name="T0" fmla="*/ 0 w 58"/>
                  <a:gd name="T1" fmla="*/ 56 h 84"/>
                  <a:gd name="T2" fmla="*/ 58 w 58"/>
                  <a:gd name="T3" fmla="*/ 0 h 84"/>
                  <a:gd name="T4" fmla="*/ 58 w 58"/>
                  <a:gd name="T5" fmla="*/ 22 h 84"/>
                  <a:gd name="T6" fmla="*/ 0 w 58"/>
                  <a:gd name="T7" fmla="*/ 84 h 84"/>
                  <a:gd name="T8" fmla="*/ 0 w 58"/>
                  <a:gd name="T9" fmla="*/ 56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84">
                    <a:moveTo>
                      <a:pt x="0" y="56"/>
                    </a:moveTo>
                    <a:lnTo>
                      <a:pt x="58" y="0"/>
                    </a:lnTo>
                    <a:lnTo>
                      <a:pt x="58" y="22"/>
                    </a:lnTo>
                    <a:lnTo>
                      <a:pt x="0" y="84"/>
                    </a:lnTo>
                    <a:lnTo>
                      <a:pt x="0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940"/>
              <p:cNvSpPr/>
              <p:nvPr/>
            </p:nvSpPr>
            <p:spPr bwMode="auto">
              <a:xfrm>
                <a:off x="6166" y="3096"/>
                <a:ext cx="40" cy="58"/>
              </a:xfrm>
              <a:custGeom>
                <a:avLst/>
                <a:gdLst>
                  <a:gd name="T0" fmla="*/ 40 w 40"/>
                  <a:gd name="T1" fmla="*/ 0 h 58"/>
                  <a:gd name="T2" fmla="*/ 40 w 40"/>
                  <a:gd name="T3" fmla="*/ 14 h 58"/>
                  <a:gd name="T4" fmla="*/ 0 w 40"/>
                  <a:gd name="T5" fmla="*/ 58 h 58"/>
                  <a:gd name="T6" fmla="*/ 0 w 40"/>
                  <a:gd name="T7" fmla="*/ 38 h 58"/>
                  <a:gd name="T8" fmla="*/ 40 w 40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8">
                    <a:moveTo>
                      <a:pt x="40" y="0"/>
                    </a:moveTo>
                    <a:lnTo>
                      <a:pt x="40" y="14"/>
                    </a:lnTo>
                    <a:lnTo>
                      <a:pt x="0" y="58"/>
                    </a:lnTo>
                    <a:lnTo>
                      <a:pt x="0" y="3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941"/>
              <p:cNvSpPr/>
              <p:nvPr/>
            </p:nvSpPr>
            <p:spPr bwMode="auto">
              <a:xfrm>
                <a:off x="6052" y="3208"/>
                <a:ext cx="84" cy="119"/>
              </a:xfrm>
              <a:custGeom>
                <a:avLst/>
                <a:gdLst>
                  <a:gd name="T0" fmla="*/ 0 w 84"/>
                  <a:gd name="T1" fmla="*/ 86 h 119"/>
                  <a:gd name="T2" fmla="*/ 84 w 84"/>
                  <a:gd name="T3" fmla="*/ 0 h 119"/>
                  <a:gd name="T4" fmla="*/ 84 w 84"/>
                  <a:gd name="T5" fmla="*/ 24 h 119"/>
                  <a:gd name="T6" fmla="*/ 0 w 84"/>
                  <a:gd name="T7" fmla="*/ 119 h 119"/>
                  <a:gd name="T8" fmla="*/ 0 w 84"/>
                  <a:gd name="T9" fmla="*/ 86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119">
                    <a:moveTo>
                      <a:pt x="0" y="86"/>
                    </a:moveTo>
                    <a:lnTo>
                      <a:pt x="84" y="0"/>
                    </a:lnTo>
                    <a:lnTo>
                      <a:pt x="84" y="24"/>
                    </a:lnTo>
                    <a:lnTo>
                      <a:pt x="0" y="119"/>
                    </a:lnTo>
                    <a:lnTo>
                      <a:pt x="0" y="8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942"/>
              <p:cNvSpPr/>
              <p:nvPr/>
            </p:nvSpPr>
            <p:spPr bwMode="auto">
              <a:xfrm>
                <a:off x="6194" y="3138"/>
                <a:ext cx="12" cy="28"/>
              </a:xfrm>
              <a:custGeom>
                <a:avLst/>
                <a:gdLst>
                  <a:gd name="T0" fmla="*/ 12 w 12"/>
                  <a:gd name="T1" fmla="*/ 0 h 28"/>
                  <a:gd name="T2" fmla="*/ 12 w 12"/>
                  <a:gd name="T3" fmla="*/ 16 h 28"/>
                  <a:gd name="T4" fmla="*/ 0 w 12"/>
                  <a:gd name="T5" fmla="*/ 28 h 28"/>
                  <a:gd name="T6" fmla="*/ 0 w 12"/>
                  <a:gd name="T7" fmla="*/ 12 h 28"/>
                  <a:gd name="T8" fmla="*/ 1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12" y="0"/>
                    </a:moveTo>
                    <a:lnTo>
                      <a:pt x="12" y="16"/>
                    </a:lnTo>
                    <a:lnTo>
                      <a:pt x="0" y="28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943"/>
              <p:cNvSpPr/>
              <p:nvPr/>
            </p:nvSpPr>
            <p:spPr bwMode="auto">
              <a:xfrm>
                <a:off x="6082" y="3286"/>
                <a:ext cx="22" cy="55"/>
              </a:xfrm>
              <a:custGeom>
                <a:avLst/>
                <a:gdLst>
                  <a:gd name="T0" fmla="*/ 0 w 22"/>
                  <a:gd name="T1" fmla="*/ 27 h 55"/>
                  <a:gd name="T2" fmla="*/ 22 w 22"/>
                  <a:gd name="T3" fmla="*/ 0 h 55"/>
                  <a:gd name="T4" fmla="*/ 22 w 22"/>
                  <a:gd name="T5" fmla="*/ 27 h 55"/>
                  <a:gd name="T6" fmla="*/ 0 w 22"/>
                  <a:gd name="T7" fmla="*/ 55 h 55"/>
                  <a:gd name="T8" fmla="*/ 0 w 22"/>
                  <a:gd name="T9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5">
                    <a:moveTo>
                      <a:pt x="0" y="27"/>
                    </a:moveTo>
                    <a:lnTo>
                      <a:pt x="22" y="0"/>
                    </a:lnTo>
                    <a:lnTo>
                      <a:pt x="22" y="27"/>
                    </a:lnTo>
                    <a:lnTo>
                      <a:pt x="0" y="55"/>
                    </a:lnTo>
                    <a:lnTo>
                      <a:pt x="0" y="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944"/>
              <p:cNvSpPr/>
              <p:nvPr/>
            </p:nvSpPr>
            <p:spPr bwMode="auto">
              <a:xfrm>
                <a:off x="6120" y="3176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6 h 118"/>
                  <a:gd name="T4" fmla="*/ 0 w 86"/>
                  <a:gd name="T5" fmla="*/ 118 h 118"/>
                  <a:gd name="T6" fmla="*/ 0 w 86"/>
                  <a:gd name="T7" fmla="*/ 94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18"/>
                    </a:lnTo>
                    <a:lnTo>
                      <a:pt x="0" y="9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945"/>
              <p:cNvSpPr/>
              <p:nvPr/>
            </p:nvSpPr>
            <p:spPr bwMode="auto">
              <a:xfrm>
                <a:off x="6154" y="3218"/>
                <a:ext cx="52" cy="80"/>
              </a:xfrm>
              <a:custGeom>
                <a:avLst/>
                <a:gdLst>
                  <a:gd name="T0" fmla="*/ 52 w 52"/>
                  <a:gd name="T1" fmla="*/ 0 h 80"/>
                  <a:gd name="T2" fmla="*/ 52 w 52"/>
                  <a:gd name="T3" fmla="*/ 16 h 80"/>
                  <a:gd name="T4" fmla="*/ 0 w 52"/>
                  <a:gd name="T5" fmla="*/ 80 h 80"/>
                  <a:gd name="T6" fmla="*/ 0 w 52"/>
                  <a:gd name="T7" fmla="*/ 60 h 80"/>
                  <a:gd name="T8" fmla="*/ 52 w 5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0">
                    <a:moveTo>
                      <a:pt x="52" y="0"/>
                    </a:moveTo>
                    <a:lnTo>
                      <a:pt x="52" y="16"/>
                    </a:lnTo>
                    <a:lnTo>
                      <a:pt x="0" y="80"/>
                    </a:lnTo>
                    <a:lnTo>
                      <a:pt x="0" y="6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946"/>
              <p:cNvSpPr/>
              <p:nvPr/>
            </p:nvSpPr>
            <p:spPr bwMode="auto">
              <a:xfrm>
                <a:off x="6154" y="2656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2 w 2"/>
                  <a:gd name="T5" fmla="*/ 2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2" y="0"/>
                    </a:lnTo>
                    <a:lnTo>
                      <a:pt x="2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947"/>
              <p:cNvSpPr/>
              <p:nvPr/>
            </p:nvSpPr>
            <p:spPr bwMode="auto">
              <a:xfrm>
                <a:off x="6110" y="2660"/>
                <a:ext cx="16" cy="28"/>
              </a:xfrm>
              <a:custGeom>
                <a:avLst/>
                <a:gdLst>
                  <a:gd name="T0" fmla="*/ 16 w 16"/>
                  <a:gd name="T1" fmla="*/ 0 h 28"/>
                  <a:gd name="T2" fmla="*/ 16 w 16"/>
                  <a:gd name="T3" fmla="*/ 24 h 28"/>
                  <a:gd name="T4" fmla="*/ 0 w 16"/>
                  <a:gd name="T5" fmla="*/ 28 h 28"/>
                  <a:gd name="T6" fmla="*/ 0 w 16"/>
                  <a:gd name="T7" fmla="*/ 2 h 28"/>
                  <a:gd name="T8" fmla="*/ 16 w 16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8">
                    <a:moveTo>
                      <a:pt x="16" y="0"/>
                    </a:moveTo>
                    <a:lnTo>
                      <a:pt x="16" y="24"/>
                    </a:lnTo>
                    <a:lnTo>
                      <a:pt x="0" y="28"/>
                    </a:lnTo>
                    <a:lnTo>
                      <a:pt x="0" y="2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948"/>
              <p:cNvSpPr/>
              <p:nvPr/>
            </p:nvSpPr>
            <p:spPr bwMode="auto">
              <a:xfrm>
                <a:off x="6154" y="265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Rectangle 949"/>
              <p:cNvSpPr>
                <a:spLocks noChangeArrowheads="1"/>
              </p:cNvSpPr>
              <p:nvPr/>
            </p:nvSpPr>
            <p:spPr bwMode="auto">
              <a:xfrm>
                <a:off x="6156" y="270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950"/>
              <p:cNvSpPr/>
              <p:nvPr/>
            </p:nvSpPr>
            <p:spPr bwMode="auto">
              <a:xfrm>
                <a:off x="6082" y="3439"/>
                <a:ext cx="22" cy="54"/>
              </a:xfrm>
              <a:custGeom>
                <a:avLst/>
                <a:gdLst>
                  <a:gd name="T0" fmla="*/ 0 w 22"/>
                  <a:gd name="T1" fmla="*/ 26 h 54"/>
                  <a:gd name="T2" fmla="*/ 22 w 22"/>
                  <a:gd name="T3" fmla="*/ 0 h 54"/>
                  <a:gd name="T4" fmla="*/ 22 w 22"/>
                  <a:gd name="T5" fmla="*/ 26 h 54"/>
                  <a:gd name="T6" fmla="*/ 0 w 22"/>
                  <a:gd name="T7" fmla="*/ 54 h 54"/>
                  <a:gd name="T8" fmla="*/ 0 w 22"/>
                  <a:gd name="T9" fmla="*/ 26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4">
                    <a:moveTo>
                      <a:pt x="0" y="26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4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951"/>
              <p:cNvSpPr/>
              <p:nvPr/>
            </p:nvSpPr>
            <p:spPr bwMode="auto">
              <a:xfrm>
                <a:off x="6120" y="3317"/>
                <a:ext cx="86" cy="128"/>
              </a:xfrm>
              <a:custGeom>
                <a:avLst/>
                <a:gdLst>
                  <a:gd name="T0" fmla="*/ 86 w 86"/>
                  <a:gd name="T1" fmla="*/ 0 h 128"/>
                  <a:gd name="T2" fmla="*/ 86 w 86"/>
                  <a:gd name="T3" fmla="*/ 16 h 128"/>
                  <a:gd name="T4" fmla="*/ 0 w 86"/>
                  <a:gd name="T5" fmla="*/ 128 h 128"/>
                  <a:gd name="T6" fmla="*/ 0 w 86"/>
                  <a:gd name="T7" fmla="*/ 104 h 128"/>
                  <a:gd name="T8" fmla="*/ 86 w 86"/>
                  <a:gd name="T9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2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28"/>
                    </a:lnTo>
                    <a:lnTo>
                      <a:pt x="0" y="10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952"/>
              <p:cNvSpPr/>
              <p:nvPr/>
            </p:nvSpPr>
            <p:spPr bwMode="auto">
              <a:xfrm>
                <a:off x="6120" y="3365"/>
                <a:ext cx="86" cy="134"/>
              </a:xfrm>
              <a:custGeom>
                <a:avLst/>
                <a:gdLst>
                  <a:gd name="T0" fmla="*/ 86 w 86"/>
                  <a:gd name="T1" fmla="*/ 0 h 134"/>
                  <a:gd name="T2" fmla="*/ 86 w 86"/>
                  <a:gd name="T3" fmla="*/ 16 h 134"/>
                  <a:gd name="T4" fmla="*/ 0 w 86"/>
                  <a:gd name="T5" fmla="*/ 134 h 134"/>
                  <a:gd name="T6" fmla="*/ 0 w 86"/>
                  <a:gd name="T7" fmla="*/ 110 h 134"/>
                  <a:gd name="T8" fmla="*/ 86 w 86"/>
                  <a:gd name="T9" fmla="*/ 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34">
                    <a:moveTo>
                      <a:pt x="86" y="0"/>
                    </a:moveTo>
                    <a:lnTo>
                      <a:pt x="86" y="16"/>
                    </a:lnTo>
                    <a:lnTo>
                      <a:pt x="0" y="134"/>
                    </a:lnTo>
                    <a:lnTo>
                      <a:pt x="0" y="110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953"/>
              <p:cNvSpPr/>
              <p:nvPr/>
            </p:nvSpPr>
            <p:spPr bwMode="auto">
              <a:xfrm>
                <a:off x="6154" y="3270"/>
                <a:ext cx="52" cy="81"/>
              </a:xfrm>
              <a:custGeom>
                <a:avLst/>
                <a:gdLst>
                  <a:gd name="T0" fmla="*/ 52 w 52"/>
                  <a:gd name="T1" fmla="*/ 0 h 81"/>
                  <a:gd name="T2" fmla="*/ 52 w 52"/>
                  <a:gd name="T3" fmla="*/ 16 h 81"/>
                  <a:gd name="T4" fmla="*/ 0 w 52"/>
                  <a:gd name="T5" fmla="*/ 81 h 81"/>
                  <a:gd name="T6" fmla="*/ 0 w 52"/>
                  <a:gd name="T7" fmla="*/ 61 h 81"/>
                  <a:gd name="T8" fmla="*/ 52 w 52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1">
                    <a:moveTo>
                      <a:pt x="52" y="0"/>
                    </a:moveTo>
                    <a:lnTo>
                      <a:pt x="52" y="16"/>
                    </a:lnTo>
                    <a:lnTo>
                      <a:pt x="0" y="81"/>
                    </a:lnTo>
                    <a:lnTo>
                      <a:pt x="0" y="61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Rectangle 954"/>
              <p:cNvSpPr>
                <a:spLocks noChangeArrowheads="1"/>
              </p:cNvSpPr>
              <p:nvPr/>
            </p:nvSpPr>
            <p:spPr bwMode="auto">
              <a:xfrm>
                <a:off x="6156" y="270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955"/>
              <p:cNvSpPr/>
              <p:nvPr/>
            </p:nvSpPr>
            <p:spPr bwMode="auto">
              <a:xfrm>
                <a:off x="6168" y="2407"/>
                <a:ext cx="16" cy="28"/>
              </a:xfrm>
              <a:custGeom>
                <a:avLst/>
                <a:gdLst>
                  <a:gd name="T0" fmla="*/ 16 w 16"/>
                  <a:gd name="T1" fmla="*/ 10 h 28"/>
                  <a:gd name="T2" fmla="*/ 16 w 16"/>
                  <a:gd name="T3" fmla="*/ 28 h 28"/>
                  <a:gd name="T4" fmla="*/ 0 w 16"/>
                  <a:gd name="T5" fmla="*/ 18 h 28"/>
                  <a:gd name="T6" fmla="*/ 0 w 16"/>
                  <a:gd name="T7" fmla="*/ 0 h 28"/>
                  <a:gd name="T8" fmla="*/ 16 w 16"/>
                  <a:gd name="T9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8">
                    <a:moveTo>
                      <a:pt x="16" y="10"/>
                    </a:moveTo>
                    <a:lnTo>
                      <a:pt x="16" y="2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6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Rectangle 956"/>
              <p:cNvSpPr>
                <a:spLocks noChangeArrowheads="1"/>
              </p:cNvSpPr>
              <p:nvPr/>
            </p:nvSpPr>
            <p:spPr bwMode="auto">
              <a:xfrm>
                <a:off x="481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Rectangle 957"/>
              <p:cNvSpPr>
                <a:spLocks noChangeArrowheads="1"/>
              </p:cNvSpPr>
              <p:nvPr/>
            </p:nvSpPr>
            <p:spPr bwMode="auto">
              <a:xfrm>
                <a:off x="483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Rectangle 958"/>
              <p:cNvSpPr>
                <a:spLocks noChangeArrowheads="1"/>
              </p:cNvSpPr>
              <p:nvPr/>
            </p:nvSpPr>
            <p:spPr bwMode="auto">
              <a:xfrm>
                <a:off x="485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Rectangle 959"/>
              <p:cNvSpPr>
                <a:spLocks noChangeArrowheads="1"/>
              </p:cNvSpPr>
              <p:nvPr/>
            </p:nvSpPr>
            <p:spPr bwMode="auto">
              <a:xfrm>
                <a:off x="490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Rectangle 960"/>
              <p:cNvSpPr>
                <a:spLocks noChangeArrowheads="1"/>
              </p:cNvSpPr>
              <p:nvPr/>
            </p:nvSpPr>
            <p:spPr bwMode="auto">
              <a:xfrm>
                <a:off x="4920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Rectangle 961"/>
              <p:cNvSpPr>
                <a:spLocks noChangeArrowheads="1"/>
              </p:cNvSpPr>
              <p:nvPr/>
            </p:nvSpPr>
            <p:spPr bwMode="auto">
              <a:xfrm>
                <a:off x="4814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Rectangle 962"/>
              <p:cNvSpPr>
                <a:spLocks noChangeArrowheads="1"/>
              </p:cNvSpPr>
              <p:nvPr/>
            </p:nvSpPr>
            <p:spPr bwMode="auto">
              <a:xfrm>
                <a:off x="4834" y="991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Rectangle 963"/>
              <p:cNvSpPr>
                <a:spLocks noChangeArrowheads="1"/>
              </p:cNvSpPr>
              <p:nvPr/>
            </p:nvSpPr>
            <p:spPr bwMode="auto">
              <a:xfrm>
                <a:off x="4814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Rectangle 964"/>
              <p:cNvSpPr>
                <a:spLocks noChangeArrowheads="1"/>
              </p:cNvSpPr>
              <p:nvPr/>
            </p:nvSpPr>
            <p:spPr bwMode="auto">
              <a:xfrm>
                <a:off x="4856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Rectangle 965"/>
              <p:cNvSpPr>
                <a:spLocks noChangeArrowheads="1"/>
              </p:cNvSpPr>
              <p:nvPr/>
            </p:nvSpPr>
            <p:spPr bwMode="auto">
              <a:xfrm>
                <a:off x="4920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Rectangle 966"/>
              <p:cNvSpPr>
                <a:spLocks noChangeArrowheads="1"/>
              </p:cNvSpPr>
              <p:nvPr/>
            </p:nvSpPr>
            <p:spPr bwMode="auto">
              <a:xfrm>
                <a:off x="4814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Rectangle 967"/>
              <p:cNvSpPr>
                <a:spLocks noChangeArrowheads="1"/>
              </p:cNvSpPr>
              <p:nvPr/>
            </p:nvSpPr>
            <p:spPr bwMode="auto">
              <a:xfrm>
                <a:off x="4834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Rectangle 968"/>
              <p:cNvSpPr>
                <a:spLocks noChangeArrowheads="1"/>
              </p:cNvSpPr>
              <p:nvPr/>
            </p:nvSpPr>
            <p:spPr bwMode="auto">
              <a:xfrm>
                <a:off x="4878" y="1103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Rectangle 969"/>
              <p:cNvSpPr>
                <a:spLocks noChangeArrowheads="1"/>
              </p:cNvSpPr>
              <p:nvPr/>
            </p:nvSpPr>
            <p:spPr bwMode="auto">
              <a:xfrm>
                <a:off x="4834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Rectangle 970"/>
              <p:cNvSpPr>
                <a:spLocks noChangeArrowheads="1"/>
              </p:cNvSpPr>
              <p:nvPr/>
            </p:nvSpPr>
            <p:spPr bwMode="auto">
              <a:xfrm>
                <a:off x="485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Rectangle 971"/>
              <p:cNvSpPr>
                <a:spLocks noChangeArrowheads="1"/>
              </p:cNvSpPr>
              <p:nvPr/>
            </p:nvSpPr>
            <p:spPr bwMode="auto">
              <a:xfrm>
                <a:off x="4920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Rectangle 972"/>
              <p:cNvSpPr>
                <a:spLocks noChangeArrowheads="1"/>
              </p:cNvSpPr>
              <p:nvPr/>
            </p:nvSpPr>
            <p:spPr bwMode="auto">
              <a:xfrm>
                <a:off x="4814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Rectangle 973"/>
              <p:cNvSpPr>
                <a:spLocks noChangeArrowheads="1"/>
              </p:cNvSpPr>
              <p:nvPr/>
            </p:nvSpPr>
            <p:spPr bwMode="auto">
              <a:xfrm>
                <a:off x="4856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Rectangle 974"/>
              <p:cNvSpPr>
                <a:spLocks noChangeArrowheads="1"/>
              </p:cNvSpPr>
              <p:nvPr/>
            </p:nvSpPr>
            <p:spPr bwMode="auto">
              <a:xfrm>
                <a:off x="483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Rectangle 975"/>
              <p:cNvSpPr>
                <a:spLocks noChangeArrowheads="1"/>
              </p:cNvSpPr>
              <p:nvPr/>
            </p:nvSpPr>
            <p:spPr bwMode="auto">
              <a:xfrm>
                <a:off x="4878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Rectangle 976"/>
              <p:cNvSpPr>
                <a:spLocks noChangeArrowheads="1"/>
              </p:cNvSpPr>
              <p:nvPr/>
            </p:nvSpPr>
            <p:spPr bwMode="auto">
              <a:xfrm>
                <a:off x="4920" y="1273"/>
                <a:ext cx="36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Rectangle 977"/>
              <p:cNvSpPr>
                <a:spLocks noChangeArrowheads="1"/>
              </p:cNvSpPr>
              <p:nvPr/>
            </p:nvSpPr>
            <p:spPr bwMode="auto">
              <a:xfrm>
                <a:off x="4814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Rectangle 978"/>
              <p:cNvSpPr>
                <a:spLocks noChangeArrowheads="1"/>
              </p:cNvSpPr>
              <p:nvPr/>
            </p:nvSpPr>
            <p:spPr bwMode="auto">
              <a:xfrm>
                <a:off x="4856" y="1330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Rectangle 979"/>
              <p:cNvSpPr>
                <a:spLocks noChangeArrowheads="1"/>
              </p:cNvSpPr>
              <p:nvPr/>
            </p:nvSpPr>
            <p:spPr bwMode="auto">
              <a:xfrm>
                <a:off x="483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Rectangle 980"/>
              <p:cNvSpPr>
                <a:spLocks noChangeArrowheads="1"/>
              </p:cNvSpPr>
              <p:nvPr/>
            </p:nvSpPr>
            <p:spPr bwMode="auto">
              <a:xfrm>
                <a:off x="490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Rectangle 981"/>
              <p:cNvSpPr>
                <a:spLocks noChangeArrowheads="1"/>
              </p:cNvSpPr>
              <p:nvPr/>
            </p:nvSpPr>
            <p:spPr bwMode="auto">
              <a:xfrm>
                <a:off x="4834" y="14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Rectangle 982"/>
              <p:cNvSpPr>
                <a:spLocks noChangeArrowheads="1"/>
              </p:cNvSpPr>
              <p:nvPr/>
            </p:nvSpPr>
            <p:spPr bwMode="auto">
              <a:xfrm>
                <a:off x="4878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Rectangle 983"/>
              <p:cNvSpPr>
                <a:spLocks noChangeArrowheads="1"/>
              </p:cNvSpPr>
              <p:nvPr/>
            </p:nvSpPr>
            <p:spPr bwMode="auto">
              <a:xfrm>
                <a:off x="4814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Rectangle 984"/>
              <p:cNvSpPr>
                <a:spLocks noChangeArrowheads="1"/>
              </p:cNvSpPr>
              <p:nvPr/>
            </p:nvSpPr>
            <p:spPr bwMode="auto">
              <a:xfrm>
                <a:off x="485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Rectangle 985"/>
              <p:cNvSpPr>
                <a:spLocks noChangeArrowheads="1"/>
              </p:cNvSpPr>
              <p:nvPr/>
            </p:nvSpPr>
            <p:spPr bwMode="auto">
              <a:xfrm>
                <a:off x="4920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Rectangle 986"/>
              <p:cNvSpPr>
                <a:spLocks noChangeArrowheads="1"/>
              </p:cNvSpPr>
              <p:nvPr/>
            </p:nvSpPr>
            <p:spPr bwMode="auto">
              <a:xfrm>
                <a:off x="4814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Rectangle 987"/>
              <p:cNvSpPr>
                <a:spLocks noChangeArrowheads="1"/>
              </p:cNvSpPr>
              <p:nvPr/>
            </p:nvSpPr>
            <p:spPr bwMode="auto">
              <a:xfrm>
                <a:off x="4834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Rectangle 988"/>
              <p:cNvSpPr>
                <a:spLocks noChangeArrowheads="1"/>
              </p:cNvSpPr>
              <p:nvPr/>
            </p:nvSpPr>
            <p:spPr bwMode="auto">
              <a:xfrm>
                <a:off x="4814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Rectangle 989"/>
              <p:cNvSpPr>
                <a:spLocks noChangeArrowheads="1"/>
              </p:cNvSpPr>
              <p:nvPr/>
            </p:nvSpPr>
            <p:spPr bwMode="auto">
              <a:xfrm>
                <a:off x="4856" y="1610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Rectangle 990"/>
              <p:cNvSpPr>
                <a:spLocks noChangeArrowheads="1"/>
              </p:cNvSpPr>
              <p:nvPr/>
            </p:nvSpPr>
            <p:spPr bwMode="auto">
              <a:xfrm>
                <a:off x="4920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Rectangle 991"/>
              <p:cNvSpPr>
                <a:spLocks noChangeArrowheads="1"/>
              </p:cNvSpPr>
              <p:nvPr/>
            </p:nvSpPr>
            <p:spPr bwMode="auto">
              <a:xfrm>
                <a:off x="483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Rectangle 992"/>
              <p:cNvSpPr>
                <a:spLocks noChangeArrowheads="1"/>
              </p:cNvSpPr>
              <p:nvPr/>
            </p:nvSpPr>
            <p:spPr bwMode="auto">
              <a:xfrm>
                <a:off x="4834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Rectangle 993"/>
              <p:cNvSpPr>
                <a:spLocks noChangeArrowheads="1"/>
              </p:cNvSpPr>
              <p:nvPr/>
            </p:nvSpPr>
            <p:spPr bwMode="auto">
              <a:xfrm>
                <a:off x="4878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Rectangle 994"/>
              <p:cNvSpPr>
                <a:spLocks noChangeArrowheads="1"/>
              </p:cNvSpPr>
              <p:nvPr/>
            </p:nvSpPr>
            <p:spPr bwMode="auto">
              <a:xfrm>
                <a:off x="4920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Rectangle 995"/>
              <p:cNvSpPr>
                <a:spLocks noChangeArrowheads="1"/>
              </p:cNvSpPr>
              <p:nvPr/>
            </p:nvSpPr>
            <p:spPr bwMode="auto">
              <a:xfrm>
                <a:off x="4814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Rectangle 996"/>
              <p:cNvSpPr>
                <a:spLocks noChangeArrowheads="1"/>
              </p:cNvSpPr>
              <p:nvPr/>
            </p:nvSpPr>
            <p:spPr bwMode="auto">
              <a:xfrm>
                <a:off x="4856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Rectangle 997"/>
              <p:cNvSpPr>
                <a:spLocks noChangeArrowheads="1"/>
              </p:cNvSpPr>
              <p:nvPr/>
            </p:nvSpPr>
            <p:spPr bwMode="auto">
              <a:xfrm>
                <a:off x="4900" y="1780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Rectangle 998"/>
              <p:cNvSpPr>
                <a:spLocks noChangeArrowheads="1"/>
              </p:cNvSpPr>
              <p:nvPr/>
            </p:nvSpPr>
            <p:spPr bwMode="auto">
              <a:xfrm>
                <a:off x="4814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Rectangle 999"/>
              <p:cNvSpPr>
                <a:spLocks noChangeArrowheads="1"/>
              </p:cNvSpPr>
              <p:nvPr/>
            </p:nvSpPr>
            <p:spPr bwMode="auto">
              <a:xfrm>
                <a:off x="4878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Rectangle 1000"/>
              <p:cNvSpPr>
                <a:spLocks noChangeArrowheads="1"/>
              </p:cNvSpPr>
              <p:nvPr/>
            </p:nvSpPr>
            <p:spPr bwMode="auto">
              <a:xfrm>
                <a:off x="485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Rectangle 1001"/>
              <p:cNvSpPr>
                <a:spLocks noChangeArrowheads="1"/>
              </p:cNvSpPr>
              <p:nvPr/>
            </p:nvSpPr>
            <p:spPr bwMode="auto">
              <a:xfrm>
                <a:off x="4900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Rectangle 1002"/>
              <p:cNvSpPr>
                <a:spLocks noChangeArrowheads="1"/>
              </p:cNvSpPr>
              <p:nvPr/>
            </p:nvSpPr>
            <p:spPr bwMode="auto">
              <a:xfrm>
                <a:off x="4920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Rectangle 1003"/>
              <p:cNvSpPr>
                <a:spLocks noChangeArrowheads="1"/>
              </p:cNvSpPr>
              <p:nvPr/>
            </p:nvSpPr>
            <p:spPr bwMode="auto">
              <a:xfrm>
                <a:off x="4814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Rectangle 1004"/>
              <p:cNvSpPr>
                <a:spLocks noChangeArrowheads="1"/>
              </p:cNvSpPr>
              <p:nvPr/>
            </p:nvSpPr>
            <p:spPr bwMode="auto">
              <a:xfrm>
                <a:off x="4834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Rectangle 1005"/>
              <p:cNvSpPr>
                <a:spLocks noChangeArrowheads="1"/>
              </p:cNvSpPr>
              <p:nvPr/>
            </p:nvSpPr>
            <p:spPr bwMode="auto">
              <a:xfrm>
                <a:off x="485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Rectangle 1006"/>
              <p:cNvSpPr>
                <a:spLocks noChangeArrowheads="1"/>
              </p:cNvSpPr>
              <p:nvPr/>
            </p:nvSpPr>
            <p:spPr bwMode="auto">
              <a:xfrm>
                <a:off x="4920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Rectangle 1007"/>
              <p:cNvSpPr>
                <a:spLocks noChangeArrowheads="1"/>
              </p:cNvSpPr>
              <p:nvPr/>
            </p:nvSpPr>
            <p:spPr bwMode="auto">
              <a:xfrm>
                <a:off x="4814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Rectangle 1008"/>
              <p:cNvSpPr>
                <a:spLocks noChangeArrowheads="1"/>
              </p:cNvSpPr>
              <p:nvPr/>
            </p:nvSpPr>
            <p:spPr bwMode="auto">
              <a:xfrm>
                <a:off x="4856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Rectangle 1009"/>
              <p:cNvSpPr>
                <a:spLocks noChangeArrowheads="1"/>
              </p:cNvSpPr>
              <p:nvPr/>
            </p:nvSpPr>
            <p:spPr bwMode="auto">
              <a:xfrm>
                <a:off x="4834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Rectangle 1010"/>
              <p:cNvSpPr>
                <a:spLocks noChangeArrowheads="1"/>
              </p:cNvSpPr>
              <p:nvPr/>
            </p:nvSpPr>
            <p:spPr bwMode="auto">
              <a:xfrm>
                <a:off x="4878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Rectangle 1011"/>
              <p:cNvSpPr>
                <a:spLocks noChangeArrowheads="1"/>
              </p:cNvSpPr>
              <p:nvPr/>
            </p:nvSpPr>
            <p:spPr bwMode="auto">
              <a:xfrm>
                <a:off x="4814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2" name="Group 1213"/>
            <p:cNvGrpSpPr/>
            <p:nvPr/>
          </p:nvGrpSpPr>
          <p:grpSpPr bwMode="auto">
            <a:xfrm>
              <a:off x="-3900818" y="-1035049"/>
              <a:ext cx="768377" cy="3255963"/>
              <a:chOff x="4814" y="935"/>
              <a:chExt cx="484" cy="2051"/>
            </a:xfrm>
            <a:grpFill/>
          </p:grpSpPr>
          <p:sp>
            <p:nvSpPr>
              <p:cNvPr id="766" name="Rectangle 1013"/>
              <p:cNvSpPr>
                <a:spLocks noChangeArrowheads="1"/>
              </p:cNvSpPr>
              <p:nvPr/>
            </p:nvSpPr>
            <p:spPr bwMode="auto">
              <a:xfrm>
                <a:off x="485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Rectangle 1014"/>
              <p:cNvSpPr>
                <a:spLocks noChangeArrowheads="1"/>
              </p:cNvSpPr>
              <p:nvPr/>
            </p:nvSpPr>
            <p:spPr bwMode="auto">
              <a:xfrm>
                <a:off x="494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Rectangle 1015"/>
              <p:cNvSpPr>
                <a:spLocks noChangeArrowheads="1"/>
              </p:cNvSpPr>
              <p:nvPr/>
            </p:nvSpPr>
            <p:spPr bwMode="auto">
              <a:xfrm>
                <a:off x="496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Rectangle 1016"/>
              <p:cNvSpPr>
                <a:spLocks noChangeArrowheads="1"/>
              </p:cNvSpPr>
              <p:nvPr/>
            </p:nvSpPr>
            <p:spPr bwMode="auto">
              <a:xfrm>
                <a:off x="5008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Rectangle 1017"/>
              <p:cNvSpPr>
                <a:spLocks noChangeArrowheads="1"/>
              </p:cNvSpPr>
              <p:nvPr/>
            </p:nvSpPr>
            <p:spPr bwMode="auto">
              <a:xfrm>
                <a:off x="503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Rectangle 1018"/>
              <p:cNvSpPr>
                <a:spLocks noChangeArrowheads="1"/>
              </p:cNvSpPr>
              <p:nvPr/>
            </p:nvSpPr>
            <p:spPr bwMode="auto">
              <a:xfrm>
                <a:off x="5050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Rectangle 1019"/>
              <p:cNvSpPr>
                <a:spLocks noChangeArrowheads="1"/>
              </p:cNvSpPr>
              <p:nvPr/>
            </p:nvSpPr>
            <p:spPr bwMode="auto">
              <a:xfrm>
                <a:off x="4944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Rectangle 1020"/>
              <p:cNvSpPr>
                <a:spLocks noChangeArrowheads="1"/>
              </p:cNvSpPr>
              <p:nvPr/>
            </p:nvSpPr>
            <p:spPr bwMode="auto">
              <a:xfrm>
                <a:off x="4986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Rectangle 1021"/>
              <p:cNvSpPr>
                <a:spLocks noChangeArrowheads="1"/>
              </p:cNvSpPr>
              <p:nvPr/>
            </p:nvSpPr>
            <p:spPr bwMode="auto">
              <a:xfrm>
                <a:off x="5030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Rectangle 1022"/>
              <p:cNvSpPr>
                <a:spLocks noChangeArrowheads="1"/>
              </p:cNvSpPr>
              <p:nvPr/>
            </p:nvSpPr>
            <p:spPr bwMode="auto">
              <a:xfrm>
                <a:off x="4964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Rectangle 1023"/>
              <p:cNvSpPr>
                <a:spLocks noChangeArrowheads="1"/>
              </p:cNvSpPr>
              <p:nvPr/>
            </p:nvSpPr>
            <p:spPr bwMode="auto">
              <a:xfrm>
                <a:off x="5050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Rectangle 1024"/>
              <p:cNvSpPr>
                <a:spLocks noChangeArrowheads="1"/>
              </p:cNvSpPr>
              <p:nvPr/>
            </p:nvSpPr>
            <p:spPr bwMode="auto">
              <a:xfrm>
                <a:off x="4944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Rectangle 1025"/>
              <p:cNvSpPr>
                <a:spLocks noChangeArrowheads="1"/>
              </p:cNvSpPr>
              <p:nvPr/>
            </p:nvSpPr>
            <p:spPr bwMode="auto">
              <a:xfrm>
                <a:off x="5008" y="1103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Rectangle 1026"/>
              <p:cNvSpPr>
                <a:spLocks noChangeArrowheads="1"/>
              </p:cNvSpPr>
              <p:nvPr/>
            </p:nvSpPr>
            <p:spPr bwMode="auto">
              <a:xfrm>
                <a:off x="5050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Rectangle 1027"/>
              <p:cNvSpPr>
                <a:spLocks noChangeArrowheads="1"/>
              </p:cNvSpPr>
              <p:nvPr/>
            </p:nvSpPr>
            <p:spPr bwMode="auto">
              <a:xfrm>
                <a:off x="4944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Rectangle 1028"/>
              <p:cNvSpPr>
                <a:spLocks noChangeArrowheads="1"/>
              </p:cNvSpPr>
              <p:nvPr/>
            </p:nvSpPr>
            <p:spPr bwMode="auto">
              <a:xfrm>
                <a:off x="4964" y="1161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Rectangle 1029"/>
              <p:cNvSpPr>
                <a:spLocks noChangeArrowheads="1"/>
              </p:cNvSpPr>
              <p:nvPr/>
            </p:nvSpPr>
            <p:spPr bwMode="auto">
              <a:xfrm>
                <a:off x="5008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Rectangle 1030"/>
              <p:cNvSpPr>
                <a:spLocks noChangeArrowheads="1"/>
              </p:cNvSpPr>
              <p:nvPr/>
            </p:nvSpPr>
            <p:spPr bwMode="auto">
              <a:xfrm>
                <a:off x="5050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Rectangle 1031"/>
              <p:cNvSpPr>
                <a:spLocks noChangeArrowheads="1"/>
              </p:cNvSpPr>
              <p:nvPr/>
            </p:nvSpPr>
            <p:spPr bwMode="auto">
              <a:xfrm>
                <a:off x="4944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Rectangle 1032"/>
              <p:cNvSpPr>
                <a:spLocks noChangeArrowheads="1"/>
              </p:cNvSpPr>
              <p:nvPr/>
            </p:nvSpPr>
            <p:spPr bwMode="auto">
              <a:xfrm>
                <a:off x="4986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Rectangle 1033"/>
              <p:cNvSpPr>
                <a:spLocks noChangeArrowheads="1"/>
              </p:cNvSpPr>
              <p:nvPr/>
            </p:nvSpPr>
            <p:spPr bwMode="auto">
              <a:xfrm>
                <a:off x="496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Rectangle 1034"/>
              <p:cNvSpPr>
                <a:spLocks noChangeArrowheads="1"/>
              </p:cNvSpPr>
              <p:nvPr/>
            </p:nvSpPr>
            <p:spPr bwMode="auto">
              <a:xfrm>
                <a:off x="503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Rectangle 1035"/>
              <p:cNvSpPr>
                <a:spLocks noChangeArrowheads="1"/>
              </p:cNvSpPr>
              <p:nvPr/>
            </p:nvSpPr>
            <p:spPr bwMode="auto">
              <a:xfrm>
                <a:off x="4944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Rectangle 1036"/>
              <p:cNvSpPr>
                <a:spLocks noChangeArrowheads="1"/>
              </p:cNvSpPr>
              <p:nvPr/>
            </p:nvSpPr>
            <p:spPr bwMode="auto">
              <a:xfrm>
                <a:off x="4986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Rectangle 1037"/>
              <p:cNvSpPr>
                <a:spLocks noChangeArrowheads="1"/>
              </p:cNvSpPr>
              <p:nvPr/>
            </p:nvSpPr>
            <p:spPr bwMode="auto">
              <a:xfrm>
                <a:off x="5008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Rectangle 1038"/>
              <p:cNvSpPr>
                <a:spLocks noChangeArrowheads="1"/>
              </p:cNvSpPr>
              <p:nvPr/>
            </p:nvSpPr>
            <p:spPr bwMode="auto">
              <a:xfrm>
                <a:off x="5050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Rectangle 1039"/>
              <p:cNvSpPr>
                <a:spLocks noChangeArrowheads="1"/>
              </p:cNvSpPr>
              <p:nvPr/>
            </p:nvSpPr>
            <p:spPr bwMode="auto">
              <a:xfrm>
                <a:off x="496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Rectangle 1040"/>
              <p:cNvSpPr>
                <a:spLocks noChangeArrowheads="1"/>
              </p:cNvSpPr>
              <p:nvPr/>
            </p:nvSpPr>
            <p:spPr bwMode="auto">
              <a:xfrm>
                <a:off x="5008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Rectangle 1041"/>
              <p:cNvSpPr>
                <a:spLocks noChangeArrowheads="1"/>
              </p:cNvSpPr>
              <p:nvPr/>
            </p:nvSpPr>
            <p:spPr bwMode="auto">
              <a:xfrm>
                <a:off x="4944" y="1442"/>
                <a:ext cx="5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Rectangle 1042"/>
              <p:cNvSpPr>
                <a:spLocks noChangeArrowheads="1"/>
              </p:cNvSpPr>
              <p:nvPr/>
            </p:nvSpPr>
            <p:spPr bwMode="auto">
              <a:xfrm>
                <a:off x="5008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Rectangle 1043"/>
              <p:cNvSpPr>
                <a:spLocks noChangeArrowheads="1"/>
              </p:cNvSpPr>
              <p:nvPr/>
            </p:nvSpPr>
            <p:spPr bwMode="auto">
              <a:xfrm>
                <a:off x="5008" y="1498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Rectangle 1044"/>
              <p:cNvSpPr>
                <a:spLocks noChangeArrowheads="1"/>
              </p:cNvSpPr>
              <p:nvPr/>
            </p:nvSpPr>
            <p:spPr bwMode="auto">
              <a:xfrm>
                <a:off x="5050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Rectangle 1045"/>
              <p:cNvSpPr>
                <a:spLocks noChangeArrowheads="1"/>
              </p:cNvSpPr>
              <p:nvPr/>
            </p:nvSpPr>
            <p:spPr bwMode="auto">
              <a:xfrm>
                <a:off x="4900" y="1554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Rectangle 1046"/>
              <p:cNvSpPr>
                <a:spLocks noChangeArrowheads="1"/>
              </p:cNvSpPr>
              <p:nvPr/>
            </p:nvSpPr>
            <p:spPr bwMode="auto">
              <a:xfrm>
                <a:off x="5008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Rectangle 1047"/>
              <p:cNvSpPr>
                <a:spLocks noChangeArrowheads="1"/>
              </p:cNvSpPr>
              <p:nvPr/>
            </p:nvSpPr>
            <p:spPr bwMode="auto">
              <a:xfrm>
                <a:off x="5050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Rectangle 1048"/>
              <p:cNvSpPr>
                <a:spLocks noChangeArrowheads="1"/>
              </p:cNvSpPr>
              <p:nvPr/>
            </p:nvSpPr>
            <p:spPr bwMode="auto">
              <a:xfrm>
                <a:off x="4964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Rectangle 1049"/>
              <p:cNvSpPr>
                <a:spLocks noChangeArrowheads="1"/>
              </p:cNvSpPr>
              <p:nvPr/>
            </p:nvSpPr>
            <p:spPr bwMode="auto">
              <a:xfrm>
                <a:off x="4986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Rectangle 1050"/>
              <p:cNvSpPr>
                <a:spLocks noChangeArrowheads="1"/>
              </p:cNvSpPr>
              <p:nvPr/>
            </p:nvSpPr>
            <p:spPr bwMode="auto">
              <a:xfrm>
                <a:off x="5030" y="1610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Rectangle 1051"/>
              <p:cNvSpPr>
                <a:spLocks noChangeArrowheads="1"/>
              </p:cNvSpPr>
              <p:nvPr/>
            </p:nvSpPr>
            <p:spPr bwMode="auto">
              <a:xfrm>
                <a:off x="496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Rectangle 1052"/>
              <p:cNvSpPr>
                <a:spLocks noChangeArrowheads="1"/>
              </p:cNvSpPr>
              <p:nvPr/>
            </p:nvSpPr>
            <p:spPr bwMode="auto">
              <a:xfrm>
                <a:off x="5008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Rectangle 1053"/>
              <p:cNvSpPr>
                <a:spLocks noChangeArrowheads="1"/>
              </p:cNvSpPr>
              <p:nvPr/>
            </p:nvSpPr>
            <p:spPr bwMode="auto">
              <a:xfrm>
                <a:off x="5050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Rectangle 1054"/>
              <p:cNvSpPr>
                <a:spLocks noChangeArrowheads="1"/>
              </p:cNvSpPr>
              <p:nvPr/>
            </p:nvSpPr>
            <p:spPr bwMode="auto">
              <a:xfrm>
                <a:off x="4964" y="1722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Rectangle 1055"/>
              <p:cNvSpPr>
                <a:spLocks noChangeArrowheads="1"/>
              </p:cNvSpPr>
              <p:nvPr/>
            </p:nvSpPr>
            <p:spPr bwMode="auto">
              <a:xfrm>
                <a:off x="5050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Rectangle 1056"/>
              <p:cNvSpPr>
                <a:spLocks noChangeArrowheads="1"/>
              </p:cNvSpPr>
              <p:nvPr/>
            </p:nvSpPr>
            <p:spPr bwMode="auto">
              <a:xfrm>
                <a:off x="4944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Rectangle 1057"/>
              <p:cNvSpPr>
                <a:spLocks noChangeArrowheads="1"/>
              </p:cNvSpPr>
              <p:nvPr/>
            </p:nvSpPr>
            <p:spPr bwMode="auto">
              <a:xfrm>
                <a:off x="5050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Rectangle 1058"/>
              <p:cNvSpPr>
                <a:spLocks noChangeArrowheads="1"/>
              </p:cNvSpPr>
              <p:nvPr/>
            </p:nvSpPr>
            <p:spPr bwMode="auto">
              <a:xfrm>
                <a:off x="494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Rectangle 1059"/>
              <p:cNvSpPr>
                <a:spLocks noChangeArrowheads="1"/>
              </p:cNvSpPr>
              <p:nvPr/>
            </p:nvSpPr>
            <p:spPr bwMode="auto">
              <a:xfrm>
                <a:off x="4964" y="183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Rectangle 1060"/>
              <p:cNvSpPr>
                <a:spLocks noChangeArrowheads="1"/>
              </p:cNvSpPr>
              <p:nvPr/>
            </p:nvSpPr>
            <p:spPr bwMode="auto">
              <a:xfrm>
                <a:off x="5008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Rectangle 1061"/>
              <p:cNvSpPr>
                <a:spLocks noChangeArrowheads="1"/>
              </p:cNvSpPr>
              <p:nvPr/>
            </p:nvSpPr>
            <p:spPr bwMode="auto">
              <a:xfrm>
                <a:off x="5030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5" name="Rectangle 1062"/>
              <p:cNvSpPr>
                <a:spLocks noChangeArrowheads="1"/>
              </p:cNvSpPr>
              <p:nvPr/>
            </p:nvSpPr>
            <p:spPr bwMode="auto">
              <a:xfrm>
                <a:off x="498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6" name="Rectangle 1063"/>
              <p:cNvSpPr>
                <a:spLocks noChangeArrowheads="1"/>
              </p:cNvSpPr>
              <p:nvPr/>
            </p:nvSpPr>
            <p:spPr bwMode="auto">
              <a:xfrm>
                <a:off x="5030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Rectangle 1064"/>
              <p:cNvSpPr>
                <a:spLocks noChangeArrowheads="1"/>
              </p:cNvSpPr>
              <p:nvPr/>
            </p:nvSpPr>
            <p:spPr bwMode="auto">
              <a:xfrm>
                <a:off x="5050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Rectangle 1065"/>
              <p:cNvSpPr>
                <a:spLocks noChangeArrowheads="1"/>
              </p:cNvSpPr>
              <p:nvPr/>
            </p:nvSpPr>
            <p:spPr bwMode="auto">
              <a:xfrm>
                <a:off x="4964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Rectangle 1066"/>
              <p:cNvSpPr>
                <a:spLocks noChangeArrowheads="1"/>
              </p:cNvSpPr>
              <p:nvPr/>
            </p:nvSpPr>
            <p:spPr bwMode="auto">
              <a:xfrm>
                <a:off x="498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Rectangle 1067"/>
              <p:cNvSpPr>
                <a:spLocks noChangeArrowheads="1"/>
              </p:cNvSpPr>
              <p:nvPr/>
            </p:nvSpPr>
            <p:spPr bwMode="auto">
              <a:xfrm>
                <a:off x="5050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Rectangle 1068"/>
              <p:cNvSpPr>
                <a:spLocks noChangeArrowheads="1"/>
              </p:cNvSpPr>
              <p:nvPr/>
            </p:nvSpPr>
            <p:spPr bwMode="auto">
              <a:xfrm>
                <a:off x="4944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Rectangle 1069"/>
              <p:cNvSpPr>
                <a:spLocks noChangeArrowheads="1"/>
              </p:cNvSpPr>
              <p:nvPr/>
            </p:nvSpPr>
            <p:spPr bwMode="auto">
              <a:xfrm>
                <a:off x="4986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Rectangle 1070"/>
              <p:cNvSpPr>
                <a:spLocks noChangeArrowheads="1"/>
              </p:cNvSpPr>
              <p:nvPr/>
            </p:nvSpPr>
            <p:spPr bwMode="auto">
              <a:xfrm>
                <a:off x="5030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Rectangle 1071"/>
              <p:cNvSpPr>
                <a:spLocks noChangeArrowheads="1"/>
              </p:cNvSpPr>
              <p:nvPr/>
            </p:nvSpPr>
            <p:spPr bwMode="auto">
              <a:xfrm>
                <a:off x="4964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Rectangle 1072"/>
              <p:cNvSpPr>
                <a:spLocks noChangeArrowheads="1"/>
              </p:cNvSpPr>
              <p:nvPr/>
            </p:nvSpPr>
            <p:spPr bwMode="auto">
              <a:xfrm>
                <a:off x="5008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Rectangle 1073"/>
              <p:cNvSpPr>
                <a:spLocks noChangeArrowheads="1"/>
              </p:cNvSpPr>
              <p:nvPr/>
            </p:nvSpPr>
            <p:spPr bwMode="auto">
              <a:xfrm>
                <a:off x="5050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Rectangle 1074"/>
              <p:cNvSpPr>
                <a:spLocks noChangeArrowheads="1"/>
              </p:cNvSpPr>
              <p:nvPr/>
            </p:nvSpPr>
            <p:spPr bwMode="auto">
              <a:xfrm>
                <a:off x="4944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Rectangle 1075"/>
              <p:cNvSpPr>
                <a:spLocks noChangeArrowheads="1"/>
              </p:cNvSpPr>
              <p:nvPr/>
            </p:nvSpPr>
            <p:spPr bwMode="auto">
              <a:xfrm>
                <a:off x="498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Rectangle 1076"/>
              <p:cNvSpPr>
                <a:spLocks noChangeArrowheads="1"/>
              </p:cNvSpPr>
              <p:nvPr/>
            </p:nvSpPr>
            <p:spPr bwMode="auto">
              <a:xfrm>
                <a:off x="5050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Rectangle 1077"/>
              <p:cNvSpPr>
                <a:spLocks noChangeArrowheads="1"/>
              </p:cNvSpPr>
              <p:nvPr/>
            </p:nvSpPr>
            <p:spPr bwMode="auto">
              <a:xfrm>
                <a:off x="485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Rectangle 1078"/>
              <p:cNvSpPr>
                <a:spLocks noChangeArrowheads="1"/>
              </p:cNvSpPr>
              <p:nvPr/>
            </p:nvSpPr>
            <p:spPr bwMode="auto">
              <a:xfrm>
                <a:off x="4920" y="217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Rectangle 1079"/>
              <p:cNvSpPr>
                <a:spLocks noChangeArrowheads="1"/>
              </p:cNvSpPr>
              <p:nvPr/>
            </p:nvSpPr>
            <p:spPr bwMode="auto">
              <a:xfrm>
                <a:off x="4944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Rectangle 1080"/>
              <p:cNvSpPr>
                <a:spLocks noChangeArrowheads="1"/>
              </p:cNvSpPr>
              <p:nvPr/>
            </p:nvSpPr>
            <p:spPr bwMode="auto">
              <a:xfrm>
                <a:off x="498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Rectangle 1081"/>
              <p:cNvSpPr>
                <a:spLocks noChangeArrowheads="1"/>
              </p:cNvSpPr>
              <p:nvPr/>
            </p:nvSpPr>
            <p:spPr bwMode="auto">
              <a:xfrm>
                <a:off x="4814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Rectangle 1082"/>
              <p:cNvSpPr>
                <a:spLocks noChangeArrowheads="1"/>
              </p:cNvSpPr>
              <p:nvPr/>
            </p:nvSpPr>
            <p:spPr bwMode="auto">
              <a:xfrm>
                <a:off x="4834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Rectangle 1083"/>
              <p:cNvSpPr>
                <a:spLocks noChangeArrowheads="1"/>
              </p:cNvSpPr>
              <p:nvPr/>
            </p:nvSpPr>
            <p:spPr bwMode="auto">
              <a:xfrm>
                <a:off x="4900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Rectangle 1084"/>
              <p:cNvSpPr>
                <a:spLocks noChangeArrowheads="1"/>
              </p:cNvSpPr>
              <p:nvPr/>
            </p:nvSpPr>
            <p:spPr bwMode="auto">
              <a:xfrm>
                <a:off x="4944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Rectangle 1085"/>
              <p:cNvSpPr>
                <a:spLocks noChangeArrowheads="1"/>
              </p:cNvSpPr>
              <p:nvPr/>
            </p:nvSpPr>
            <p:spPr bwMode="auto">
              <a:xfrm>
                <a:off x="5050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Rectangle 1086"/>
              <p:cNvSpPr>
                <a:spLocks noChangeArrowheads="1"/>
              </p:cNvSpPr>
              <p:nvPr/>
            </p:nvSpPr>
            <p:spPr bwMode="auto">
              <a:xfrm>
                <a:off x="4920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Rectangle 1087"/>
              <p:cNvSpPr>
                <a:spLocks noChangeArrowheads="1"/>
              </p:cNvSpPr>
              <p:nvPr/>
            </p:nvSpPr>
            <p:spPr bwMode="auto">
              <a:xfrm>
                <a:off x="4878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Rectangle 1088"/>
              <p:cNvSpPr>
                <a:spLocks noChangeArrowheads="1"/>
              </p:cNvSpPr>
              <p:nvPr/>
            </p:nvSpPr>
            <p:spPr bwMode="auto">
              <a:xfrm>
                <a:off x="5030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Rectangle 1089"/>
              <p:cNvSpPr>
                <a:spLocks noChangeArrowheads="1"/>
              </p:cNvSpPr>
              <p:nvPr/>
            </p:nvSpPr>
            <p:spPr bwMode="auto">
              <a:xfrm>
                <a:off x="5050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Rectangle 1090"/>
              <p:cNvSpPr>
                <a:spLocks noChangeArrowheads="1"/>
              </p:cNvSpPr>
              <p:nvPr/>
            </p:nvSpPr>
            <p:spPr bwMode="auto">
              <a:xfrm>
                <a:off x="4814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Rectangle 1091"/>
              <p:cNvSpPr>
                <a:spLocks noChangeArrowheads="1"/>
              </p:cNvSpPr>
              <p:nvPr/>
            </p:nvSpPr>
            <p:spPr bwMode="auto">
              <a:xfrm>
                <a:off x="4964" y="23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Rectangle 1092"/>
              <p:cNvSpPr>
                <a:spLocks noChangeArrowheads="1"/>
              </p:cNvSpPr>
              <p:nvPr/>
            </p:nvSpPr>
            <p:spPr bwMode="auto">
              <a:xfrm>
                <a:off x="4856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Rectangle 1093"/>
              <p:cNvSpPr>
                <a:spLocks noChangeArrowheads="1"/>
              </p:cNvSpPr>
              <p:nvPr/>
            </p:nvSpPr>
            <p:spPr bwMode="auto">
              <a:xfrm>
                <a:off x="5008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Rectangle 1094"/>
              <p:cNvSpPr>
                <a:spLocks noChangeArrowheads="1"/>
              </p:cNvSpPr>
              <p:nvPr/>
            </p:nvSpPr>
            <p:spPr bwMode="auto">
              <a:xfrm>
                <a:off x="5050" y="23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Rectangle 1095"/>
              <p:cNvSpPr>
                <a:spLocks noChangeArrowheads="1"/>
              </p:cNvSpPr>
              <p:nvPr/>
            </p:nvSpPr>
            <p:spPr bwMode="auto">
              <a:xfrm>
                <a:off x="481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Rectangle 1096"/>
              <p:cNvSpPr>
                <a:spLocks noChangeArrowheads="1"/>
              </p:cNvSpPr>
              <p:nvPr/>
            </p:nvSpPr>
            <p:spPr bwMode="auto">
              <a:xfrm>
                <a:off x="4878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Rectangle 1097"/>
              <p:cNvSpPr>
                <a:spLocks noChangeArrowheads="1"/>
              </p:cNvSpPr>
              <p:nvPr/>
            </p:nvSpPr>
            <p:spPr bwMode="auto">
              <a:xfrm>
                <a:off x="4834" y="23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Rectangle 1098"/>
              <p:cNvSpPr>
                <a:spLocks noChangeArrowheads="1"/>
              </p:cNvSpPr>
              <p:nvPr/>
            </p:nvSpPr>
            <p:spPr bwMode="auto">
              <a:xfrm>
                <a:off x="4986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Rectangle 1099"/>
              <p:cNvSpPr>
                <a:spLocks noChangeArrowheads="1"/>
              </p:cNvSpPr>
              <p:nvPr/>
            </p:nvSpPr>
            <p:spPr bwMode="auto">
              <a:xfrm>
                <a:off x="5008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Rectangle 1100"/>
              <p:cNvSpPr>
                <a:spLocks noChangeArrowheads="1"/>
              </p:cNvSpPr>
              <p:nvPr/>
            </p:nvSpPr>
            <p:spPr bwMode="auto">
              <a:xfrm>
                <a:off x="4814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Rectangle 1101"/>
              <p:cNvSpPr>
                <a:spLocks noChangeArrowheads="1"/>
              </p:cNvSpPr>
              <p:nvPr/>
            </p:nvSpPr>
            <p:spPr bwMode="auto">
              <a:xfrm>
                <a:off x="4964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Rectangle 1102"/>
              <p:cNvSpPr>
                <a:spLocks noChangeArrowheads="1"/>
              </p:cNvSpPr>
              <p:nvPr/>
            </p:nvSpPr>
            <p:spPr bwMode="auto">
              <a:xfrm>
                <a:off x="4878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Rectangle 1103"/>
              <p:cNvSpPr>
                <a:spLocks noChangeArrowheads="1"/>
              </p:cNvSpPr>
              <p:nvPr/>
            </p:nvSpPr>
            <p:spPr bwMode="auto">
              <a:xfrm>
                <a:off x="4920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Rectangle 1104"/>
              <p:cNvSpPr>
                <a:spLocks noChangeArrowheads="1"/>
              </p:cNvSpPr>
              <p:nvPr/>
            </p:nvSpPr>
            <p:spPr bwMode="auto">
              <a:xfrm>
                <a:off x="5050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Rectangle 1105"/>
              <p:cNvSpPr>
                <a:spLocks noChangeArrowheads="1"/>
              </p:cNvSpPr>
              <p:nvPr/>
            </p:nvSpPr>
            <p:spPr bwMode="auto">
              <a:xfrm>
                <a:off x="481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Rectangle 1106"/>
              <p:cNvSpPr>
                <a:spLocks noChangeArrowheads="1"/>
              </p:cNvSpPr>
              <p:nvPr/>
            </p:nvSpPr>
            <p:spPr bwMode="auto">
              <a:xfrm>
                <a:off x="4964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Rectangle 1107"/>
              <p:cNvSpPr>
                <a:spLocks noChangeArrowheads="1"/>
              </p:cNvSpPr>
              <p:nvPr/>
            </p:nvSpPr>
            <p:spPr bwMode="auto">
              <a:xfrm>
                <a:off x="4878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Rectangle 1108"/>
              <p:cNvSpPr>
                <a:spLocks noChangeArrowheads="1"/>
              </p:cNvSpPr>
              <p:nvPr/>
            </p:nvSpPr>
            <p:spPr bwMode="auto">
              <a:xfrm>
                <a:off x="494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Rectangle 1109"/>
              <p:cNvSpPr>
                <a:spLocks noChangeArrowheads="1"/>
              </p:cNvSpPr>
              <p:nvPr/>
            </p:nvSpPr>
            <p:spPr bwMode="auto">
              <a:xfrm>
                <a:off x="5050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Rectangle 1110"/>
              <p:cNvSpPr>
                <a:spLocks noChangeArrowheads="1"/>
              </p:cNvSpPr>
              <p:nvPr/>
            </p:nvSpPr>
            <p:spPr bwMode="auto">
              <a:xfrm>
                <a:off x="4964" y="252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Rectangle 1111"/>
              <p:cNvSpPr>
                <a:spLocks noChangeArrowheads="1"/>
              </p:cNvSpPr>
              <p:nvPr/>
            </p:nvSpPr>
            <p:spPr bwMode="auto">
              <a:xfrm>
                <a:off x="4856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Rectangle 1112"/>
              <p:cNvSpPr>
                <a:spLocks noChangeArrowheads="1"/>
              </p:cNvSpPr>
              <p:nvPr/>
            </p:nvSpPr>
            <p:spPr bwMode="auto">
              <a:xfrm>
                <a:off x="4920" y="252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Rectangle 1113"/>
              <p:cNvSpPr>
                <a:spLocks noChangeArrowheads="1"/>
              </p:cNvSpPr>
              <p:nvPr/>
            </p:nvSpPr>
            <p:spPr bwMode="auto">
              <a:xfrm>
                <a:off x="4814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Rectangle 1114"/>
              <p:cNvSpPr>
                <a:spLocks noChangeArrowheads="1"/>
              </p:cNvSpPr>
              <p:nvPr/>
            </p:nvSpPr>
            <p:spPr bwMode="auto">
              <a:xfrm>
                <a:off x="4920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Rectangle 1115"/>
              <p:cNvSpPr>
                <a:spLocks noChangeArrowheads="1"/>
              </p:cNvSpPr>
              <p:nvPr/>
            </p:nvSpPr>
            <p:spPr bwMode="auto">
              <a:xfrm>
                <a:off x="5050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9" name="Rectangle 1116"/>
              <p:cNvSpPr>
                <a:spLocks noChangeArrowheads="1"/>
              </p:cNvSpPr>
              <p:nvPr/>
            </p:nvSpPr>
            <p:spPr bwMode="auto">
              <a:xfrm>
                <a:off x="4878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0" name="Rectangle 1117"/>
              <p:cNvSpPr>
                <a:spLocks noChangeArrowheads="1"/>
              </p:cNvSpPr>
              <p:nvPr/>
            </p:nvSpPr>
            <p:spPr bwMode="auto">
              <a:xfrm>
                <a:off x="4814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Rectangle 1118"/>
              <p:cNvSpPr>
                <a:spLocks noChangeArrowheads="1"/>
              </p:cNvSpPr>
              <p:nvPr/>
            </p:nvSpPr>
            <p:spPr bwMode="auto">
              <a:xfrm>
                <a:off x="4920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Rectangle 1119"/>
              <p:cNvSpPr>
                <a:spLocks noChangeArrowheads="1"/>
              </p:cNvSpPr>
              <p:nvPr/>
            </p:nvSpPr>
            <p:spPr bwMode="auto">
              <a:xfrm>
                <a:off x="5050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Rectangle 1120"/>
              <p:cNvSpPr>
                <a:spLocks noChangeArrowheads="1"/>
              </p:cNvSpPr>
              <p:nvPr/>
            </p:nvSpPr>
            <p:spPr bwMode="auto">
              <a:xfrm>
                <a:off x="4814" y="273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Rectangle 1121"/>
              <p:cNvSpPr>
                <a:spLocks noChangeArrowheads="1"/>
              </p:cNvSpPr>
              <p:nvPr/>
            </p:nvSpPr>
            <p:spPr bwMode="auto">
              <a:xfrm>
                <a:off x="5050" y="273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Rectangle 1122"/>
              <p:cNvSpPr>
                <a:spLocks noChangeArrowheads="1"/>
              </p:cNvSpPr>
              <p:nvPr/>
            </p:nvSpPr>
            <p:spPr bwMode="auto">
              <a:xfrm>
                <a:off x="4920" y="27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Rectangle 1123"/>
              <p:cNvSpPr>
                <a:spLocks noChangeArrowheads="1"/>
              </p:cNvSpPr>
              <p:nvPr/>
            </p:nvSpPr>
            <p:spPr bwMode="auto">
              <a:xfrm>
                <a:off x="5050" y="27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Rectangle 1124"/>
              <p:cNvSpPr>
                <a:spLocks noChangeArrowheads="1"/>
              </p:cNvSpPr>
              <p:nvPr/>
            </p:nvSpPr>
            <p:spPr bwMode="auto">
              <a:xfrm>
                <a:off x="4814" y="28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Rectangle 1125"/>
              <p:cNvSpPr>
                <a:spLocks noChangeArrowheads="1"/>
              </p:cNvSpPr>
              <p:nvPr/>
            </p:nvSpPr>
            <p:spPr bwMode="auto">
              <a:xfrm>
                <a:off x="4944" y="28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Rectangle 1126"/>
              <p:cNvSpPr>
                <a:spLocks noChangeArrowheads="1"/>
              </p:cNvSpPr>
              <p:nvPr/>
            </p:nvSpPr>
            <p:spPr bwMode="auto">
              <a:xfrm>
                <a:off x="4920" y="290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Rectangle 1127"/>
              <p:cNvSpPr>
                <a:spLocks noChangeArrowheads="1"/>
              </p:cNvSpPr>
              <p:nvPr/>
            </p:nvSpPr>
            <p:spPr bwMode="auto">
              <a:xfrm>
                <a:off x="4920" y="295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Rectangle 1128"/>
              <p:cNvSpPr>
                <a:spLocks noChangeArrowheads="1"/>
              </p:cNvSpPr>
              <p:nvPr/>
            </p:nvSpPr>
            <p:spPr bwMode="auto">
              <a:xfrm>
                <a:off x="5050" y="290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Rectangle 1129"/>
              <p:cNvSpPr>
                <a:spLocks noChangeArrowheads="1"/>
              </p:cNvSpPr>
              <p:nvPr/>
            </p:nvSpPr>
            <p:spPr bwMode="auto">
              <a:xfrm>
                <a:off x="5048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Rectangle 1130"/>
              <p:cNvSpPr>
                <a:spLocks noChangeArrowheads="1"/>
              </p:cNvSpPr>
              <p:nvPr/>
            </p:nvSpPr>
            <p:spPr bwMode="auto">
              <a:xfrm>
                <a:off x="507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Rectangle 1131"/>
              <p:cNvSpPr>
                <a:spLocks noChangeArrowheads="1"/>
              </p:cNvSpPr>
              <p:nvPr/>
            </p:nvSpPr>
            <p:spPr bwMode="auto">
              <a:xfrm>
                <a:off x="5092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Rectangle 1132"/>
              <p:cNvSpPr>
                <a:spLocks noChangeArrowheads="1"/>
              </p:cNvSpPr>
              <p:nvPr/>
            </p:nvSpPr>
            <p:spPr bwMode="auto">
              <a:xfrm>
                <a:off x="513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Rectangle 1133"/>
              <p:cNvSpPr>
                <a:spLocks noChangeArrowheads="1"/>
              </p:cNvSpPr>
              <p:nvPr/>
            </p:nvSpPr>
            <p:spPr bwMode="auto">
              <a:xfrm>
                <a:off x="515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Rectangle 1134"/>
              <p:cNvSpPr>
                <a:spLocks noChangeArrowheads="1"/>
              </p:cNvSpPr>
              <p:nvPr/>
            </p:nvSpPr>
            <p:spPr bwMode="auto">
              <a:xfrm>
                <a:off x="5048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Rectangle 1135"/>
              <p:cNvSpPr>
                <a:spLocks noChangeArrowheads="1"/>
              </p:cNvSpPr>
              <p:nvPr/>
            </p:nvSpPr>
            <p:spPr bwMode="auto">
              <a:xfrm>
                <a:off x="5070" y="991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Rectangle 1136"/>
              <p:cNvSpPr>
                <a:spLocks noChangeArrowheads="1"/>
              </p:cNvSpPr>
              <p:nvPr/>
            </p:nvSpPr>
            <p:spPr bwMode="auto">
              <a:xfrm>
                <a:off x="5048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Rectangle 1137"/>
              <p:cNvSpPr>
                <a:spLocks noChangeArrowheads="1"/>
              </p:cNvSpPr>
              <p:nvPr/>
            </p:nvSpPr>
            <p:spPr bwMode="auto">
              <a:xfrm>
                <a:off x="5092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Rectangle 1138"/>
              <p:cNvSpPr>
                <a:spLocks noChangeArrowheads="1"/>
              </p:cNvSpPr>
              <p:nvPr/>
            </p:nvSpPr>
            <p:spPr bwMode="auto">
              <a:xfrm>
                <a:off x="5156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Rectangle 1139"/>
              <p:cNvSpPr>
                <a:spLocks noChangeArrowheads="1"/>
              </p:cNvSpPr>
              <p:nvPr/>
            </p:nvSpPr>
            <p:spPr bwMode="auto">
              <a:xfrm>
                <a:off x="5048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Rectangle 1140"/>
              <p:cNvSpPr>
                <a:spLocks noChangeArrowheads="1"/>
              </p:cNvSpPr>
              <p:nvPr/>
            </p:nvSpPr>
            <p:spPr bwMode="auto">
              <a:xfrm>
                <a:off x="5070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Rectangle 1141"/>
              <p:cNvSpPr>
                <a:spLocks noChangeArrowheads="1"/>
              </p:cNvSpPr>
              <p:nvPr/>
            </p:nvSpPr>
            <p:spPr bwMode="auto">
              <a:xfrm>
                <a:off x="5114" y="1103"/>
                <a:ext cx="5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Rectangle 1142"/>
              <p:cNvSpPr>
                <a:spLocks noChangeArrowheads="1"/>
              </p:cNvSpPr>
              <p:nvPr/>
            </p:nvSpPr>
            <p:spPr bwMode="auto">
              <a:xfrm>
                <a:off x="5070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Rectangle 1143"/>
              <p:cNvSpPr>
                <a:spLocks noChangeArrowheads="1"/>
              </p:cNvSpPr>
              <p:nvPr/>
            </p:nvSpPr>
            <p:spPr bwMode="auto">
              <a:xfrm>
                <a:off x="5092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Rectangle 1144"/>
              <p:cNvSpPr>
                <a:spLocks noChangeArrowheads="1"/>
              </p:cNvSpPr>
              <p:nvPr/>
            </p:nvSpPr>
            <p:spPr bwMode="auto">
              <a:xfrm>
                <a:off x="515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Rectangle 1145"/>
              <p:cNvSpPr>
                <a:spLocks noChangeArrowheads="1"/>
              </p:cNvSpPr>
              <p:nvPr/>
            </p:nvSpPr>
            <p:spPr bwMode="auto">
              <a:xfrm>
                <a:off x="5048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Rectangle 1146"/>
              <p:cNvSpPr>
                <a:spLocks noChangeArrowheads="1"/>
              </p:cNvSpPr>
              <p:nvPr/>
            </p:nvSpPr>
            <p:spPr bwMode="auto">
              <a:xfrm>
                <a:off x="5092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Rectangle 1147"/>
              <p:cNvSpPr>
                <a:spLocks noChangeArrowheads="1"/>
              </p:cNvSpPr>
              <p:nvPr/>
            </p:nvSpPr>
            <p:spPr bwMode="auto">
              <a:xfrm>
                <a:off x="5134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Rectangle 1148"/>
              <p:cNvSpPr>
                <a:spLocks noChangeArrowheads="1"/>
              </p:cNvSpPr>
              <p:nvPr/>
            </p:nvSpPr>
            <p:spPr bwMode="auto">
              <a:xfrm>
                <a:off x="507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Rectangle 1149"/>
              <p:cNvSpPr>
                <a:spLocks noChangeArrowheads="1"/>
              </p:cNvSpPr>
              <p:nvPr/>
            </p:nvSpPr>
            <p:spPr bwMode="auto">
              <a:xfrm>
                <a:off x="5114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Rectangle 1150"/>
              <p:cNvSpPr>
                <a:spLocks noChangeArrowheads="1"/>
              </p:cNvSpPr>
              <p:nvPr/>
            </p:nvSpPr>
            <p:spPr bwMode="auto">
              <a:xfrm>
                <a:off x="5156" y="1273"/>
                <a:ext cx="36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Rectangle 1151"/>
              <p:cNvSpPr>
                <a:spLocks noChangeArrowheads="1"/>
              </p:cNvSpPr>
              <p:nvPr/>
            </p:nvSpPr>
            <p:spPr bwMode="auto">
              <a:xfrm>
                <a:off x="5048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Rectangle 1152"/>
              <p:cNvSpPr>
                <a:spLocks noChangeArrowheads="1"/>
              </p:cNvSpPr>
              <p:nvPr/>
            </p:nvSpPr>
            <p:spPr bwMode="auto">
              <a:xfrm>
                <a:off x="5092" y="1330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Rectangle 1153"/>
              <p:cNvSpPr>
                <a:spLocks noChangeArrowheads="1"/>
              </p:cNvSpPr>
              <p:nvPr/>
            </p:nvSpPr>
            <p:spPr bwMode="auto">
              <a:xfrm>
                <a:off x="507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Rectangle 1154"/>
              <p:cNvSpPr>
                <a:spLocks noChangeArrowheads="1"/>
              </p:cNvSpPr>
              <p:nvPr/>
            </p:nvSpPr>
            <p:spPr bwMode="auto">
              <a:xfrm>
                <a:off x="5114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Rectangle 1155"/>
              <p:cNvSpPr>
                <a:spLocks noChangeArrowheads="1"/>
              </p:cNvSpPr>
              <p:nvPr/>
            </p:nvSpPr>
            <p:spPr bwMode="auto">
              <a:xfrm>
                <a:off x="513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Rectangle 1156"/>
              <p:cNvSpPr>
                <a:spLocks noChangeArrowheads="1"/>
              </p:cNvSpPr>
              <p:nvPr/>
            </p:nvSpPr>
            <p:spPr bwMode="auto">
              <a:xfrm>
                <a:off x="5070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Rectangle 1157"/>
              <p:cNvSpPr>
                <a:spLocks noChangeArrowheads="1"/>
              </p:cNvSpPr>
              <p:nvPr/>
            </p:nvSpPr>
            <p:spPr bwMode="auto">
              <a:xfrm>
                <a:off x="5114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Rectangle 1158"/>
              <p:cNvSpPr>
                <a:spLocks noChangeArrowheads="1"/>
              </p:cNvSpPr>
              <p:nvPr/>
            </p:nvSpPr>
            <p:spPr bwMode="auto">
              <a:xfrm>
                <a:off x="5048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Rectangle 1159"/>
              <p:cNvSpPr>
                <a:spLocks noChangeArrowheads="1"/>
              </p:cNvSpPr>
              <p:nvPr/>
            </p:nvSpPr>
            <p:spPr bwMode="auto">
              <a:xfrm>
                <a:off x="5092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Rectangle 1160"/>
              <p:cNvSpPr>
                <a:spLocks noChangeArrowheads="1"/>
              </p:cNvSpPr>
              <p:nvPr/>
            </p:nvSpPr>
            <p:spPr bwMode="auto">
              <a:xfrm>
                <a:off x="515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Rectangle 1161"/>
              <p:cNvSpPr>
                <a:spLocks noChangeArrowheads="1"/>
              </p:cNvSpPr>
              <p:nvPr/>
            </p:nvSpPr>
            <p:spPr bwMode="auto">
              <a:xfrm>
                <a:off x="5048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Rectangle 1162"/>
              <p:cNvSpPr>
                <a:spLocks noChangeArrowheads="1"/>
              </p:cNvSpPr>
              <p:nvPr/>
            </p:nvSpPr>
            <p:spPr bwMode="auto">
              <a:xfrm>
                <a:off x="5070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Rectangle 1163"/>
              <p:cNvSpPr>
                <a:spLocks noChangeArrowheads="1"/>
              </p:cNvSpPr>
              <p:nvPr/>
            </p:nvSpPr>
            <p:spPr bwMode="auto">
              <a:xfrm>
                <a:off x="5048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Rectangle 1164"/>
              <p:cNvSpPr>
                <a:spLocks noChangeArrowheads="1"/>
              </p:cNvSpPr>
              <p:nvPr/>
            </p:nvSpPr>
            <p:spPr bwMode="auto">
              <a:xfrm>
                <a:off x="5092" y="1610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Rectangle 1165"/>
              <p:cNvSpPr>
                <a:spLocks noChangeArrowheads="1"/>
              </p:cNvSpPr>
              <p:nvPr/>
            </p:nvSpPr>
            <p:spPr bwMode="auto">
              <a:xfrm>
                <a:off x="5156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Rectangle 1166"/>
              <p:cNvSpPr>
                <a:spLocks noChangeArrowheads="1"/>
              </p:cNvSpPr>
              <p:nvPr/>
            </p:nvSpPr>
            <p:spPr bwMode="auto">
              <a:xfrm>
                <a:off x="5070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0" name="Rectangle 1167"/>
              <p:cNvSpPr>
                <a:spLocks noChangeArrowheads="1"/>
              </p:cNvSpPr>
              <p:nvPr/>
            </p:nvSpPr>
            <p:spPr bwMode="auto">
              <a:xfrm>
                <a:off x="5070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Rectangle 1168"/>
              <p:cNvSpPr>
                <a:spLocks noChangeArrowheads="1"/>
              </p:cNvSpPr>
              <p:nvPr/>
            </p:nvSpPr>
            <p:spPr bwMode="auto">
              <a:xfrm>
                <a:off x="5114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Rectangle 1169"/>
              <p:cNvSpPr>
                <a:spLocks noChangeArrowheads="1"/>
              </p:cNvSpPr>
              <p:nvPr/>
            </p:nvSpPr>
            <p:spPr bwMode="auto">
              <a:xfrm>
                <a:off x="5156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Rectangle 1170"/>
              <p:cNvSpPr>
                <a:spLocks noChangeArrowheads="1"/>
              </p:cNvSpPr>
              <p:nvPr/>
            </p:nvSpPr>
            <p:spPr bwMode="auto">
              <a:xfrm>
                <a:off x="5048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Rectangle 1171"/>
              <p:cNvSpPr>
                <a:spLocks noChangeArrowheads="1"/>
              </p:cNvSpPr>
              <p:nvPr/>
            </p:nvSpPr>
            <p:spPr bwMode="auto">
              <a:xfrm>
                <a:off x="5092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Rectangle 1172"/>
              <p:cNvSpPr>
                <a:spLocks noChangeArrowheads="1"/>
              </p:cNvSpPr>
              <p:nvPr/>
            </p:nvSpPr>
            <p:spPr bwMode="auto">
              <a:xfrm>
                <a:off x="5134" y="1780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Rectangle 1173"/>
              <p:cNvSpPr>
                <a:spLocks noChangeArrowheads="1"/>
              </p:cNvSpPr>
              <p:nvPr/>
            </p:nvSpPr>
            <p:spPr bwMode="auto">
              <a:xfrm>
                <a:off x="5048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Rectangle 1174"/>
              <p:cNvSpPr>
                <a:spLocks noChangeArrowheads="1"/>
              </p:cNvSpPr>
              <p:nvPr/>
            </p:nvSpPr>
            <p:spPr bwMode="auto">
              <a:xfrm>
                <a:off x="511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Rectangle 1175"/>
              <p:cNvSpPr>
                <a:spLocks noChangeArrowheads="1"/>
              </p:cNvSpPr>
              <p:nvPr/>
            </p:nvSpPr>
            <p:spPr bwMode="auto">
              <a:xfrm>
                <a:off x="5092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Rectangle 1176"/>
              <p:cNvSpPr>
                <a:spLocks noChangeArrowheads="1"/>
              </p:cNvSpPr>
              <p:nvPr/>
            </p:nvSpPr>
            <p:spPr bwMode="auto">
              <a:xfrm>
                <a:off x="5134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Rectangle 1177"/>
              <p:cNvSpPr>
                <a:spLocks noChangeArrowheads="1"/>
              </p:cNvSpPr>
              <p:nvPr/>
            </p:nvSpPr>
            <p:spPr bwMode="auto">
              <a:xfrm>
                <a:off x="515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Rectangle 1178"/>
              <p:cNvSpPr>
                <a:spLocks noChangeArrowheads="1"/>
              </p:cNvSpPr>
              <p:nvPr/>
            </p:nvSpPr>
            <p:spPr bwMode="auto">
              <a:xfrm>
                <a:off x="5048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Rectangle 1179"/>
              <p:cNvSpPr>
                <a:spLocks noChangeArrowheads="1"/>
              </p:cNvSpPr>
              <p:nvPr/>
            </p:nvSpPr>
            <p:spPr bwMode="auto">
              <a:xfrm>
                <a:off x="5092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Rectangle 1180"/>
              <p:cNvSpPr>
                <a:spLocks noChangeArrowheads="1"/>
              </p:cNvSpPr>
              <p:nvPr/>
            </p:nvSpPr>
            <p:spPr bwMode="auto">
              <a:xfrm>
                <a:off x="515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Rectangle 1181"/>
              <p:cNvSpPr>
                <a:spLocks noChangeArrowheads="1"/>
              </p:cNvSpPr>
              <p:nvPr/>
            </p:nvSpPr>
            <p:spPr bwMode="auto">
              <a:xfrm>
                <a:off x="5048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Rectangle 1182"/>
              <p:cNvSpPr>
                <a:spLocks noChangeArrowheads="1"/>
              </p:cNvSpPr>
              <p:nvPr/>
            </p:nvSpPr>
            <p:spPr bwMode="auto">
              <a:xfrm>
                <a:off x="5092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Rectangle 1183"/>
              <p:cNvSpPr>
                <a:spLocks noChangeArrowheads="1"/>
              </p:cNvSpPr>
              <p:nvPr/>
            </p:nvSpPr>
            <p:spPr bwMode="auto">
              <a:xfrm>
                <a:off x="5134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Rectangle 1184"/>
              <p:cNvSpPr>
                <a:spLocks noChangeArrowheads="1"/>
              </p:cNvSpPr>
              <p:nvPr/>
            </p:nvSpPr>
            <p:spPr bwMode="auto">
              <a:xfrm>
                <a:off x="5070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Rectangle 1185"/>
              <p:cNvSpPr>
                <a:spLocks noChangeArrowheads="1"/>
              </p:cNvSpPr>
              <p:nvPr/>
            </p:nvSpPr>
            <p:spPr bwMode="auto">
              <a:xfrm>
                <a:off x="5114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Rectangle 1186"/>
              <p:cNvSpPr>
                <a:spLocks noChangeArrowheads="1"/>
              </p:cNvSpPr>
              <p:nvPr/>
            </p:nvSpPr>
            <p:spPr bwMode="auto">
              <a:xfrm>
                <a:off x="5156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Rectangle 1187"/>
              <p:cNvSpPr>
                <a:spLocks noChangeArrowheads="1"/>
              </p:cNvSpPr>
              <p:nvPr/>
            </p:nvSpPr>
            <p:spPr bwMode="auto">
              <a:xfrm>
                <a:off x="5048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Rectangle 1188"/>
              <p:cNvSpPr>
                <a:spLocks noChangeArrowheads="1"/>
              </p:cNvSpPr>
              <p:nvPr/>
            </p:nvSpPr>
            <p:spPr bwMode="auto">
              <a:xfrm>
                <a:off x="5092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Rectangle 1189"/>
              <p:cNvSpPr>
                <a:spLocks noChangeArrowheads="1"/>
              </p:cNvSpPr>
              <p:nvPr/>
            </p:nvSpPr>
            <p:spPr bwMode="auto">
              <a:xfrm>
                <a:off x="5178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Rectangle 1190"/>
              <p:cNvSpPr>
                <a:spLocks noChangeArrowheads="1"/>
              </p:cNvSpPr>
              <p:nvPr/>
            </p:nvSpPr>
            <p:spPr bwMode="auto">
              <a:xfrm>
                <a:off x="520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4" name="Rectangle 1191"/>
              <p:cNvSpPr>
                <a:spLocks noChangeArrowheads="1"/>
              </p:cNvSpPr>
              <p:nvPr/>
            </p:nvSpPr>
            <p:spPr bwMode="auto">
              <a:xfrm>
                <a:off x="524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5" name="Rectangle 1192"/>
              <p:cNvSpPr>
                <a:spLocks noChangeArrowheads="1"/>
              </p:cNvSpPr>
              <p:nvPr/>
            </p:nvSpPr>
            <p:spPr bwMode="auto">
              <a:xfrm>
                <a:off x="526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Rectangle 1193"/>
              <p:cNvSpPr>
                <a:spLocks noChangeArrowheads="1"/>
              </p:cNvSpPr>
              <p:nvPr/>
            </p:nvSpPr>
            <p:spPr bwMode="auto">
              <a:xfrm>
                <a:off x="528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Rectangle 1194"/>
              <p:cNvSpPr>
                <a:spLocks noChangeArrowheads="1"/>
              </p:cNvSpPr>
              <p:nvPr/>
            </p:nvSpPr>
            <p:spPr bwMode="auto">
              <a:xfrm>
                <a:off x="5178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Rectangle 1195"/>
              <p:cNvSpPr>
                <a:spLocks noChangeArrowheads="1"/>
              </p:cNvSpPr>
              <p:nvPr/>
            </p:nvSpPr>
            <p:spPr bwMode="auto">
              <a:xfrm>
                <a:off x="5222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Rectangle 1196"/>
              <p:cNvSpPr>
                <a:spLocks noChangeArrowheads="1"/>
              </p:cNvSpPr>
              <p:nvPr/>
            </p:nvSpPr>
            <p:spPr bwMode="auto">
              <a:xfrm>
                <a:off x="5264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Rectangle 1197"/>
              <p:cNvSpPr>
                <a:spLocks noChangeArrowheads="1"/>
              </p:cNvSpPr>
              <p:nvPr/>
            </p:nvSpPr>
            <p:spPr bwMode="auto">
              <a:xfrm>
                <a:off x="5200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Rectangle 1198"/>
              <p:cNvSpPr>
                <a:spLocks noChangeArrowheads="1"/>
              </p:cNvSpPr>
              <p:nvPr/>
            </p:nvSpPr>
            <p:spPr bwMode="auto">
              <a:xfrm>
                <a:off x="5286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Rectangle 1199"/>
              <p:cNvSpPr>
                <a:spLocks noChangeArrowheads="1"/>
              </p:cNvSpPr>
              <p:nvPr/>
            </p:nvSpPr>
            <p:spPr bwMode="auto">
              <a:xfrm>
                <a:off x="5178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Rectangle 1200"/>
              <p:cNvSpPr>
                <a:spLocks noChangeArrowheads="1"/>
              </p:cNvSpPr>
              <p:nvPr/>
            </p:nvSpPr>
            <p:spPr bwMode="auto">
              <a:xfrm>
                <a:off x="5244" y="1103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Rectangle 1201"/>
              <p:cNvSpPr>
                <a:spLocks noChangeArrowheads="1"/>
              </p:cNvSpPr>
              <p:nvPr/>
            </p:nvSpPr>
            <p:spPr bwMode="auto">
              <a:xfrm>
                <a:off x="5286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Rectangle 1202"/>
              <p:cNvSpPr>
                <a:spLocks noChangeArrowheads="1"/>
              </p:cNvSpPr>
              <p:nvPr/>
            </p:nvSpPr>
            <p:spPr bwMode="auto">
              <a:xfrm>
                <a:off x="5178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Rectangle 1203"/>
              <p:cNvSpPr>
                <a:spLocks noChangeArrowheads="1"/>
              </p:cNvSpPr>
              <p:nvPr/>
            </p:nvSpPr>
            <p:spPr bwMode="auto">
              <a:xfrm>
                <a:off x="5200" y="1161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Rectangle 1204"/>
              <p:cNvSpPr>
                <a:spLocks noChangeArrowheads="1"/>
              </p:cNvSpPr>
              <p:nvPr/>
            </p:nvSpPr>
            <p:spPr bwMode="auto">
              <a:xfrm>
                <a:off x="5244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Rectangle 1205"/>
              <p:cNvSpPr>
                <a:spLocks noChangeArrowheads="1"/>
              </p:cNvSpPr>
              <p:nvPr/>
            </p:nvSpPr>
            <p:spPr bwMode="auto">
              <a:xfrm>
                <a:off x="528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Rectangle 1206"/>
              <p:cNvSpPr>
                <a:spLocks noChangeArrowheads="1"/>
              </p:cNvSpPr>
              <p:nvPr/>
            </p:nvSpPr>
            <p:spPr bwMode="auto">
              <a:xfrm>
                <a:off x="5178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Rectangle 1207"/>
              <p:cNvSpPr>
                <a:spLocks noChangeArrowheads="1"/>
              </p:cNvSpPr>
              <p:nvPr/>
            </p:nvSpPr>
            <p:spPr bwMode="auto">
              <a:xfrm>
                <a:off x="5222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Rectangle 1208"/>
              <p:cNvSpPr>
                <a:spLocks noChangeArrowheads="1"/>
              </p:cNvSpPr>
              <p:nvPr/>
            </p:nvSpPr>
            <p:spPr bwMode="auto">
              <a:xfrm>
                <a:off x="5242" y="1217"/>
                <a:ext cx="3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Rectangle 1209"/>
              <p:cNvSpPr>
                <a:spLocks noChangeArrowheads="1"/>
              </p:cNvSpPr>
              <p:nvPr/>
            </p:nvSpPr>
            <p:spPr bwMode="auto">
              <a:xfrm>
                <a:off x="520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Rectangle 1210"/>
              <p:cNvSpPr>
                <a:spLocks noChangeArrowheads="1"/>
              </p:cNvSpPr>
              <p:nvPr/>
            </p:nvSpPr>
            <p:spPr bwMode="auto">
              <a:xfrm>
                <a:off x="526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Rectangle 1211"/>
              <p:cNvSpPr>
                <a:spLocks noChangeArrowheads="1"/>
              </p:cNvSpPr>
              <p:nvPr/>
            </p:nvSpPr>
            <p:spPr bwMode="auto">
              <a:xfrm>
                <a:off x="5286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Rectangle 1212"/>
              <p:cNvSpPr>
                <a:spLocks noChangeArrowheads="1"/>
              </p:cNvSpPr>
              <p:nvPr/>
            </p:nvSpPr>
            <p:spPr bwMode="auto">
              <a:xfrm>
                <a:off x="5178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3" name="Group 1414"/>
            <p:cNvGrpSpPr/>
            <p:nvPr/>
          </p:nvGrpSpPr>
          <p:grpSpPr bwMode="auto">
            <a:xfrm>
              <a:off x="-3529332" y="-1031875"/>
              <a:ext cx="676299" cy="3252788"/>
              <a:chOff x="5048" y="937"/>
              <a:chExt cx="426" cy="2049"/>
            </a:xfrm>
            <a:grpFill/>
          </p:grpSpPr>
          <p:sp>
            <p:nvSpPr>
              <p:cNvPr id="566" name="Rectangle 1214"/>
              <p:cNvSpPr>
                <a:spLocks noChangeArrowheads="1"/>
              </p:cNvSpPr>
              <p:nvPr/>
            </p:nvSpPr>
            <p:spPr bwMode="auto">
              <a:xfrm>
                <a:off x="5222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Rectangle 1215"/>
              <p:cNvSpPr>
                <a:spLocks noChangeArrowheads="1"/>
              </p:cNvSpPr>
              <p:nvPr/>
            </p:nvSpPr>
            <p:spPr bwMode="auto">
              <a:xfrm>
                <a:off x="5286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Rectangle 1216"/>
              <p:cNvSpPr>
                <a:spLocks noChangeArrowheads="1"/>
              </p:cNvSpPr>
              <p:nvPr/>
            </p:nvSpPr>
            <p:spPr bwMode="auto">
              <a:xfrm>
                <a:off x="520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Rectangle 1217"/>
              <p:cNvSpPr>
                <a:spLocks noChangeArrowheads="1"/>
              </p:cNvSpPr>
              <p:nvPr/>
            </p:nvSpPr>
            <p:spPr bwMode="auto">
              <a:xfrm>
                <a:off x="526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Rectangle 1218"/>
              <p:cNvSpPr>
                <a:spLocks noChangeArrowheads="1"/>
              </p:cNvSpPr>
              <p:nvPr/>
            </p:nvSpPr>
            <p:spPr bwMode="auto">
              <a:xfrm>
                <a:off x="5286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Rectangle 1219"/>
              <p:cNvSpPr>
                <a:spLocks noChangeArrowheads="1"/>
              </p:cNvSpPr>
              <p:nvPr/>
            </p:nvSpPr>
            <p:spPr bwMode="auto">
              <a:xfrm>
                <a:off x="5244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Rectangle 1220"/>
              <p:cNvSpPr>
                <a:spLocks noChangeArrowheads="1"/>
              </p:cNvSpPr>
              <p:nvPr/>
            </p:nvSpPr>
            <p:spPr bwMode="auto">
              <a:xfrm>
                <a:off x="5286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Rectangle 1221"/>
              <p:cNvSpPr>
                <a:spLocks noChangeArrowheads="1"/>
              </p:cNvSpPr>
              <p:nvPr/>
            </p:nvSpPr>
            <p:spPr bwMode="auto">
              <a:xfrm>
                <a:off x="5244" y="1498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Rectangle 1222"/>
              <p:cNvSpPr>
                <a:spLocks noChangeArrowheads="1"/>
              </p:cNvSpPr>
              <p:nvPr/>
            </p:nvSpPr>
            <p:spPr bwMode="auto">
              <a:xfrm>
                <a:off x="528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Rectangle 1223"/>
              <p:cNvSpPr>
                <a:spLocks noChangeArrowheads="1"/>
              </p:cNvSpPr>
              <p:nvPr/>
            </p:nvSpPr>
            <p:spPr bwMode="auto">
              <a:xfrm>
                <a:off x="5134" y="1554"/>
                <a:ext cx="5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Rectangle 1224"/>
              <p:cNvSpPr>
                <a:spLocks noChangeArrowheads="1"/>
              </p:cNvSpPr>
              <p:nvPr/>
            </p:nvSpPr>
            <p:spPr bwMode="auto">
              <a:xfrm>
                <a:off x="5244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Rectangle 1225"/>
              <p:cNvSpPr>
                <a:spLocks noChangeArrowheads="1"/>
              </p:cNvSpPr>
              <p:nvPr/>
            </p:nvSpPr>
            <p:spPr bwMode="auto">
              <a:xfrm>
                <a:off x="5286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Rectangle 1226"/>
              <p:cNvSpPr>
                <a:spLocks noChangeArrowheads="1"/>
              </p:cNvSpPr>
              <p:nvPr/>
            </p:nvSpPr>
            <p:spPr bwMode="auto">
              <a:xfrm>
                <a:off x="5200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Rectangle 1227"/>
              <p:cNvSpPr>
                <a:spLocks noChangeArrowheads="1"/>
              </p:cNvSpPr>
              <p:nvPr/>
            </p:nvSpPr>
            <p:spPr bwMode="auto">
              <a:xfrm>
                <a:off x="5222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Rectangle 1228"/>
              <p:cNvSpPr>
                <a:spLocks noChangeArrowheads="1"/>
              </p:cNvSpPr>
              <p:nvPr/>
            </p:nvSpPr>
            <p:spPr bwMode="auto">
              <a:xfrm>
                <a:off x="5266" y="1610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Rectangle 1229"/>
              <p:cNvSpPr>
                <a:spLocks noChangeArrowheads="1"/>
              </p:cNvSpPr>
              <p:nvPr/>
            </p:nvSpPr>
            <p:spPr bwMode="auto">
              <a:xfrm>
                <a:off x="5200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Rectangle 1230"/>
              <p:cNvSpPr>
                <a:spLocks noChangeArrowheads="1"/>
              </p:cNvSpPr>
              <p:nvPr/>
            </p:nvSpPr>
            <p:spPr bwMode="auto">
              <a:xfrm>
                <a:off x="5244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Rectangle 1231"/>
              <p:cNvSpPr>
                <a:spLocks noChangeArrowheads="1"/>
              </p:cNvSpPr>
              <p:nvPr/>
            </p:nvSpPr>
            <p:spPr bwMode="auto">
              <a:xfrm>
                <a:off x="526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Rectangle 1232"/>
              <p:cNvSpPr>
                <a:spLocks noChangeArrowheads="1"/>
              </p:cNvSpPr>
              <p:nvPr/>
            </p:nvSpPr>
            <p:spPr bwMode="auto">
              <a:xfrm>
                <a:off x="5286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Rectangle 1233"/>
              <p:cNvSpPr>
                <a:spLocks noChangeArrowheads="1"/>
              </p:cNvSpPr>
              <p:nvPr/>
            </p:nvSpPr>
            <p:spPr bwMode="auto">
              <a:xfrm>
                <a:off x="5200" y="1722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Rectangle 1234"/>
              <p:cNvSpPr>
                <a:spLocks noChangeArrowheads="1"/>
              </p:cNvSpPr>
              <p:nvPr/>
            </p:nvSpPr>
            <p:spPr bwMode="auto">
              <a:xfrm>
                <a:off x="5286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Rectangle 1235"/>
              <p:cNvSpPr>
                <a:spLocks noChangeArrowheads="1"/>
              </p:cNvSpPr>
              <p:nvPr/>
            </p:nvSpPr>
            <p:spPr bwMode="auto">
              <a:xfrm>
                <a:off x="5178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Rectangle 1236"/>
              <p:cNvSpPr>
                <a:spLocks noChangeArrowheads="1"/>
              </p:cNvSpPr>
              <p:nvPr/>
            </p:nvSpPr>
            <p:spPr bwMode="auto">
              <a:xfrm>
                <a:off x="5286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Rectangle 1237"/>
              <p:cNvSpPr>
                <a:spLocks noChangeArrowheads="1"/>
              </p:cNvSpPr>
              <p:nvPr/>
            </p:nvSpPr>
            <p:spPr bwMode="auto">
              <a:xfrm>
                <a:off x="5178" y="183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Rectangle 1238"/>
              <p:cNvSpPr>
                <a:spLocks noChangeArrowheads="1"/>
              </p:cNvSpPr>
              <p:nvPr/>
            </p:nvSpPr>
            <p:spPr bwMode="auto">
              <a:xfrm>
                <a:off x="5200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Rectangle 1239"/>
              <p:cNvSpPr>
                <a:spLocks noChangeArrowheads="1"/>
              </p:cNvSpPr>
              <p:nvPr/>
            </p:nvSpPr>
            <p:spPr bwMode="auto">
              <a:xfrm>
                <a:off x="524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Rectangle 1240"/>
              <p:cNvSpPr>
                <a:spLocks noChangeArrowheads="1"/>
              </p:cNvSpPr>
              <p:nvPr/>
            </p:nvSpPr>
            <p:spPr bwMode="auto">
              <a:xfrm>
                <a:off x="5266" y="1836"/>
                <a:ext cx="3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Rectangle 1241"/>
              <p:cNvSpPr>
                <a:spLocks noChangeArrowheads="1"/>
              </p:cNvSpPr>
              <p:nvPr/>
            </p:nvSpPr>
            <p:spPr bwMode="auto">
              <a:xfrm>
                <a:off x="5222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Rectangle 1242"/>
              <p:cNvSpPr>
                <a:spLocks noChangeArrowheads="1"/>
              </p:cNvSpPr>
              <p:nvPr/>
            </p:nvSpPr>
            <p:spPr bwMode="auto">
              <a:xfrm>
                <a:off x="5264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Rectangle 1243"/>
              <p:cNvSpPr>
                <a:spLocks noChangeArrowheads="1"/>
              </p:cNvSpPr>
              <p:nvPr/>
            </p:nvSpPr>
            <p:spPr bwMode="auto">
              <a:xfrm>
                <a:off x="528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Rectangle 1244"/>
              <p:cNvSpPr>
                <a:spLocks noChangeArrowheads="1"/>
              </p:cNvSpPr>
              <p:nvPr/>
            </p:nvSpPr>
            <p:spPr bwMode="auto">
              <a:xfrm>
                <a:off x="5178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Rectangle 1245"/>
              <p:cNvSpPr>
                <a:spLocks noChangeArrowheads="1"/>
              </p:cNvSpPr>
              <p:nvPr/>
            </p:nvSpPr>
            <p:spPr bwMode="auto">
              <a:xfrm>
                <a:off x="5200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Rectangle 1246"/>
              <p:cNvSpPr>
                <a:spLocks noChangeArrowheads="1"/>
              </p:cNvSpPr>
              <p:nvPr/>
            </p:nvSpPr>
            <p:spPr bwMode="auto">
              <a:xfrm>
                <a:off x="5222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Rectangle 1247"/>
              <p:cNvSpPr>
                <a:spLocks noChangeArrowheads="1"/>
              </p:cNvSpPr>
              <p:nvPr/>
            </p:nvSpPr>
            <p:spPr bwMode="auto">
              <a:xfrm>
                <a:off x="528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Rectangle 1248"/>
              <p:cNvSpPr>
                <a:spLocks noChangeArrowheads="1"/>
              </p:cNvSpPr>
              <p:nvPr/>
            </p:nvSpPr>
            <p:spPr bwMode="auto">
              <a:xfrm>
                <a:off x="5178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Rectangle 1249"/>
              <p:cNvSpPr>
                <a:spLocks noChangeArrowheads="1"/>
              </p:cNvSpPr>
              <p:nvPr/>
            </p:nvSpPr>
            <p:spPr bwMode="auto">
              <a:xfrm>
                <a:off x="5222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Rectangle 1250"/>
              <p:cNvSpPr>
                <a:spLocks noChangeArrowheads="1"/>
              </p:cNvSpPr>
              <p:nvPr/>
            </p:nvSpPr>
            <p:spPr bwMode="auto">
              <a:xfrm>
                <a:off x="5264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Rectangle 1251"/>
              <p:cNvSpPr>
                <a:spLocks noChangeArrowheads="1"/>
              </p:cNvSpPr>
              <p:nvPr/>
            </p:nvSpPr>
            <p:spPr bwMode="auto">
              <a:xfrm>
                <a:off x="5200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Rectangle 1252"/>
              <p:cNvSpPr>
                <a:spLocks noChangeArrowheads="1"/>
              </p:cNvSpPr>
              <p:nvPr/>
            </p:nvSpPr>
            <p:spPr bwMode="auto">
              <a:xfrm>
                <a:off x="5244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Rectangle 1253"/>
              <p:cNvSpPr>
                <a:spLocks noChangeArrowheads="1"/>
              </p:cNvSpPr>
              <p:nvPr/>
            </p:nvSpPr>
            <p:spPr bwMode="auto">
              <a:xfrm>
                <a:off x="5286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Rectangle 1254"/>
              <p:cNvSpPr>
                <a:spLocks noChangeArrowheads="1"/>
              </p:cNvSpPr>
              <p:nvPr/>
            </p:nvSpPr>
            <p:spPr bwMode="auto">
              <a:xfrm>
                <a:off x="5178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Rectangle 1255"/>
              <p:cNvSpPr>
                <a:spLocks noChangeArrowheads="1"/>
              </p:cNvSpPr>
              <p:nvPr/>
            </p:nvSpPr>
            <p:spPr bwMode="auto">
              <a:xfrm>
                <a:off x="5222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Rectangle 1256"/>
              <p:cNvSpPr>
                <a:spLocks noChangeArrowheads="1"/>
              </p:cNvSpPr>
              <p:nvPr/>
            </p:nvSpPr>
            <p:spPr bwMode="auto">
              <a:xfrm>
                <a:off x="528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Rectangle 1257"/>
              <p:cNvSpPr>
                <a:spLocks noChangeArrowheads="1"/>
              </p:cNvSpPr>
              <p:nvPr/>
            </p:nvSpPr>
            <p:spPr bwMode="auto">
              <a:xfrm>
                <a:off x="5092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Rectangle 1258"/>
              <p:cNvSpPr>
                <a:spLocks noChangeArrowheads="1"/>
              </p:cNvSpPr>
              <p:nvPr/>
            </p:nvSpPr>
            <p:spPr bwMode="auto">
              <a:xfrm>
                <a:off x="515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Rectangle 1259"/>
              <p:cNvSpPr>
                <a:spLocks noChangeArrowheads="1"/>
              </p:cNvSpPr>
              <p:nvPr/>
            </p:nvSpPr>
            <p:spPr bwMode="auto">
              <a:xfrm>
                <a:off x="5178" y="217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Rectangle 1260"/>
              <p:cNvSpPr>
                <a:spLocks noChangeArrowheads="1"/>
              </p:cNvSpPr>
              <p:nvPr/>
            </p:nvSpPr>
            <p:spPr bwMode="auto">
              <a:xfrm>
                <a:off x="5222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Rectangle 1261"/>
              <p:cNvSpPr>
                <a:spLocks noChangeArrowheads="1"/>
              </p:cNvSpPr>
              <p:nvPr/>
            </p:nvSpPr>
            <p:spPr bwMode="auto">
              <a:xfrm>
                <a:off x="5048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Rectangle 1262"/>
              <p:cNvSpPr>
                <a:spLocks noChangeArrowheads="1"/>
              </p:cNvSpPr>
              <p:nvPr/>
            </p:nvSpPr>
            <p:spPr bwMode="auto">
              <a:xfrm>
                <a:off x="5070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Rectangle 1263"/>
              <p:cNvSpPr>
                <a:spLocks noChangeArrowheads="1"/>
              </p:cNvSpPr>
              <p:nvPr/>
            </p:nvSpPr>
            <p:spPr bwMode="auto">
              <a:xfrm>
                <a:off x="5134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Rectangle 1264"/>
              <p:cNvSpPr>
                <a:spLocks noChangeArrowheads="1"/>
              </p:cNvSpPr>
              <p:nvPr/>
            </p:nvSpPr>
            <p:spPr bwMode="auto">
              <a:xfrm>
                <a:off x="5178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Rectangle 1265"/>
              <p:cNvSpPr>
                <a:spLocks noChangeArrowheads="1"/>
              </p:cNvSpPr>
              <p:nvPr/>
            </p:nvSpPr>
            <p:spPr bwMode="auto">
              <a:xfrm>
                <a:off x="5286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Rectangle 1266"/>
              <p:cNvSpPr>
                <a:spLocks noChangeArrowheads="1"/>
              </p:cNvSpPr>
              <p:nvPr/>
            </p:nvSpPr>
            <p:spPr bwMode="auto">
              <a:xfrm>
                <a:off x="515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Rectangle 1267"/>
              <p:cNvSpPr>
                <a:spLocks noChangeArrowheads="1"/>
              </p:cNvSpPr>
              <p:nvPr/>
            </p:nvSpPr>
            <p:spPr bwMode="auto">
              <a:xfrm>
                <a:off x="5114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Rectangle 1268"/>
              <p:cNvSpPr>
                <a:spLocks noChangeArrowheads="1"/>
              </p:cNvSpPr>
              <p:nvPr/>
            </p:nvSpPr>
            <p:spPr bwMode="auto">
              <a:xfrm>
                <a:off x="5264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Rectangle 1269"/>
              <p:cNvSpPr>
                <a:spLocks noChangeArrowheads="1"/>
              </p:cNvSpPr>
              <p:nvPr/>
            </p:nvSpPr>
            <p:spPr bwMode="auto">
              <a:xfrm>
                <a:off x="528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Rectangle 1270"/>
              <p:cNvSpPr>
                <a:spLocks noChangeArrowheads="1"/>
              </p:cNvSpPr>
              <p:nvPr/>
            </p:nvSpPr>
            <p:spPr bwMode="auto">
              <a:xfrm>
                <a:off x="5200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Rectangle 1271"/>
              <p:cNvSpPr>
                <a:spLocks noChangeArrowheads="1"/>
              </p:cNvSpPr>
              <p:nvPr/>
            </p:nvSpPr>
            <p:spPr bwMode="auto">
              <a:xfrm>
                <a:off x="5092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Rectangle 1272"/>
              <p:cNvSpPr>
                <a:spLocks noChangeArrowheads="1"/>
              </p:cNvSpPr>
              <p:nvPr/>
            </p:nvSpPr>
            <p:spPr bwMode="auto">
              <a:xfrm>
                <a:off x="5244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Rectangle 1273"/>
              <p:cNvSpPr>
                <a:spLocks noChangeArrowheads="1"/>
              </p:cNvSpPr>
              <p:nvPr/>
            </p:nvSpPr>
            <p:spPr bwMode="auto">
              <a:xfrm>
                <a:off x="5286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Rectangle 1274"/>
              <p:cNvSpPr>
                <a:spLocks noChangeArrowheads="1"/>
              </p:cNvSpPr>
              <p:nvPr/>
            </p:nvSpPr>
            <p:spPr bwMode="auto">
              <a:xfrm>
                <a:off x="5048" y="23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Rectangle 1275"/>
              <p:cNvSpPr>
                <a:spLocks noChangeArrowheads="1"/>
              </p:cNvSpPr>
              <p:nvPr/>
            </p:nvSpPr>
            <p:spPr bwMode="auto">
              <a:xfrm>
                <a:off x="511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Rectangle 1276"/>
              <p:cNvSpPr>
                <a:spLocks noChangeArrowheads="1"/>
              </p:cNvSpPr>
              <p:nvPr/>
            </p:nvSpPr>
            <p:spPr bwMode="auto">
              <a:xfrm>
                <a:off x="5070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Rectangle 1277"/>
              <p:cNvSpPr>
                <a:spLocks noChangeArrowheads="1"/>
              </p:cNvSpPr>
              <p:nvPr/>
            </p:nvSpPr>
            <p:spPr bwMode="auto">
              <a:xfrm>
                <a:off x="5222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Rectangle 1278"/>
              <p:cNvSpPr>
                <a:spLocks noChangeArrowheads="1"/>
              </p:cNvSpPr>
              <p:nvPr/>
            </p:nvSpPr>
            <p:spPr bwMode="auto">
              <a:xfrm>
                <a:off x="524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Rectangle 1279"/>
              <p:cNvSpPr>
                <a:spLocks noChangeArrowheads="1"/>
              </p:cNvSpPr>
              <p:nvPr/>
            </p:nvSpPr>
            <p:spPr bwMode="auto">
              <a:xfrm>
                <a:off x="5048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Rectangle 1280"/>
              <p:cNvSpPr>
                <a:spLocks noChangeArrowheads="1"/>
              </p:cNvSpPr>
              <p:nvPr/>
            </p:nvSpPr>
            <p:spPr bwMode="auto">
              <a:xfrm>
                <a:off x="5200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Rectangle 1281"/>
              <p:cNvSpPr>
                <a:spLocks noChangeArrowheads="1"/>
              </p:cNvSpPr>
              <p:nvPr/>
            </p:nvSpPr>
            <p:spPr bwMode="auto">
              <a:xfrm>
                <a:off x="5114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Rectangle 1282"/>
              <p:cNvSpPr>
                <a:spLocks noChangeArrowheads="1"/>
              </p:cNvSpPr>
              <p:nvPr/>
            </p:nvSpPr>
            <p:spPr bwMode="auto">
              <a:xfrm>
                <a:off x="5156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Rectangle 1283"/>
              <p:cNvSpPr>
                <a:spLocks noChangeArrowheads="1"/>
              </p:cNvSpPr>
              <p:nvPr/>
            </p:nvSpPr>
            <p:spPr bwMode="auto">
              <a:xfrm>
                <a:off x="5286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Rectangle 1284"/>
              <p:cNvSpPr>
                <a:spLocks noChangeArrowheads="1"/>
              </p:cNvSpPr>
              <p:nvPr/>
            </p:nvSpPr>
            <p:spPr bwMode="auto">
              <a:xfrm>
                <a:off x="5048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Rectangle 1285"/>
              <p:cNvSpPr>
                <a:spLocks noChangeArrowheads="1"/>
              </p:cNvSpPr>
              <p:nvPr/>
            </p:nvSpPr>
            <p:spPr bwMode="auto">
              <a:xfrm>
                <a:off x="5200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Rectangle 1286"/>
              <p:cNvSpPr>
                <a:spLocks noChangeArrowheads="1"/>
              </p:cNvSpPr>
              <p:nvPr/>
            </p:nvSpPr>
            <p:spPr bwMode="auto">
              <a:xfrm>
                <a:off x="511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Rectangle 1287"/>
              <p:cNvSpPr>
                <a:spLocks noChangeArrowheads="1"/>
              </p:cNvSpPr>
              <p:nvPr/>
            </p:nvSpPr>
            <p:spPr bwMode="auto">
              <a:xfrm>
                <a:off x="5178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Rectangle 1288"/>
              <p:cNvSpPr>
                <a:spLocks noChangeArrowheads="1"/>
              </p:cNvSpPr>
              <p:nvPr/>
            </p:nvSpPr>
            <p:spPr bwMode="auto">
              <a:xfrm>
                <a:off x="5286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Rectangle 1289"/>
              <p:cNvSpPr>
                <a:spLocks noChangeArrowheads="1"/>
              </p:cNvSpPr>
              <p:nvPr/>
            </p:nvSpPr>
            <p:spPr bwMode="auto">
              <a:xfrm>
                <a:off x="5200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Rectangle 1290"/>
              <p:cNvSpPr>
                <a:spLocks noChangeArrowheads="1"/>
              </p:cNvSpPr>
              <p:nvPr/>
            </p:nvSpPr>
            <p:spPr bwMode="auto">
              <a:xfrm>
                <a:off x="5092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Rectangle 1291"/>
              <p:cNvSpPr>
                <a:spLocks noChangeArrowheads="1"/>
              </p:cNvSpPr>
              <p:nvPr/>
            </p:nvSpPr>
            <p:spPr bwMode="auto">
              <a:xfrm>
                <a:off x="5156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Rectangle 1292"/>
              <p:cNvSpPr>
                <a:spLocks noChangeArrowheads="1"/>
              </p:cNvSpPr>
              <p:nvPr/>
            </p:nvSpPr>
            <p:spPr bwMode="auto">
              <a:xfrm>
                <a:off x="5048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Rectangle 1293"/>
              <p:cNvSpPr>
                <a:spLocks noChangeArrowheads="1"/>
              </p:cNvSpPr>
              <p:nvPr/>
            </p:nvSpPr>
            <p:spPr bwMode="auto">
              <a:xfrm>
                <a:off x="5156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Rectangle 1294"/>
              <p:cNvSpPr>
                <a:spLocks noChangeArrowheads="1"/>
              </p:cNvSpPr>
              <p:nvPr/>
            </p:nvSpPr>
            <p:spPr bwMode="auto">
              <a:xfrm>
                <a:off x="5286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Rectangle 1295"/>
              <p:cNvSpPr>
                <a:spLocks noChangeArrowheads="1"/>
              </p:cNvSpPr>
              <p:nvPr/>
            </p:nvSpPr>
            <p:spPr bwMode="auto">
              <a:xfrm>
                <a:off x="5200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Rectangle 1296"/>
              <p:cNvSpPr>
                <a:spLocks noChangeArrowheads="1"/>
              </p:cNvSpPr>
              <p:nvPr/>
            </p:nvSpPr>
            <p:spPr bwMode="auto">
              <a:xfrm>
                <a:off x="5114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Rectangle 1297"/>
              <p:cNvSpPr>
                <a:spLocks noChangeArrowheads="1"/>
              </p:cNvSpPr>
              <p:nvPr/>
            </p:nvSpPr>
            <p:spPr bwMode="auto">
              <a:xfrm>
                <a:off x="5048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Rectangle 1298"/>
              <p:cNvSpPr>
                <a:spLocks noChangeArrowheads="1"/>
              </p:cNvSpPr>
              <p:nvPr/>
            </p:nvSpPr>
            <p:spPr bwMode="auto">
              <a:xfrm>
                <a:off x="5156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Rectangle 1299"/>
              <p:cNvSpPr>
                <a:spLocks noChangeArrowheads="1"/>
              </p:cNvSpPr>
              <p:nvPr/>
            </p:nvSpPr>
            <p:spPr bwMode="auto">
              <a:xfrm>
                <a:off x="5286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Rectangle 1300"/>
              <p:cNvSpPr>
                <a:spLocks noChangeArrowheads="1"/>
              </p:cNvSpPr>
              <p:nvPr/>
            </p:nvSpPr>
            <p:spPr bwMode="auto">
              <a:xfrm>
                <a:off x="5048" y="273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Rectangle 1301"/>
              <p:cNvSpPr>
                <a:spLocks noChangeArrowheads="1"/>
              </p:cNvSpPr>
              <p:nvPr/>
            </p:nvSpPr>
            <p:spPr bwMode="auto">
              <a:xfrm>
                <a:off x="5286" y="273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Rectangle 1302"/>
              <p:cNvSpPr>
                <a:spLocks noChangeArrowheads="1"/>
              </p:cNvSpPr>
              <p:nvPr/>
            </p:nvSpPr>
            <p:spPr bwMode="auto">
              <a:xfrm>
                <a:off x="5156" y="27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Rectangle 1303"/>
              <p:cNvSpPr>
                <a:spLocks noChangeArrowheads="1"/>
              </p:cNvSpPr>
              <p:nvPr/>
            </p:nvSpPr>
            <p:spPr bwMode="auto">
              <a:xfrm>
                <a:off x="5286" y="27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Rectangle 1304"/>
              <p:cNvSpPr>
                <a:spLocks noChangeArrowheads="1"/>
              </p:cNvSpPr>
              <p:nvPr/>
            </p:nvSpPr>
            <p:spPr bwMode="auto">
              <a:xfrm>
                <a:off x="5048" y="284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Rectangle 1305"/>
              <p:cNvSpPr>
                <a:spLocks noChangeArrowheads="1"/>
              </p:cNvSpPr>
              <p:nvPr/>
            </p:nvSpPr>
            <p:spPr bwMode="auto">
              <a:xfrm>
                <a:off x="5178" y="284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Rectangle 1306"/>
              <p:cNvSpPr>
                <a:spLocks noChangeArrowheads="1"/>
              </p:cNvSpPr>
              <p:nvPr/>
            </p:nvSpPr>
            <p:spPr bwMode="auto">
              <a:xfrm>
                <a:off x="5156" y="290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Rectangle 1307"/>
              <p:cNvSpPr>
                <a:spLocks noChangeArrowheads="1"/>
              </p:cNvSpPr>
              <p:nvPr/>
            </p:nvSpPr>
            <p:spPr bwMode="auto">
              <a:xfrm>
                <a:off x="5156" y="295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Rectangle 1308"/>
              <p:cNvSpPr>
                <a:spLocks noChangeArrowheads="1"/>
              </p:cNvSpPr>
              <p:nvPr/>
            </p:nvSpPr>
            <p:spPr bwMode="auto">
              <a:xfrm>
                <a:off x="5286" y="290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1309"/>
              <p:cNvSpPr/>
              <p:nvPr/>
            </p:nvSpPr>
            <p:spPr bwMode="auto">
              <a:xfrm>
                <a:off x="5320" y="937"/>
                <a:ext cx="154" cy="348"/>
              </a:xfrm>
              <a:custGeom>
                <a:avLst/>
                <a:gdLst>
                  <a:gd name="T0" fmla="*/ 0 w 154"/>
                  <a:gd name="T1" fmla="*/ 0 h 348"/>
                  <a:gd name="T2" fmla="*/ 0 w 154"/>
                  <a:gd name="T3" fmla="*/ 30 h 348"/>
                  <a:gd name="T4" fmla="*/ 154 w 154"/>
                  <a:gd name="T5" fmla="*/ 348 h 348"/>
                  <a:gd name="T6" fmla="*/ 154 w 154"/>
                  <a:gd name="T7" fmla="*/ 334 h 348"/>
                  <a:gd name="T8" fmla="*/ 0 w 154"/>
                  <a:gd name="T9" fmla="*/ 0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48">
                    <a:moveTo>
                      <a:pt x="0" y="0"/>
                    </a:moveTo>
                    <a:lnTo>
                      <a:pt x="0" y="30"/>
                    </a:lnTo>
                    <a:lnTo>
                      <a:pt x="154" y="348"/>
                    </a:lnTo>
                    <a:lnTo>
                      <a:pt x="154" y="3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1310"/>
              <p:cNvSpPr/>
              <p:nvPr/>
            </p:nvSpPr>
            <p:spPr bwMode="auto">
              <a:xfrm>
                <a:off x="5320" y="993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54 w 54"/>
                  <a:gd name="T3" fmla="*/ 110 h 136"/>
                  <a:gd name="T4" fmla="*/ 54 w 54"/>
                  <a:gd name="T5" fmla="*/ 136 h 136"/>
                  <a:gd name="T6" fmla="*/ 0 w 54"/>
                  <a:gd name="T7" fmla="*/ 30 h 136"/>
                  <a:gd name="T8" fmla="*/ 0 w 54"/>
                  <a:gd name="T9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54" y="110"/>
                    </a:lnTo>
                    <a:lnTo>
                      <a:pt x="54" y="136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1311"/>
              <p:cNvSpPr/>
              <p:nvPr/>
            </p:nvSpPr>
            <p:spPr bwMode="auto">
              <a:xfrm>
                <a:off x="5390" y="1135"/>
                <a:ext cx="48" cy="118"/>
              </a:xfrm>
              <a:custGeom>
                <a:avLst/>
                <a:gdLst>
                  <a:gd name="T0" fmla="*/ 0 w 48"/>
                  <a:gd name="T1" fmla="*/ 0 h 118"/>
                  <a:gd name="T2" fmla="*/ 48 w 48"/>
                  <a:gd name="T3" fmla="*/ 98 h 118"/>
                  <a:gd name="T4" fmla="*/ 48 w 48"/>
                  <a:gd name="T5" fmla="*/ 118 h 118"/>
                  <a:gd name="T6" fmla="*/ 0 w 48"/>
                  <a:gd name="T7" fmla="*/ 24 h 118"/>
                  <a:gd name="T8" fmla="*/ 0 w 48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18">
                    <a:moveTo>
                      <a:pt x="0" y="0"/>
                    </a:moveTo>
                    <a:lnTo>
                      <a:pt x="48" y="98"/>
                    </a:lnTo>
                    <a:lnTo>
                      <a:pt x="48" y="11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1312"/>
              <p:cNvSpPr/>
              <p:nvPr/>
            </p:nvSpPr>
            <p:spPr bwMode="auto">
              <a:xfrm>
                <a:off x="5454" y="1265"/>
                <a:ext cx="20" cy="57"/>
              </a:xfrm>
              <a:custGeom>
                <a:avLst/>
                <a:gdLst>
                  <a:gd name="T0" fmla="*/ 20 w 20"/>
                  <a:gd name="T1" fmla="*/ 41 h 57"/>
                  <a:gd name="T2" fmla="*/ 20 w 20"/>
                  <a:gd name="T3" fmla="*/ 57 h 57"/>
                  <a:gd name="T4" fmla="*/ 0 w 20"/>
                  <a:gd name="T5" fmla="*/ 18 h 57"/>
                  <a:gd name="T6" fmla="*/ 0 w 20"/>
                  <a:gd name="T7" fmla="*/ 0 h 57"/>
                  <a:gd name="T8" fmla="*/ 20 w 20"/>
                  <a:gd name="T9" fmla="*/ 4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7">
                    <a:moveTo>
                      <a:pt x="20" y="41"/>
                    </a:moveTo>
                    <a:lnTo>
                      <a:pt x="20" y="57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1313"/>
              <p:cNvSpPr/>
              <p:nvPr/>
            </p:nvSpPr>
            <p:spPr bwMode="auto">
              <a:xfrm>
                <a:off x="5320" y="1049"/>
                <a:ext cx="154" cy="307"/>
              </a:xfrm>
              <a:custGeom>
                <a:avLst/>
                <a:gdLst>
                  <a:gd name="T0" fmla="*/ 0 w 154"/>
                  <a:gd name="T1" fmla="*/ 0 h 307"/>
                  <a:gd name="T2" fmla="*/ 0 w 154"/>
                  <a:gd name="T3" fmla="*/ 32 h 307"/>
                  <a:gd name="T4" fmla="*/ 154 w 154"/>
                  <a:gd name="T5" fmla="*/ 307 h 307"/>
                  <a:gd name="T6" fmla="*/ 154 w 154"/>
                  <a:gd name="T7" fmla="*/ 291 h 307"/>
                  <a:gd name="T8" fmla="*/ 0 w 154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7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7"/>
                    </a:lnTo>
                    <a:lnTo>
                      <a:pt x="154" y="29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1314"/>
              <p:cNvSpPr/>
              <p:nvPr/>
            </p:nvSpPr>
            <p:spPr bwMode="auto">
              <a:xfrm>
                <a:off x="5320" y="1105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1315"/>
              <p:cNvSpPr/>
              <p:nvPr/>
            </p:nvSpPr>
            <p:spPr bwMode="auto">
              <a:xfrm>
                <a:off x="5352" y="1161"/>
                <a:ext cx="34" cy="86"/>
              </a:xfrm>
              <a:custGeom>
                <a:avLst/>
                <a:gdLst>
                  <a:gd name="T0" fmla="*/ 34 w 34"/>
                  <a:gd name="T1" fmla="*/ 62 h 86"/>
                  <a:gd name="T2" fmla="*/ 34 w 34"/>
                  <a:gd name="T3" fmla="*/ 86 h 86"/>
                  <a:gd name="T4" fmla="*/ 0 w 34"/>
                  <a:gd name="T5" fmla="*/ 28 h 86"/>
                  <a:gd name="T6" fmla="*/ 0 w 34"/>
                  <a:gd name="T7" fmla="*/ 0 h 86"/>
                  <a:gd name="T8" fmla="*/ 34 w 34"/>
                  <a:gd name="T9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34" y="62"/>
                    </a:moveTo>
                    <a:lnTo>
                      <a:pt x="34" y="8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4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1316"/>
              <p:cNvSpPr/>
              <p:nvPr/>
            </p:nvSpPr>
            <p:spPr bwMode="auto">
              <a:xfrm>
                <a:off x="5402" y="1249"/>
                <a:ext cx="24" cy="65"/>
              </a:xfrm>
              <a:custGeom>
                <a:avLst/>
                <a:gdLst>
                  <a:gd name="T0" fmla="*/ 24 w 24"/>
                  <a:gd name="T1" fmla="*/ 42 h 65"/>
                  <a:gd name="T2" fmla="*/ 24 w 24"/>
                  <a:gd name="T3" fmla="*/ 65 h 65"/>
                  <a:gd name="T4" fmla="*/ 0 w 24"/>
                  <a:gd name="T5" fmla="*/ 24 h 65"/>
                  <a:gd name="T6" fmla="*/ 0 w 24"/>
                  <a:gd name="T7" fmla="*/ 0 h 65"/>
                  <a:gd name="T8" fmla="*/ 24 w 24"/>
                  <a:gd name="T9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5">
                    <a:moveTo>
                      <a:pt x="24" y="42"/>
                    </a:moveTo>
                    <a:lnTo>
                      <a:pt x="24" y="65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4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1317"/>
              <p:cNvSpPr/>
              <p:nvPr/>
            </p:nvSpPr>
            <p:spPr bwMode="auto">
              <a:xfrm>
                <a:off x="5440" y="1320"/>
                <a:ext cx="10" cy="34"/>
              </a:xfrm>
              <a:custGeom>
                <a:avLst/>
                <a:gdLst>
                  <a:gd name="T0" fmla="*/ 0 w 10"/>
                  <a:gd name="T1" fmla="*/ 0 h 34"/>
                  <a:gd name="T2" fmla="*/ 10 w 10"/>
                  <a:gd name="T3" fmla="*/ 16 h 34"/>
                  <a:gd name="T4" fmla="*/ 10 w 10"/>
                  <a:gd name="T5" fmla="*/ 34 h 34"/>
                  <a:gd name="T6" fmla="*/ 0 w 10"/>
                  <a:gd name="T7" fmla="*/ 18 h 34"/>
                  <a:gd name="T8" fmla="*/ 0 w 1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4">
                    <a:moveTo>
                      <a:pt x="0" y="0"/>
                    </a:moveTo>
                    <a:lnTo>
                      <a:pt x="10" y="16"/>
                    </a:lnTo>
                    <a:lnTo>
                      <a:pt x="10" y="34"/>
                    </a:lnTo>
                    <a:lnTo>
                      <a:pt x="0" y="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1318"/>
              <p:cNvSpPr/>
              <p:nvPr/>
            </p:nvSpPr>
            <p:spPr bwMode="auto">
              <a:xfrm>
                <a:off x="5466" y="1364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1319"/>
              <p:cNvSpPr/>
              <p:nvPr/>
            </p:nvSpPr>
            <p:spPr bwMode="auto">
              <a:xfrm>
                <a:off x="5320" y="1161"/>
                <a:ext cx="34" cy="86"/>
              </a:xfrm>
              <a:custGeom>
                <a:avLst/>
                <a:gdLst>
                  <a:gd name="T0" fmla="*/ 0 w 34"/>
                  <a:gd name="T1" fmla="*/ 0 h 86"/>
                  <a:gd name="T2" fmla="*/ 34 w 34"/>
                  <a:gd name="T3" fmla="*/ 58 h 86"/>
                  <a:gd name="T4" fmla="*/ 34 w 34"/>
                  <a:gd name="T5" fmla="*/ 86 h 86"/>
                  <a:gd name="T6" fmla="*/ 0 w 34"/>
                  <a:gd name="T7" fmla="*/ 32 h 86"/>
                  <a:gd name="T8" fmla="*/ 0 w 34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0" y="0"/>
                    </a:moveTo>
                    <a:lnTo>
                      <a:pt x="34" y="58"/>
                    </a:lnTo>
                    <a:lnTo>
                      <a:pt x="34" y="8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1320"/>
              <p:cNvSpPr/>
              <p:nvPr/>
            </p:nvSpPr>
            <p:spPr bwMode="auto">
              <a:xfrm>
                <a:off x="5370" y="1245"/>
                <a:ext cx="104" cy="187"/>
              </a:xfrm>
              <a:custGeom>
                <a:avLst/>
                <a:gdLst>
                  <a:gd name="T0" fmla="*/ 104 w 104"/>
                  <a:gd name="T1" fmla="*/ 171 h 187"/>
                  <a:gd name="T2" fmla="*/ 104 w 104"/>
                  <a:gd name="T3" fmla="*/ 187 h 187"/>
                  <a:gd name="T4" fmla="*/ 0 w 104"/>
                  <a:gd name="T5" fmla="*/ 26 h 187"/>
                  <a:gd name="T6" fmla="*/ 0 w 104"/>
                  <a:gd name="T7" fmla="*/ 0 h 187"/>
                  <a:gd name="T8" fmla="*/ 104 w 104"/>
                  <a:gd name="T9" fmla="*/ 171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87">
                    <a:moveTo>
                      <a:pt x="104" y="171"/>
                    </a:moveTo>
                    <a:lnTo>
                      <a:pt x="104" y="187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04" y="1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1321"/>
              <p:cNvSpPr/>
              <p:nvPr/>
            </p:nvSpPr>
            <p:spPr bwMode="auto">
              <a:xfrm>
                <a:off x="5320" y="1221"/>
                <a:ext cx="58" cy="115"/>
              </a:xfrm>
              <a:custGeom>
                <a:avLst/>
                <a:gdLst>
                  <a:gd name="T0" fmla="*/ 0 w 58"/>
                  <a:gd name="T1" fmla="*/ 0 h 115"/>
                  <a:gd name="T2" fmla="*/ 58 w 58"/>
                  <a:gd name="T3" fmla="*/ 89 h 115"/>
                  <a:gd name="T4" fmla="*/ 58 w 58"/>
                  <a:gd name="T5" fmla="*/ 115 h 115"/>
                  <a:gd name="T6" fmla="*/ 0 w 58"/>
                  <a:gd name="T7" fmla="*/ 30 h 115"/>
                  <a:gd name="T8" fmla="*/ 0 w 58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5">
                    <a:moveTo>
                      <a:pt x="0" y="0"/>
                    </a:moveTo>
                    <a:lnTo>
                      <a:pt x="58" y="89"/>
                    </a:lnTo>
                    <a:lnTo>
                      <a:pt x="58" y="115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1322"/>
              <p:cNvSpPr/>
              <p:nvPr/>
            </p:nvSpPr>
            <p:spPr bwMode="auto">
              <a:xfrm>
                <a:off x="5394" y="1332"/>
                <a:ext cx="28" cy="64"/>
              </a:xfrm>
              <a:custGeom>
                <a:avLst/>
                <a:gdLst>
                  <a:gd name="T0" fmla="*/ 28 w 28"/>
                  <a:gd name="T1" fmla="*/ 42 h 64"/>
                  <a:gd name="T2" fmla="*/ 28 w 28"/>
                  <a:gd name="T3" fmla="*/ 64 h 64"/>
                  <a:gd name="T4" fmla="*/ 0 w 28"/>
                  <a:gd name="T5" fmla="*/ 24 h 64"/>
                  <a:gd name="T6" fmla="*/ 0 w 28"/>
                  <a:gd name="T7" fmla="*/ 0 h 64"/>
                  <a:gd name="T8" fmla="*/ 28 w 28"/>
                  <a:gd name="T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64">
                    <a:moveTo>
                      <a:pt x="28" y="42"/>
                    </a:moveTo>
                    <a:lnTo>
                      <a:pt x="28" y="6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8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1323"/>
              <p:cNvSpPr/>
              <p:nvPr/>
            </p:nvSpPr>
            <p:spPr bwMode="auto">
              <a:xfrm>
                <a:off x="5436" y="1398"/>
                <a:ext cx="38" cy="70"/>
              </a:xfrm>
              <a:custGeom>
                <a:avLst/>
                <a:gdLst>
                  <a:gd name="T0" fmla="*/ 38 w 38"/>
                  <a:gd name="T1" fmla="*/ 54 h 70"/>
                  <a:gd name="T2" fmla="*/ 38 w 38"/>
                  <a:gd name="T3" fmla="*/ 70 h 70"/>
                  <a:gd name="T4" fmla="*/ 0 w 38"/>
                  <a:gd name="T5" fmla="*/ 18 h 70"/>
                  <a:gd name="T6" fmla="*/ 0 w 38"/>
                  <a:gd name="T7" fmla="*/ 0 h 70"/>
                  <a:gd name="T8" fmla="*/ 38 w 38"/>
                  <a:gd name="T9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70">
                    <a:moveTo>
                      <a:pt x="38" y="54"/>
                    </a:moveTo>
                    <a:lnTo>
                      <a:pt x="38" y="7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38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1324"/>
              <p:cNvSpPr/>
              <p:nvPr/>
            </p:nvSpPr>
            <p:spPr bwMode="auto">
              <a:xfrm>
                <a:off x="5320" y="1273"/>
                <a:ext cx="16" cy="55"/>
              </a:xfrm>
              <a:custGeom>
                <a:avLst/>
                <a:gdLst>
                  <a:gd name="T0" fmla="*/ 0 w 16"/>
                  <a:gd name="T1" fmla="*/ 0 h 55"/>
                  <a:gd name="T2" fmla="*/ 16 w 16"/>
                  <a:gd name="T3" fmla="*/ 25 h 55"/>
                  <a:gd name="T4" fmla="*/ 16 w 16"/>
                  <a:gd name="T5" fmla="*/ 55 h 55"/>
                  <a:gd name="T6" fmla="*/ 0 w 16"/>
                  <a:gd name="T7" fmla="*/ 33 h 55"/>
                  <a:gd name="T8" fmla="*/ 0 w 16"/>
                  <a:gd name="T9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5">
                    <a:moveTo>
                      <a:pt x="0" y="0"/>
                    </a:moveTo>
                    <a:lnTo>
                      <a:pt x="16" y="25"/>
                    </a:lnTo>
                    <a:lnTo>
                      <a:pt x="16" y="55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1325"/>
              <p:cNvSpPr/>
              <p:nvPr/>
            </p:nvSpPr>
            <p:spPr bwMode="auto">
              <a:xfrm>
                <a:off x="5352" y="1320"/>
                <a:ext cx="56" cy="100"/>
              </a:xfrm>
              <a:custGeom>
                <a:avLst/>
                <a:gdLst>
                  <a:gd name="T0" fmla="*/ 56 w 56"/>
                  <a:gd name="T1" fmla="*/ 78 h 100"/>
                  <a:gd name="T2" fmla="*/ 56 w 56"/>
                  <a:gd name="T3" fmla="*/ 100 h 100"/>
                  <a:gd name="T4" fmla="*/ 0 w 56"/>
                  <a:gd name="T5" fmla="*/ 28 h 100"/>
                  <a:gd name="T6" fmla="*/ 0 w 56"/>
                  <a:gd name="T7" fmla="*/ 0 h 100"/>
                  <a:gd name="T8" fmla="*/ 56 w 56"/>
                  <a:gd name="T9" fmla="*/ 7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0">
                    <a:moveTo>
                      <a:pt x="56" y="78"/>
                    </a:moveTo>
                    <a:lnTo>
                      <a:pt x="56" y="100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7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1326"/>
              <p:cNvSpPr/>
              <p:nvPr/>
            </p:nvSpPr>
            <p:spPr bwMode="auto">
              <a:xfrm>
                <a:off x="5424" y="1420"/>
                <a:ext cx="10" cy="32"/>
              </a:xfrm>
              <a:custGeom>
                <a:avLst/>
                <a:gdLst>
                  <a:gd name="T0" fmla="*/ 10 w 10"/>
                  <a:gd name="T1" fmla="*/ 12 h 32"/>
                  <a:gd name="T2" fmla="*/ 10 w 10"/>
                  <a:gd name="T3" fmla="*/ 32 h 32"/>
                  <a:gd name="T4" fmla="*/ 0 w 10"/>
                  <a:gd name="T5" fmla="*/ 20 h 32"/>
                  <a:gd name="T6" fmla="*/ 0 w 10"/>
                  <a:gd name="T7" fmla="*/ 0 h 32"/>
                  <a:gd name="T8" fmla="*/ 10 w 10"/>
                  <a:gd name="T9" fmla="*/ 1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2">
                    <a:moveTo>
                      <a:pt x="10" y="12"/>
                    </a:moveTo>
                    <a:lnTo>
                      <a:pt x="10" y="3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1327"/>
              <p:cNvSpPr/>
              <p:nvPr/>
            </p:nvSpPr>
            <p:spPr bwMode="auto">
              <a:xfrm>
                <a:off x="5448" y="1454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18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1328"/>
              <p:cNvSpPr/>
              <p:nvPr/>
            </p:nvSpPr>
            <p:spPr bwMode="auto">
              <a:xfrm>
                <a:off x="5320" y="1330"/>
                <a:ext cx="48" cy="88"/>
              </a:xfrm>
              <a:custGeom>
                <a:avLst/>
                <a:gdLst>
                  <a:gd name="T0" fmla="*/ 0 w 48"/>
                  <a:gd name="T1" fmla="*/ 0 h 88"/>
                  <a:gd name="T2" fmla="*/ 48 w 48"/>
                  <a:gd name="T3" fmla="*/ 62 h 88"/>
                  <a:gd name="T4" fmla="*/ 48 w 48"/>
                  <a:gd name="T5" fmla="*/ 88 h 88"/>
                  <a:gd name="T6" fmla="*/ 0 w 48"/>
                  <a:gd name="T7" fmla="*/ 32 h 88"/>
                  <a:gd name="T8" fmla="*/ 0 w 48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8">
                    <a:moveTo>
                      <a:pt x="0" y="0"/>
                    </a:moveTo>
                    <a:lnTo>
                      <a:pt x="48" y="62"/>
                    </a:lnTo>
                    <a:lnTo>
                      <a:pt x="48" y="8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1329"/>
              <p:cNvSpPr/>
              <p:nvPr/>
            </p:nvSpPr>
            <p:spPr bwMode="auto">
              <a:xfrm>
                <a:off x="5384" y="1412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4 h 38"/>
                  <a:gd name="T4" fmla="*/ 0 w 10"/>
                  <a:gd name="T5" fmla="*/ 0 h 38"/>
                  <a:gd name="T6" fmla="*/ 10 w 10"/>
                  <a:gd name="T7" fmla="*/ 12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4"/>
                    </a:lnTo>
                    <a:lnTo>
                      <a:pt x="0" y="0"/>
                    </a:lnTo>
                    <a:lnTo>
                      <a:pt x="10" y="12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1330"/>
              <p:cNvSpPr/>
              <p:nvPr/>
            </p:nvSpPr>
            <p:spPr bwMode="auto">
              <a:xfrm>
                <a:off x="5408" y="1444"/>
                <a:ext cx="32" cy="58"/>
              </a:xfrm>
              <a:custGeom>
                <a:avLst/>
                <a:gdLst>
                  <a:gd name="T0" fmla="*/ 32 w 32"/>
                  <a:gd name="T1" fmla="*/ 40 h 58"/>
                  <a:gd name="T2" fmla="*/ 32 w 32"/>
                  <a:gd name="T3" fmla="*/ 58 h 58"/>
                  <a:gd name="T4" fmla="*/ 0 w 32"/>
                  <a:gd name="T5" fmla="*/ 22 h 58"/>
                  <a:gd name="T6" fmla="*/ 0 w 32"/>
                  <a:gd name="T7" fmla="*/ 0 h 58"/>
                  <a:gd name="T8" fmla="*/ 32 w 32"/>
                  <a:gd name="T9" fmla="*/ 4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8">
                    <a:moveTo>
                      <a:pt x="32" y="40"/>
                    </a:moveTo>
                    <a:lnTo>
                      <a:pt x="32" y="58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1331"/>
              <p:cNvSpPr/>
              <p:nvPr/>
            </p:nvSpPr>
            <p:spPr bwMode="auto">
              <a:xfrm>
                <a:off x="5456" y="1502"/>
                <a:ext cx="18" cy="40"/>
              </a:xfrm>
              <a:custGeom>
                <a:avLst/>
                <a:gdLst>
                  <a:gd name="T0" fmla="*/ 18 w 18"/>
                  <a:gd name="T1" fmla="*/ 24 h 40"/>
                  <a:gd name="T2" fmla="*/ 18 w 18"/>
                  <a:gd name="T3" fmla="*/ 40 h 40"/>
                  <a:gd name="T4" fmla="*/ 0 w 18"/>
                  <a:gd name="T5" fmla="*/ 18 h 40"/>
                  <a:gd name="T6" fmla="*/ 0 w 18"/>
                  <a:gd name="T7" fmla="*/ 0 h 40"/>
                  <a:gd name="T8" fmla="*/ 18 w 18"/>
                  <a:gd name="T9" fmla="*/ 2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0">
                    <a:moveTo>
                      <a:pt x="18" y="24"/>
                    </a:moveTo>
                    <a:lnTo>
                      <a:pt x="18" y="4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1332"/>
              <p:cNvSpPr/>
              <p:nvPr/>
            </p:nvSpPr>
            <p:spPr bwMode="auto">
              <a:xfrm>
                <a:off x="5320" y="1386"/>
                <a:ext cx="18" cy="52"/>
              </a:xfrm>
              <a:custGeom>
                <a:avLst/>
                <a:gdLst>
                  <a:gd name="T0" fmla="*/ 0 w 18"/>
                  <a:gd name="T1" fmla="*/ 0 h 52"/>
                  <a:gd name="T2" fmla="*/ 18 w 18"/>
                  <a:gd name="T3" fmla="*/ 22 h 52"/>
                  <a:gd name="T4" fmla="*/ 18 w 18"/>
                  <a:gd name="T5" fmla="*/ 52 h 52"/>
                  <a:gd name="T6" fmla="*/ 0 w 18"/>
                  <a:gd name="T7" fmla="*/ 32 h 52"/>
                  <a:gd name="T8" fmla="*/ 0 w 18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52">
                    <a:moveTo>
                      <a:pt x="0" y="0"/>
                    </a:moveTo>
                    <a:lnTo>
                      <a:pt x="18" y="22"/>
                    </a:lnTo>
                    <a:lnTo>
                      <a:pt x="18" y="5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1333"/>
              <p:cNvSpPr/>
              <p:nvPr/>
            </p:nvSpPr>
            <p:spPr bwMode="auto">
              <a:xfrm>
                <a:off x="5352" y="1424"/>
                <a:ext cx="88" cy="120"/>
              </a:xfrm>
              <a:custGeom>
                <a:avLst/>
                <a:gdLst>
                  <a:gd name="T0" fmla="*/ 88 w 88"/>
                  <a:gd name="T1" fmla="*/ 102 h 120"/>
                  <a:gd name="T2" fmla="*/ 88 w 88"/>
                  <a:gd name="T3" fmla="*/ 120 h 120"/>
                  <a:gd name="T4" fmla="*/ 2 w 88"/>
                  <a:gd name="T5" fmla="*/ 30 h 120"/>
                  <a:gd name="T6" fmla="*/ 2 w 88"/>
                  <a:gd name="T7" fmla="*/ 4 h 120"/>
                  <a:gd name="T8" fmla="*/ 0 w 88"/>
                  <a:gd name="T9" fmla="*/ 0 h 120"/>
                  <a:gd name="T10" fmla="*/ 88 w 88"/>
                  <a:gd name="T11" fmla="*/ 10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120">
                    <a:moveTo>
                      <a:pt x="88" y="102"/>
                    </a:moveTo>
                    <a:lnTo>
                      <a:pt x="88" y="120"/>
                    </a:lnTo>
                    <a:lnTo>
                      <a:pt x="2" y="30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88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1334"/>
              <p:cNvSpPr/>
              <p:nvPr/>
            </p:nvSpPr>
            <p:spPr bwMode="auto">
              <a:xfrm>
                <a:off x="5456" y="1542"/>
                <a:ext cx="18" cy="36"/>
              </a:xfrm>
              <a:custGeom>
                <a:avLst/>
                <a:gdLst>
                  <a:gd name="T0" fmla="*/ 18 w 18"/>
                  <a:gd name="T1" fmla="*/ 22 h 36"/>
                  <a:gd name="T2" fmla="*/ 18 w 18"/>
                  <a:gd name="T3" fmla="*/ 36 h 36"/>
                  <a:gd name="T4" fmla="*/ 0 w 18"/>
                  <a:gd name="T5" fmla="*/ 18 h 36"/>
                  <a:gd name="T6" fmla="*/ 0 w 18"/>
                  <a:gd name="T7" fmla="*/ 0 h 36"/>
                  <a:gd name="T8" fmla="*/ 18 w 18"/>
                  <a:gd name="T9" fmla="*/ 2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22"/>
                    </a:moveTo>
                    <a:lnTo>
                      <a:pt x="18" y="3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1335"/>
              <p:cNvSpPr/>
              <p:nvPr/>
            </p:nvSpPr>
            <p:spPr bwMode="auto">
              <a:xfrm>
                <a:off x="5320" y="1444"/>
                <a:ext cx="52" cy="78"/>
              </a:xfrm>
              <a:custGeom>
                <a:avLst/>
                <a:gdLst>
                  <a:gd name="T0" fmla="*/ 0 w 52"/>
                  <a:gd name="T1" fmla="*/ 0 h 78"/>
                  <a:gd name="T2" fmla="*/ 52 w 52"/>
                  <a:gd name="T3" fmla="*/ 52 h 78"/>
                  <a:gd name="T4" fmla="*/ 52 w 52"/>
                  <a:gd name="T5" fmla="*/ 78 h 78"/>
                  <a:gd name="T6" fmla="*/ 0 w 52"/>
                  <a:gd name="T7" fmla="*/ 30 h 78"/>
                  <a:gd name="T8" fmla="*/ 0 w 5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78">
                    <a:moveTo>
                      <a:pt x="0" y="0"/>
                    </a:moveTo>
                    <a:lnTo>
                      <a:pt x="52" y="52"/>
                    </a:lnTo>
                    <a:lnTo>
                      <a:pt x="52" y="7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1336"/>
              <p:cNvSpPr/>
              <p:nvPr/>
            </p:nvSpPr>
            <p:spPr bwMode="auto">
              <a:xfrm>
                <a:off x="5386" y="1512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4 h 38"/>
                  <a:gd name="T4" fmla="*/ 14 w 14"/>
                  <a:gd name="T5" fmla="*/ 38 h 38"/>
                  <a:gd name="T6" fmla="*/ 0 w 14"/>
                  <a:gd name="T7" fmla="*/ 24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4"/>
                    </a:lnTo>
                    <a:lnTo>
                      <a:pt x="14" y="3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1337"/>
              <p:cNvSpPr/>
              <p:nvPr/>
            </p:nvSpPr>
            <p:spPr bwMode="auto">
              <a:xfrm>
                <a:off x="5414" y="1542"/>
                <a:ext cx="60" cy="76"/>
              </a:xfrm>
              <a:custGeom>
                <a:avLst/>
                <a:gdLst>
                  <a:gd name="T0" fmla="*/ 60 w 60"/>
                  <a:gd name="T1" fmla="*/ 60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0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1338"/>
              <p:cNvSpPr/>
              <p:nvPr/>
            </p:nvSpPr>
            <p:spPr bwMode="auto">
              <a:xfrm>
                <a:off x="5320" y="1500"/>
                <a:ext cx="24" cy="50"/>
              </a:xfrm>
              <a:custGeom>
                <a:avLst/>
                <a:gdLst>
                  <a:gd name="T0" fmla="*/ 24 w 24"/>
                  <a:gd name="T1" fmla="*/ 20 h 50"/>
                  <a:gd name="T2" fmla="*/ 24 w 24"/>
                  <a:gd name="T3" fmla="*/ 50 h 50"/>
                  <a:gd name="T4" fmla="*/ 0 w 24"/>
                  <a:gd name="T5" fmla="*/ 30 h 50"/>
                  <a:gd name="T6" fmla="*/ 0 w 24"/>
                  <a:gd name="T7" fmla="*/ 0 h 50"/>
                  <a:gd name="T8" fmla="*/ 24 w 24"/>
                  <a:gd name="T9" fmla="*/ 2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24" y="20"/>
                    </a:moveTo>
                    <a:lnTo>
                      <a:pt x="24" y="50"/>
                    </a:lnTo>
                    <a:lnTo>
                      <a:pt x="0" y="30"/>
                    </a:lnTo>
                    <a:lnTo>
                      <a:pt x="0" y="0"/>
                    </a:ln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1339"/>
              <p:cNvSpPr/>
              <p:nvPr/>
            </p:nvSpPr>
            <p:spPr bwMode="auto">
              <a:xfrm>
                <a:off x="5460" y="1626"/>
                <a:ext cx="14" cy="28"/>
              </a:xfrm>
              <a:custGeom>
                <a:avLst/>
                <a:gdLst>
                  <a:gd name="T0" fmla="*/ 14 w 14"/>
                  <a:gd name="T1" fmla="*/ 12 h 28"/>
                  <a:gd name="T2" fmla="*/ 14 w 14"/>
                  <a:gd name="T3" fmla="*/ 28 h 28"/>
                  <a:gd name="T4" fmla="*/ 0 w 14"/>
                  <a:gd name="T5" fmla="*/ 16 h 28"/>
                  <a:gd name="T6" fmla="*/ 0 w 14"/>
                  <a:gd name="T7" fmla="*/ 0 h 28"/>
                  <a:gd name="T8" fmla="*/ 14 w 14"/>
                  <a:gd name="T9" fmla="*/ 1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8">
                    <a:moveTo>
                      <a:pt x="14" y="12"/>
                    </a:moveTo>
                    <a:lnTo>
                      <a:pt x="14" y="28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1340"/>
              <p:cNvSpPr/>
              <p:nvPr/>
            </p:nvSpPr>
            <p:spPr bwMode="auto">
              <a:xfrm>
                <a:off x="5320" y="1556"/>
                <a:ext cx="58" cy="70"/>
              </a:xfrm>
              <a:custGeom>
                <a:avLst/>
                <a:gdLst>
                  <a:gd name="T0" fmla="*/ 0 w 58"/>
                  <a:gd name="T1" fmla="*/ 0 h 70"/>
                  <a:gd name="T2" fmla="*/ 58 w 58"/>
                  <a:gd name="T3" fmla="*/ 46 h 70"/>
                  <a:gd name="T4" fmla="*/ 58 w 58"/>
                  <a:gd name="T5" fmla="*/ 70 h 70"/>
                  <a:gd name="T6" fmla="*/ 0 w 58"/>
                  <a:gd name="T7" fmla="*/ 30 h 70"/>
                  <a:gd name="T8" fmla="*/ 0 w 58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0">
                    <a:moveTo>
                      <a:pt x="0" y="0"/>
                    </a:moveTo>
                    <a:lnTo>
                      <a:pt x="58" y="46"/>
                    </a:lnTo>
                    <a:lnTo>
                      <a:pt x="58" y="70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1341"/>
              <p:cNvSpPr/>
              <p:nvPr/>
            </p:nvSpPr>
            <p:spPr bwMode="auto">
              <a:xfrm>
                <a:off x="5392" y="1612"/>
                <a:ext cx="18" cy="36"/>
              </a:xfrm>
              <a:custGeom>
                <a:avLst/>
                <a:gdLst>
                  <a:gd name="T0" fmla="*/ 0 w 18"/>
                  <a:gd name="T1" fmla="*/ 0 h 36"/>
                  <a:gd name="T2" fmla="*/ 18 w 18"/>
                  <a:gd name="T3" fmla="*/ 14 h 36"/>
                  <a:gd name="T4" fmla="*/ 18 w 18"/>
                  <a:gd name="T5" fmla="*/ 36 h 36"/>
                  <a:gd name="T6" fmla="*/ 2 w 18"/>
                  <a:gd name="T7" fmla="*/ 24 h 36"/>
                  <a:gd name="T8" fmla="*/ 2 w 18"/>
                  <a:gd name="T9" fmla="*/ 2 h 36"/>
                  <a:gd name="T10" fmla="*/ 0 w 18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0" y="0"/>
                    </a:moveTo>
                    <a:lnTo>
                      <a:pt x="18" y="14"/>
                    </a:lnTo>
                    <a:lnTo>
                      <a:pt x="18" y="36"/>
                    </a:lnTo>
                    <a:lnTo>
                      <a:pt x="2" y="24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1342"/>
              <p:cNvSpPr/>
              <p:nvPr/>
            </p:nvSpPr>
            <p:spPr bwMode="auto">
              <a:xfrm>
                <a:off x="5426" y="1638"/>
                <a:ext cx="48" cy="54"/>
              </a:xfrm>
              <a:custGeom>
                <a:avLst/>
                <a:gdLst>
                  <a:gd name="T0" fmla="*/ 48 w 48"/>
                  <a:gd name="T1" fmla="*/ 38 h 54"/>
                  <a:gd name="T2" fmla="*/ 48 w 48"/>
                  <a:gd name="T3" fmla="*/ 54 h 54"/>
                  <a:gd name="T4" fmla="*/ 0 w 48"/>
                  <a:gd name="T5" fmla="*/ 20 h 54"/>
                  <a:gd name="T6" fmla="*/ 0 w 48"/>
                  <a:gd name="T7" fmla="*/ 0 h 54"/>
                  <a:gd name="T8" fmla="*/ 48 w 48"/>
                  <a:gd name="T9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38"/>
                    </a:moveTo>
                    <a:lnTo>
                      <a:pt x="48" y="54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48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1343"/>
              <p:cNvSpPr/>
              <p:nvPr/>
            </p:nvSpPr>
            <p:spPr bwMode="auto">
              <a:xfrm>
                <a:off x="5320" y="1612"/>
                <a:ext cx="18" cy="42"/>
              </a:xfrm>
              <a:custGeom>
                <a:avLst/>
                <a:gdLst>
                  <a:gd name="T0" fmla="*/ 0 w 18"/>
                  <a:gd name="T1" fmla="*/ 0 h 42"/>
                  <a:gd name="T2" fmla="*/ 18 w 18"/>
                  <a:gd name="T3" fmla="*/ 12 h 42"/>
                  <a:gd name="T4" fmla="*/ 18 w 18"/>
                  <a:gd name="T5" fmla="*/ 42 h 42"/>
                  <a:gd name="T6" fmla="*/ 0 w 18"/>
                  <a:gd name="T7" fmla="*/ 30 h 42"/>
                  <a:gd name="T8" fmla="*/ 0 w 18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2">
                    <a:moveTo>
                      <a:pt x="0" y="0"/>
                    </a:moveTo>
                    <a:lnTo>
                      <a:pt x="18" y="12"/>
                    </a:lnTo>
                    <a:lnTo>
                      <a:pt x="18" y="4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1344"/>
              <p:cNvSpPr/>
              <p:nvPr/>
            </p:nvSpPr>
            <p:spPr bwMode="auto">
              <a:xfrm>
                <a:off x="5354" y="1634"/>
                <a:ext cx="18" cy="36"/>
              </a:xfrm>
              <a:custGeom>
                <a:avLst/>
                <a:gdLst>
                  <a:gd name="T0" fmla="*/ 18 w 18"/>
                  <a:gd name="T1" fmla="*/ 10 h 36"/>
                  <a:gd name="T2" fmla="*/ 18 w 18"/>
                  <a:gd name="T3" fmla="*/ 36 h 36"/>
                  <a:gd name="T4" fmla="*/ 0 w 18"/>
                  <a:gd name="T5" fmla="*/ 28 h 36"/>
                  <a:gd name="T6" fmla="*/ 0 w 18"/>
                  <a:gd name="T7" fmla="*/ 0 h 36"/>
                  <a:gd name="T8" fmla="*/ 18 w 18"/>
                  <a:gd name="T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10"/>
                    </a:moveTo>
                    <a:lnTo>
                      <a:pt x="18" y="3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8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1345"/>
              <p:cNvSpPr/>
              <p:nvPr/>
            </p:nvSpPr>
            <p:spPr bwMode="auto">
              <a:xfrm>
                <a:off x="5386" y="1654"/>
                <a:ext cx="50" cy="52"/>
              </a:xfrm>
              <a:custGeom>
                <a:avLst/>
                <a:gdLst>
                  <a:gd name="T0" fmla="*/ 50 w 50"/>
                  <a:gd name="T1" fmla="*/ 34 h 52"/>
                  <a:gd name="T2" fmla="*/ 50 w 50"/>
                  <a:gd name="T3" fmla="*/ 52 h 52"/>
                  <a:gd name="T4" fmla="*/ 0 w 50"/>
                  <a:gd name="T5" fmla="*/ 26 h 52"/>
                  <a:gd name="T6" fmla="*/ 0 w 50"/>
                  <a:gd name="T7" fmla="*/ 0 h 52"/>
                  <a:gd name="T8" fmla="*/ 50 w 50"/>
                  <a:gd name="T9" fmla="*/ 3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2">
                    <a:moveTo>
                      <a:pt x="50" y="34"/>
                    </a:moveTo>
                    <a:lnTo>
                      <a:pt x="50" y="52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5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1346"/>
              <p:cNvSpPr/>
              <p:nvPr/>
            </p:nvSpPr>
            <p:spPr bwMode="auto">
              <a:xfrm>
                <a:off x="5452" y="1696"/>
                <a:ext cx="22" cy="30"/>
              </a:xfrm>
              <a:custGeom>
                <a:avLst/>
                <a:gdLst>
                  <a:gd name="T0" fmla="*/ 22 w 22"/>
                  <a:gd name="T1" fmla="*/ 16 h 30"/>
                  <a:gd name="T2" fmla="*/ 22 w 22"/>
                  <a:gd name="T3" fmla="*/ 30 h 30"/>
                  <a:gd name="T4" fmla="*/ 0 w 22"/>
                  <a:gd name="T5" fmla="*/ 18 h 30"/>
                  <a:gd name="T6" fmla="*/ 0 w 22"/>
                  <a:gd name="T7" fmla="*/ 0 h 30"/>
                  <a:gd name="T8" fmla="*/ 22 w 22"/>
                  <a:gd name="T9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0">
                    <a:moveTo>
                      <a:pt x="22" y="16"/>
                    </a:moveTo>
                    <a:lnTo>
                      <a:pt x="22" y="3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1347"/>
              <p:cNvSpPr/>
              <p:nvPr/>
            </p:nvSpPr>
            <p:spPr bwMode="auto">
              <a:xfrm>
                <a:off x="5320" y="1668"/>
                <a:ext cx="32" cy="44"/>
              </a:xfrm>
              <a:custGeom>
                <a:avLst/>
                <a:gdLst>
                  <a:gd name="T0" fmla="*/ 0 w 32"/>
                  <a:gd name="T1" fmla="*/ 0 h 44"/>
                  <a:gd name="T2" fmla="*/ 32 w 32"/>
                  <a:gd name="T3" fmla="*/ 16 h 44"/>
                  <a:gd name="T4" fmla="*/ 32 w 32"/>
                  <a:gd name="T5" fmla="*/ 44 h 44"/>
                  <a:gd name="T6" fmla="*/ 0 w 32"/>
                  <a:gd name="T7" fmla="*/ 32 h 44"/>
                  <a:gd name="T8" fmla="*/ 0 w 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4">
                    <a:moveTo>
                      <a:pt x="0" y="0"/>
                    </a:moveTo>
                    <a:lnTo>
                      <a:pt x="32" y="16"/>
                    </a:lnTo>
                    <a:lnTo>
                      <a:pt x="32" y="4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1348"/>
              <p:cNvSpPr/>
              <p:nvPr/>
            </p:nvSpPr>
            <p:spPr bwMode="auto">
              <a:xfrm>
                <a:off x="5366" y="1692"/>
                <a:ext cx="32" cy="40"/>
              </a:xfrm>
              <a:custGeom>
                <a:avLst/>
                <a:gdLst>
                  <a:gd name="T0" fmla="*/ 0 w 32"/>
                  <a:gd name="T1" fmla="*/ 0 h 40"/>
                  <a:gd name="T2" fmla="*/ 32 w 32"/>
                  <a:gd name="T3" fmla="*/ 16 h 40"/>
                  <a:gd name="T4" fmla="*/ 32 w 32"/>
                  <a:gd name="T5" fmla="*/ 40 h 40"/>
                  <a:gd name="T6" fmla="*/ 0 w 32"/>
                  <a:gd name="T7" fmla="*/ 26 h 40"/>
                  <a:gd name="T8" fmla="*/ 0 w 32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0">
                    <a:moveTo>
                      <a:pt x="0" y="0"/>
                    </a:moveTo>
                    <a:lnTo>
                      <a:pt x="32" y="16"/>
                    </a:lnTo>
                    <a:lnTo>
                      <a:pt x="32" y="40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1349"/>
              <p:cNvSpPr/>
              <p:nvPr/>
            </p:nvSpPr>
            <p:spPr bwMode="auto">
              <a:xfrm>
                <a:off x="5414" y="1716"/>
                <a:ext cx="60" cy="46"/>
              </a:xfrm>
              <a:custGeom>
                <a:avLst/>
                <a:gdLst>
                  <a:gd name="T0" fmla="*/ 60 w 60"/>
                  <a:gd name="T1" fmla="*/ 32 h 46"/>
                  <a:gd name="T2" fmla="*/ 60 w 60"/>
                  <a:gd name="T3" fmla="*/ 46 h 46"/>
                  <a:gd name="T4" fmla="*/ 0 w 60"/>
                  <a:gd name="T5" fmla="*/ 22 h 46"/>
                  <a:gd name="T6" fmla="*/ 0 w 60"/>
                  <a:gd name="T7" fmla="*/ 0 h 46"/>
                  <a:gd name="T8" fmla="*/ 60 w 60"/>
                  <a:gd name="T9" fmla="*/ 3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6">
                    <a:moveTo>
                      <a:pt x="60" y="32"/>
                    </a:moveTo>
                    <a:lnTo>
                      <a:pt x="60" y="46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60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1350"/>
              <p:cNvSpPr/>
              <p:nvPr/>
            </p:nvSpPr>
            <p:spPr bwMode="auto">
              <a:xfrm>
                <a:off x="5320" y="1724"/>
                <a:ext cx="58" cy="48"/>
              </a:xfrm>
              <a:custGeom>
                <a:avLst/>
                <a:gdLst>
                  <a:gd name="T0" fmla="*/ 0 w 58"/>
                  <a:gd name="T1" fmla="*/ 0 h 48"/>
                  <a:gd name="T2" fmla="*/ 58 w 58"/>
                  <a:gd name="T3" fmla="*/ 22 h 48"/>
                  <a:gd name="T4" fmla="*/ 58 w 58"/>
                  <a:gd name="T5" fmla="*/ 48 h 48"/>
                  <a:gd name="T6" fmla="*/ 0 w 58"/>
                  <a:gd name="T7" fmla="*/ 32 h 48"/>
                  <a:gd name="T8" fmla="*/ 0 w 58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8">
                    <a:moveTo>
                      <a:pt x="0" y="0"/>
                    </a:moveTo>
                    <a:lnTo>
                      <a:pt x="58" y="22"/>
                    </a:lnTo>
                    <a:lnTo>
                      <a:pt x="58" y="4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1351"/>
              <p:cNvSpPr/>
              <p:nvPr/>
            </p:nvSpPr>
            <p:spPr bwMode="auto">
              <a:xfrm>
                <a:off x="5394" y="1752"/>
                <a:ext cx="42" cy="36"/>
              </a:xfrm>
              <a:custGeom>
                <a:avLst/>
                <a:gdLst>
                  <a:gd name="T0" fmla="*/ 42 w 42"/>
                  <a:gd name="T1" fmla="*/ 16 h 36"/>
                  <a:gd name="T2" fmla="*/ 42 w 42"/>
                  <a:gd name="T3" fmla="*/ 36 h 36"/>
                  <a:gd name="T4" fmla="*/ 0 w 42"/>
                  <a:gd name="T5" fmla="*/ 24 h 36"/>
                  <a:gd name="T6" fmla="*/ 0 w 42"/>
                  <a:gd name="T7" fmla="*/ 0 h 36"/>
                  <a:gd name="T8" fmla="*/ 42 w 42"/>
                  <a:gd name="T9" fmla="*/ 1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42" y="16"/>
                    </a:move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4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1352"/>
              <p:cNvSpPr/>
              <p:nvPr/>
            </p:nvSpPr>
            <p:spPr bwMode="auto">
              <a:xfrm>
                <a:off x="5452" y="1774"/>
                <a:ext cx="22" cy="24"/>
              </a:xfrm>
              <a:custGeom>
                <a:avLst/>
                <a:gdLst>
                  <a:gd name="T0" fmla="*/ 22 w 22"/>
                  <a:gd name="T1" fmla="*/ 10 h 24"/>
                  <a:gd name="T2" fmla="*/ 22 w 22"/>
                  <a:gd name="T3" fmla="*/ 24 h 24"/>
                  <a:gd name="T4" fmla="*/ 0 w 22"/>
                  <a:gd name="T5" fmla="*/ 18 h 24"/>
                  <a:gd name="T6" fmla="*/ 0 w 22"/>
                  <a:gd name="T7" fmla="*/ 0 h 24"/>
                  <a:gd name="T8" fmla="*/ 22 w 22"/>
                  <a:gd name="T9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4">
                    <a:moveTo>
                      <a:pt x="22" y="10"/>
                    </a:moveTo>
                    <a:lnTo>
                      <a:pt x="2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2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1353"/>
              <p:cNvSpPr/>
              <p:nvPr/>
            </p:nvSpPr>
            <p:spPr bwMode="auto">
              <a:xfrm>
                <a:off x="5320" y="1780"/>
                <a:ext cx="24" cy="36"/>
              </a:xfrm>
              <a:custGeom>
                <a:avLst/>
                <a:gdLst>
                  <a:gd name="T0" fmla="*/ 0 w 24"/>
                  <a:gd name="T1" fmla="*/ 0 h 36"/>
                  <a:gd name="T2" fmla="*/ 24 w 24"/>
                  <a:gd name="T3" fmla="*/ 6 h 36"/>
                  <a:gd name="T4" fmla="*/ 24 w 24"/>
                  <a:gd name="T5" fmla="*/ 36 h 36"/>
                  <a:gd name="T6" fmla="*/ 0 w 24"/>
                  <a:gd name="T7" fmla="*/ 32 h 36"/>
                  <a:gd name="T8" fmla="*/ 0 w 24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6">
                    <a:moveTo>
                      <a:pt x="0" y="0"/>
                    </a:moveTo>
                    <a:lnTo>
                      <a:pt x="24" y="6"/>
                    </a:lnTo>
                    <a:lnTo>
                      <a:pt x="24" y="3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1354"/>
              <p:cNvSpPr/>
              <p:nvPr/>
            </p:nvSpPr>
            <p:spPr bwMode="auto">
              <a:xfrm>
                <a:off x="5358" y="1790"/>
                <a:ext cx="36" cy="32"/>
              </a:xfrm>
              <a:custGeom>
                <a:avLst/>
                <a:gdLst>
                  <a:gd name="T0" fmla="*/ 36 w 36"/>
                  <a:gd name="T1" fmla="*/ 8 h 32"/>
                  <a:gd name="T2" fmla="*/ 36 w 36"/>
                  <a:gd name="T3" fmla="*/ 32 h 32"/>
                  <a:gd name="T4" fmla="*/ 0 w 36"/>
                  <a:gd name="T5" fmla="*/ 28 h 32"/>
                  <a:gd name="T6" fmla="*/ 0 w 36"/>
                  <a:gd name="T7" fmla="*/ 0 h 32"/>
                  <a:gd name="T8" fmla="*/ 36 w 36"/>
                  <a:gd name="T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2">
                    <a:moveTo>
                      <a:pt x="36" y="8"/>
                    </a:moveTo>
                    <a:lnTo>
                      <a:pt x="36" y="3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1355"/>
              <p:cNvSpPr/>
              <p:nvPr/>
            </p:nvSpPr>
            <p:spPr bwMode="auto">
              <a:xfrm>
                <a:off x="5408" y="1802"/>
                <a:ext cx="20" cy="26"/>
              </a:xfrm>
              <a:custGeom>
                <a:avLst/>
                <a:gdLst>
                  <a:gd name="T0" fmla="*/ 0 w 20"/>
                  <a:gd name="T1" fmla="*/ 0 h 26"/>
                  <a:gd name="T2" fmla="*/ 20 w 20"/>
                  <a:gd name="T3" fmla="*/ 6 h 26"/>
                  <a:gd name="T4" fmla="*/ 20 w 20"/>
                  <a:gd name="T5" fmla="*/ 26 h 26"/>
                  <a:gd name="T6" fmla="*/ 0 w 20"/>
                  <a:gd name="T7" fmla="*/ 22 h 26"/>
                  <a:gd name="T8" fmla="*/ 0 w 20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6">
                    <a:moveTo>
                      <a:pt x="0" y="0"/>
                    </a:moveTo>
                    <a:lnTo>
                      <a:pt x="20" y="6"/>
                    </a:lnTo>
                    <a:lnTo>
                      <a:pt x="20" y="26"/>
                    </a:lnTo>
                    <a:lnTo>
                      <a:pt x="0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1356"/>
              <p:cNvSpPr/>
              <p:nvPr/>
            </p:nvSpPr>
            <p:spPr bwMode="auto">
              <a:xfrm>
                <a:off x="5442" y="1812"/>
                <a:ext cx="32" cy="22"/>
              </a:xfrm>
              <a:custGeom>
                <a:avLst/>
                <a:gdLst>
                  <a:gd name="T0" fmla="*/ 32 w 32"/>
                  <a:gd name="T1" fmla="*/ 8 h 22"/>
                  <a:gd name="T2" fmla="*/ 32 w 32"/>
                  <a:gd name="T3" fmla="*/ 22 h 22"/>
                  <a:gd name="T4" fmla="*/ 0 w 32"/>
                  <a:gd name="T5" fmla="*/ 18 h 22"/>
                  <a:gd name="T6" fmla="*/ 0 w 32"/>
                  <a:gd name="T7" fmla="*/ 0 h 22"/>
                  <a:gd name="T8" fmla="*/ 10 w 32"/>
                  <a:gd name="T9" fmla="*/ 2 h 22"/>
                  <a:gd name="T10" fmla="*/ 32 w 32"/>
                  <a:gd name="T11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2">
                    <a:moveTo>
                      <a:pt x="32" y="8"/>
                    </a:moveTo>
                    <a:lnTo>
                      <a:pt x="32" y="2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0" y="2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1357"/>
              <p:cNvSpPr/>
              <p:nvPr/>
            </p:nvSpPr>
            <p:spPr bwMode="auto">
              <a:xfrm>
                <a:off x="5320" y="1836"/>
                <a:ext cx="38" cy="34"/>
              </a:xfrm>
              <a:custGeom>
                <a:avLst/>
                <a:gdLst>
                  <a:gd name="T0" fmla="*/ 0 w 38"/>
                  <a:gd name="T1" fmla="*/ 0 h 34"/>
                  <a:gd name="T2" fmla="*/ 38 w 38"/>
                  <a:gd name="T3" fmla="*/ 6 h 34"/>
                  <a:gd name="T4" fmla="*/ 38 w 38"/>
                  <a:gd name="T5" fmla="*/ 34 h 34"/>
                  <a:gd name="T6" fmla="*/ 0 w 38"/>
                  <a:gd name="T7" fmla="*/ 32 h 34"/>
                  <a:gd name="T8" fmla="*/ 0 w 3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4">
                    <a:moveTo>
                      <a:pt x="0" y="0"/>
                    </a:moveTo>
                    <a:lnTo>
                      <a:pt x="38" y="6"/>
                    </a:lnTo>
                    <a:lnTo>
                      <a:pt x="38" y="3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1358"/>
              <p:cNvSpPr/>
              <p:nvPr/>
            </p:nvSpPr>
            <p:spPr bwMode="auto">
              <a:xfrm>
                <a:off x="5390" y="1846"/>
                <a:ext cx="18" cy="26"/>
              </a:xfrm>
              <a:custGeom>
                <a:avLst/>
                <a:gdLst>
                  <a:gd name="T0" fmla="*/ 0 w 18"/>
                  <a:gd name="T1" fmla="*/ 0 h 26"/>
                  <a:gd name="T2" fmla="*/ 18 w 18"/>
                  <a:gd name="T3" fmla="*/ 2 h 26"/>
                  <a:gd name="T4" fmla="*/ 18 w 18"/>
                  <a:gd name="T5" fmla="*/ 26 h 26"/>
                  <a:gd name="T6" fmla="*/ 0 w 18"/>
                  <a:gd name="T7" fmla="*/ 24 h 26"/>
                  <a:gd name="T8" fmla="*/ 0 w 18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0" y="0"/>
                    </a:moveTo>
                    <a:lnTo>
                      <a:pt x="18" y="2"/>
                    </a:lnTo>
                    <a:lnTo>
                      <a:pt x="18" y="2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Freeform 1359"/>
              <p:cNvSpPr/>
              <p:nvPr/>
            </p:nvSpPr>
            <p:spPr bwMode="auto">
              <a:xfrm>
                <a:off x="5424" y="1850"/>
                <a:ext cx="50" cy="24"/>
              </a:xfrm>
              <a:custGeom>
                <a:avLst/>
                <a:gdLst>
                  <a:gd name="T0" fmla="*/ 50 w 50"/>
                  <a:gd name="T1" fmla="*/ 8 h 24"/>
                  <a:gd name="T2" fmla="*/ 50 w 50"/>
                  <a:gd name="T3" fmla="*/ 24 h 24"/>
                  <a:gd name="T4" fmla="*/ 0 w 50"/>
                  <a:gd name="T5" fmla="*/ 22 h 24"/>
                  <a:gd name="T6" fmla="*/ 0 w 50"/>
                  <a:gd name="T7" fmla="*/ 0 h 24"/>
                  <a:gd name="T8" fmla="*/ 50 w 50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4">
                    <a:moveTo>
                      <a:pt x="50" y="8"/>
                    </a:moveTo>
                    <a:lnTo>
                      <a:pt x="50" y="24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5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1360"/>
              <p:cNvSpPr/>
              <p:nvPr/>
            </p:nvSpPr>
            <p:spPr bwMode="auto">
              <a:xfrm>
                <a:off x="5320" y="1892"/>
                <a:ext cx="24" cy="32"/>
              </a:xfrm>
              <a:custGeom>
                <a:avLst/>
                <a:gdLst>
                  <a:gd name="T0" fmla="*/ 0 w 24"/>
                  <a:gd name="T1" fmla="*/ 0 h 32"/>
                  <a:gd name="T2" fmla="*/ 24 w 24"/>
                  <a:gd name="T3" fmla="*/ 0 h 32"/>
                  <a:gd name="T4" fmla="*/ 24 w 24"/>
                  <a:gd name="T5" fmla="*/ 30 h 32"/>
                  <a:gd name="T6" fmla="*/ 0 w 24"/>
                  <a:gd name="T7" fmla="*/ 32 h 32"/>
                  <a:gd name="T8" fmla="*/ 0 w 24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2">
                    <a:moveTo>
                      <a:pt x="0" y="0"/>
                    </a:moveTo>
                    <a:lnTo>
                      <a:pt x="24" y="0"/>
                    </a:lnTo>
                    <a:lnTo>
                      <a:pt x="24" y="3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1361"/>
              <p:cNvSpPr/>
              <p:nvPr/>
            </p:nvSpPr>
            <p:spPr bwMode="auto">
              <a:xfrm>
                <a:off x="5358" y="1892"/>
                <a:ext cx="36" cy="28"/>
              </a:xfrm>
              <a:custGeom>
                <a:avLst/>
                <a:gdLst>
                  <a:gd name="T0" fmla="*/ 36 w 36"/>
                  <a:gd name="T1" fmla="*/ 2 h 28"/>
                  <a:gd name="T2" fmla="*/ 36 w 36"/>
                  <a:gd name="T3" fmla="*/ 26 h 28"/>
                  <a:gd name="T4" fmla="*/ 0 w 36"/>
                  <a:gd name="T5" fmla="*/ 28 h 28"/>
                  <a:gd name="T6" fmla="*/ 0 w 36"/>
                  <a:gd name="T7" fmla="*/ 0 h 28"/>
                  <a:gd name="T8" fmla="*/ 36 w 36"/>
                  <a:gd name="T9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8">
                    <a:moveTo>
                      <a:pt x="36" y="2"/>
                    </a:moveTo>
                    <a:lnTo>
                      <a:pt x="36" y="2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1362"/>
              <p:cNvSpPr/>
              <p:nvPr/>
            </p:nvSpPr>
            <p:spPr bwMode="auto">
              <a:xfrm>
                <a:off x="5424" y="1894"/>
                <a:ext cx="22" cy="20"/>
              </a:xfrm>
              <a:custGeom>
                <a:avLst/>
                <a:gdLst>
                  <a:gd name="T0" fmla="*/ 0 w 22"/>
                  <a:gd name="T1" fmla="*/ 0 h 20"/>
                  <a:gd name="T2" fmla="*/ 22 w 22"/>
                  <a:gd name="T3" fmla="*/ 0 h 20"/>
                  <a:gd name="T4" fmla="*/ 22 w 22"/>
                  <a:gd name="T5" fmla="*/ 18 h 20"/>
                  <a:gd name="T6" fmla="*/ 0 w 22"/>
                  <a:gd name="T7" fmla="*/ 20 h 20"/>
                  <a:gd name="T8" fmla="*/ 0 w 22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0">
                    <a:moveTo>
                      <a:pt x="0" y="0"/>
                    </a:moveTo>
                    <a:lnTo>
                      <a:pt x="22" y="0"/>
                    </a:lnTo>
                    <a:lnTo>
                      <a:pt x="22" y="18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1363"/>
              <p:cNvSpPr/>
              <p:nvPr/>
            </p:nvSpPr>
            <p:spPr bwMode="auto">
              <a:xfrm>
                <a:off x="5462" y="1894"/>
                <a:ext cx="12" cy="18"/>
              </a:xfrm>
              <a:custGeom>
                <a:avLst/>
                <a:gdLst>
                  <a:gd name="T0" fmla="*/ 12 w 12"/>
                  <a:gd name="T1" fmla="*/ 0 h 18"/>
                  <a:gd name="T2" fmla="*/ 12 w 12"/>
                  <a:gd name="T3" fmla="*/ 16 h 18"/>
                  <a:gd name="T4" fmla="*/ 0 w 12"/>
                  <a:gd name="T5" fmla="*/ 18 h 18"/>
                  <a:gd name="T6" fmla="*/ 0 w 12"/>
                  <a:gd name="T7" fmla="*/ 0 h 18"/>
                  <a:gd name="T8" fmla="*/ 12 w 12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8">
                    <a:moveTo>
                      <a:pt x="12" y="0"/>
                    </a:moveTo>
                    <a:lnTo>
                      <a:pt x="12" y="1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1364"/>
              <p:cNvSpPr/>
              <p:nvPr/>
            </p:nvSpPr>
            <p:spPr bwMode="auto">
              <a:xfrm>
                <a:off x="5320" y="1942"/>
                <a:ext cx="58" cy="39"/>
              </a:xfrm>
              <a:custGeom>
                <a:avLst/>
                <a:gdLst>
                  <a:gd name="T0" fmla="*/ 0 w 58"/>
                  <a:gd name="T1" fmla="*/ 6 h 39"/>
                  <a:gd name="T2" fmla="*/ 58 w 58"/>
                  <a:gd name="T3" fmla="*/ 0 h 39"/>
                  <a:gd name="T4" fmla="*/ 58 w 58"/>
                  <a:gd name="T5" fmla="*/ 27 h 39"/>
                  <a:gd name="T6" fmla="*/ 0 w 58"/>
                  <a:gd name="T7" fmla="*/ 39 h 39"/>
                  <a:gd name="T8" fmla="*/ 0 w 58"/>
                  <a:gd name="T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39">
                    <a:moveTo>
                      <a:pt x="0" y="6"/>
                    </a:moveTo>
                    <a:lnTo>
                      <a:pt x="58" y="0"/>
                    </a:lnTo>
                    <a:lnTo>
                      <a:pt x="58" y="27"/>
                    </a:lnTo>
                    <a:lnTo>
                      <a:pt x="0" y="39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1365"/>
              <p:cNvSpPr/>
              <p:nvPr/>
            </p:nvSpPr>
            <p:spPr bwMode="auto">
              <a:xfrm>
                <a:off x="5394" y="1938"/>
                <a:ext cx="14" cy="27"/>
              </a:xfrm>
              <a:custGeom>
                <a:avLst/>
                <a:gdLst>
                  <a:gd name="T0" fmla="*/ 14 w 14"/>
                  <a:gd name="T1" fmla="*/ 0 h 27"/>
                  <a:gd name="T2" fmla="*/ 14 w 14"/>
                  <a:gd name="T3" fmla="*/ 22 h 27"/>
                  <a:gd name="T4" fmla="*/ 0 w 14"/>
                  <a:gd name="T5" fmla="*/ 27 h 27"/>
                  <a:gd name="T6" fmla="*/ 0 w 14"/>
                  <a:gd name="T7" fmla="*/ 2 h 27"/>
                  <a:gd name="T8" fmla="*/ 14 w 14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7">
                    <a:moveTo>
                      <a:pt x="14" y="0"/>
                    </a:moveTo>
                    <a:lnTo>
                      <a:pt x="14" y="22"/>
                    </a:lnTo>
                    <a:lnTo>
                      <a:pt x="0" y="27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1366"/>
              <p:cNvSpPr/>
              <p:nvPr/>
            </p:nvSpPr>
            <p:spPr bwMode="auto">
              <a:xfrm>
                <a:off x="5422" y="1930"/>
                <a:ext cx="52" cy="28"/>
              </a:xfrm>
              <a:custGeom>
                <a:avLst/>
                <a:gdLst>
                  <a:gd name="T0" fmla="*/ 52 w 52"/>
                  <a:gd name="T1" fmla="*/ 0 h 28"/>
                  <a:gd name="T2" fmla="*/ 52 w 52"/>
                  <a:gd name="T3" fmla="*/ 16 h 28"/>
                  <a:gd name="T4" fmla="*/ 2 w 52"/>
                  <a:gd name="T5" fmla="*/ 28 h 28"/>
                  <a:gd name="T6" fmla="*/ 2 w 52"/>
                  <a:gd name="T7" fmla="*/ 8 h 28"/>
                  <a:gd name="T8" fmla="*/ 0 w 52"/>
                  <a:gd name="T9" fmla="*/ 6 h 28"/>
                  <a:gd name="T10" fmla="*/ 2 w 52"/>
                  <a:gd name="T11" fmla="*/ 6 h 28"/>
                  <a:gd name="T12" fmla="*/ 52 w 52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8">
                    <a:moveTo>
                      <a:pt x="52" y="0"/>
                    </a:moveTo>
                    <a:lnTo>
                      <a:pt x="52" y="16"/>
                    </a:lnTo>
                    <a:lnTo>
                      <a:pt x="2" y="28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2" y="6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1367"/>
              <p:cNvSpPr/>
              <p:nvPr/>
            </p:nvSpPr>
            <p:spPr bwMode="auto">
              <a:xfrm>
                <a:off x="5320" y="1997"/>
                <a:ext cx="30" cy="38"/>
              </a:xfrm>
              <a:custGeom>
                <a:avLst/>
                <a:gdLst>
                  <a:gd name="T0" fmla="*/ 0 w 30"/>
                  <a:gd name="T1" fmla="*/ 6 h 38"/>
                  <a:gd name="T2" fmla="*/ 30 w 30"/>
                  <a:gd name="T3" fmla="*/ 0 h 38"/>
                  <a:gd name="T4" fmla="*/ 30 w 30"/>
                  <a:gd name="T5" fmla="*/ 28 h 38"/>
                  <a:gd name="T6" fmla="*/ 0 w 30"/>
                  <a:gd name="T7" fmla="*/ 38 h 38"/>
                  <a:gd name="T8" fmla="*/ 0 w 30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8">
                    <a:moveTo>
                      <a:pt x="0" y="6"/>
                    </a:moveTo>
                    <a:lnTo>
                      <a:pt x="30" y="0"/>
                    </a:lnTo>
                    <a:lnTo>
                      <a:pt x="30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1368"/>
              <p:cNvSpPr/>
              <p:nvPr/>
            </p:nvSpPr>
            <p:spPr bwMode="auto">
              <a:xfrm>
                <a:off x="5364" y="1987"/>
                <a:ext cx="30" cy="34"/>
              </a:xfrm>
              <a:custGeom>
                <a:avLst/>
                <a:gdLst>
                  <a:gd name="T0" fmla="*/ 30 w 30"/>
                  <a:gd name="T1" fmla="*/ 0 h 34"/>
                  <a:gd name="T2" fmla="*/ 30 w 30"/>
                  <a:gd name="T3" fmla="*/ 24 h 34"/>
                  <a:gd name="T4" fmla="*/ 0 w 30"/>
                  <a:gd name="T5" fmla="*/ 34 h 34"/>
                  <a:gd name="T6" fmla="*/ 0 w 30"/>
                  <a:gd name="T7" fmla="*/ 6 h 34"/>
                  <a:gd name="T8" fmla="*/ 30 w 3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4">
                    <a:moveTo>
                      <a:pt x="30" y="0"/>
                    </a:moveTo>
                    <a:lnTo>
                      <a:pt x="30" y="24"/>
                    </a:lnTo>
                    <a:lnTo>
                      <a:pt x="0" y="34"/>
                    </a:lnTo>
                    <a:lnTo>
                      <a:pt x="0" y="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1369"/>
              <p:cNvSpPr/>
              <p:nvPr/>
            </p:nvSpPr>
            <p:spPr bwMode="auto">
              <a:xfrm>
                <a:off x="5424" y="1977"/>
                <a:ext cx="20" cy="24"/>
              </a:xfrm>
              <a:custGeom>
                <a:avLst/>
                <a:gdLst>
                  <a:gd name="T0" fmla="*/ 0 w 20"/>
                  <a:gd name="T1" fmla="*/ 4 h 24"/>
                  <a:gd name="T2" fmla="*/ 20 w 20"/>
                  <a:gd name="T3" fmla="*/ 0 h 24"/>
                  <a:gd name="T4" fmla="*/ 20 w 20"/>
                  <a:gd name="T5" fmla="*/ 18 h 24"/>
                  <a:gd name="T6" fmla="*/ 0 w 20"/>
                  <a:gd name="T7" fmla="*/ 24 h 24"/>
                  <a:gd name="T8" fmla="*/ 0 w 20"/>
                  <a:gd name="T9" fmla="*/ 4 h 24"/>
                  <a:gd name="T10" fmla="*/ 0 w 20"/>
                  <a:gd name="T11" fmla="*/ 4 h 24"/>
                  <a:gd name="T12" fmla="*/ 0 w 20"/>
                  <a:gd name="T13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4">
                    <a:moveTo>
                      <a:pt x="0" y="4"/>
                    </a:moveTo>
                    <a:lnTo>
                      <a:pt x="20" y="0"/>
                    </a:lnTo>
                    <a:lnTo>
                      <a:pt x="20" y="18"/>
                    </a:lnTo>
                    <a:lnTo>
                      <a:pt x="0" y="2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1370"/>
              <p:cNvSpPr/>
              <p:nvPr/>
            </p:nvSpPr>
            <p:spPr bwMode="auto">
              <a:xfrm>
                <a:off x="5460" y="1971"/>
                <a:ext cx="14" cy="20"/>
              </a:xfrm>
              <a:custGeom>
                <a:avLst/>
                <a:gdLst>
                  <a:gd name="T0" fmla="*/ 14 w 14"/>
                  <a:gd name="T1" fmla="*/ 0 h 20"/>
                  <a:gd name="T2" fmla="*/ 14 w 14"/>
                  <a:gd name="T3" fmla="*/ 14 h 20"/>
                  <a:gd name="T4" fmla="*/ 0 w 14"/>
                  <a:gd name="T5" fmla="*/ 20 h 20"/>
                  <a:gd name="T6" fmla="*/ 0 w 14"/>
                  <a:gd name="T7" fmla="*/ 2 h 20"/>
                  <a:gd name="T8" fmla="*/ 14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14" y="0"/>
                    </a:moveTo>
                    <a:lnTo>
                      <a:pt x="14" y="14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1371"/>
              <p:cNvSpPr/>
              <p:nvPr/>
            </p:nvSpPr>
            <p:spPr bwMode="auto">
              <a:xfrm>
                <a:off x="5320" y="2055"/>
                <a:ext cx="22" cy="38"/>
              </a:xfrm>
              <a:custGeom>
                <a:avLst/>
                <a:gdLst>
                  <a:gd name="T0" fmla="*/ 0 w 22"/>
                  <a:gd name="T1" fmla="*/ 6 h 38"/>
                  <a:gd name="T2" fmla="*/ 22 w 22"/>
                  <a:gd name="T3" fmla="*/ 0 h 38"/>
                  <a:gd name="T4" fmla="*/ 22 w 22"/>
                  <a:gd name="T5" fmla="*/ 28 h 38"/>
                  <a:gd name="T6" fmla="*/ 0 w 22"/>
                  <a:gd name="T7" fmla="*/ 38 h 38"/>
                  <a:gd name="T8" fmla="*/ 0 w 22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0" y="6"/>
                    </a:moveTo>
                    <a:lnTo>
                      <a:pt x="22" y="0"/>
                    </a:lnTo>
                    <a:lnTo>
                      <a:pt x="22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1372"/>
              <p:cNvSpPr/>
              <p:nvPr/>
            </p:nvSpPr>
            <p:spPr bwMode="auto">
              <a:xfrm>
                <a:off x="5358" y="2027"/>
                <a:ext cx="64" cy="50"/>
              </a:xfrm>
              <a:custGeom>
                <a:avLst/>
                <a:gdLst>
                  <a:gd name="T0" fmla="*/ 64 w 64"/>
                  <a:gd name="T1" fmla="*/ 0 h 50"/>
                  <a:gd name="T2" fmla="*/ 64 w 64"/>
                  <a:gd name="T3" fmla="*/ 20 h 50"/>
                  <a:gd name="T4" fmla="*/ 0 w 64"/>
                  <a:gd name="T5" fmla="*/ 50 h 50"/>
                  <a:gd name="T6" fmla="*/ 0 w 64"/>
                  <a:gd name="T7" fmla="*/ 22 h 50"/>
                  <a:gd name="T8" fmla="*/ 64 w 6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50">
                    <a:moveTo>
                      <a:pt x="64" y="0"/>
                    </a:moveTo>
                    <a:lnTo>
                      <a:pt x="64" y="20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1373"/>
              <p:cNvSpPr/>
              <p:nvPr/>
            </p:nvSpPr>
            <p:spPr bwMode="auto">
              <a:xfrm>
                <a:off x="5436" y="2009"/>
                <a:ext cx="38" cy="32"/>
              </a:xfrm>
              <a:custGeom>
                <a:avLst/>
                <a:gdLst>
                  <a:gd name="T0" fmla="*/ 38 w 38"/>
                  <a:gd name="T1" fmla="*/ 0 h 32"/>
                  <a:gd name="T2" fmla="*/ 38 w 38"/>
                  <a:gd name="T3" fmla="*/ 16 h 32"/>
                  <a:gd name="T4" fmla="*/ 0 w 38"/>
                  <a:gd name="T5" fmla="*/ 32 h 32"/>
                  <a:gd name="T6" fmla="*/ 0 w 38"/>
                  <a:gd name="T7" fmla="*/ 12 h 32"/>
                  <a:gd name="T8" fmla="*/ 38 w 3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2">
                    <a:moveTo>
                      <a:pt x="38" y="0"/>
                    </a:moveTo>
                    <a:lnTo>
                      <a:pt x="38" y="16"/>
                    </a:lnTo>
                    <a:lnTo>
                      <a:pt x="0" y="32"/>
                    </a:lnTo>
                    <a:lnTo>
                      <a:pt x="0" y="12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1374"/>
              <p:cNvSpPr/>
              <p:nvPr/>
            </p:nvSpPr>
            <p:spPr bwMode="auto">
              <a:xfrm>
                <a:off x="5320" y="2097"/>
                <a:ext cx="42" cy="50"/>
              </a:xfrm>
              <a:custGeom>
                <a:avLst/>
                <a:gdLst>
                  <a:gd name="T0" fmla="*/ 0 w 42"/>
                  <a:gd name="T1" fmla="*/ 20 h 50"/>
                  <a:gd name="T2" fmla="*/ 42 w 42"/>
                  <a:gd name="T3" fmla="*/ 0 h 50"/>
                  <a:gd name="T4" fmla="*/ 42 w 42"/>
                  <a:gd name="T5" fmla="*/ 28 h 50"/>
                  <a:gd name="T6" fmla="*/ 0 w 42"/>
                  <a:gd name="T7" fmla="*/ 50 h 50"/>
                  <a:gd name="T8" fmla="*/ 0 w 42"/>
                  <a:gd name="T9" fmla="*/ 2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50">
                    <a:moveTo>
                      <a:pt x="0" y="20"/>
                    </a:moveTo>
                    <a:lnTo>
                      <a:pt x="42" y="0"/>
                    </a:lnTo>
                    <a:lnTo>
                      <a:pt x="42" y="28"/>
                    </a:lnTo>
                    <a:lnTo>
                      <a:pt x="0" y="50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1375"/>
              <p:cNvSpPr/>
              <p:nvPr/>
            </p:nvSpPr>
            <p:spPr bwMode="auto">
              <a:xfrm>
                <a:off x="5392" y="2063"/>
                <a:ext cx="50" cy="46"/>
              </a:xfrm>
              <a:custGeom>
                <a:avLst/>
                <a:gdLst>
                  <a:gd name="T0" fmla="*/ 0 w 50"/>
                  <a:gd name="T1" fmla="*/ 22 h 46"/>
                  <a:gd name="T2" fmla="*/ 50 w 50"/>
                  <a:gd name="T3" fmla="*/ 0 h 46"/>
                  <a:gd name="T4" fmla="*/ 50 w 50"/>
                  <a:gd name="T5" fmla="*/ 20 h 46"/>
                  <a:gd name="T6" fmla="*/ 0 w 50"/>
                  <a:gd name="T7" fmla="*/ 46 h 46"/>
                  <a:gd name="T8" fmla="*/ 0 w 50"/>
                  <a:gd name="T9" fmla="*/ 2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46">
                    <a:moveTo>
                      <a:pt x="0" y="22"/>
                    </a:moveTo>
                    <a:lnTo>
                      <a:pt x="50" y="0"/>
                    </a:lnTo>
                    <a:lnTo>
                      <a:pt x="50" y="20"/>
                    </a:lnTo>
                    <a:lnTo>
                      <a:pt x="0" y="46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1376"/>
              <p:cNvSpPr/>
              <p:nvPr/>
            </p:nvSpPr>
            <p:spPr bwMode="auto">
              <a:xfrm>
                <a:off x="5456" y="2049"/>
                <a:ext cx="18" cy="26"/>
              </a:xfrm>
              <a:custGeom>
                <a:avLst/>
                <a:gdLst>
                  <a:gd name="T0" fmla="*/ 18 w 18"/>
                  <a:gd name="T1" fmla="*/ 0 h 26"/>
                  <a:gd name="T2" fmla="*/ 18 w 18"/>
                  <a:gd name="T3" fmla="*/ 16 h 26"/>
                  <a:gd name="T4" fmla="*/ 0 w 18"/>
                  <a:gd name="T5" fmla="*/ 26 h 26"/>
                  <a:gd name="T6" fmla="*/ 0 w 18"/>
                  <a:gd name="T7" fmla="*/ 8 h 26"/>
                  <a:gd name="T8" fmla="*/ 18 w 18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16"/>
                    </a:lnTo>
                    <a:lnTo>
                      <a:pt x="0" y="26"/>
                    </a:lnTo>
                    <a:lnTo>
                      <a:pt x="0" y="8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1377"/>
              <p:cNvSpPr/>
              <p:nvPr/>
            </p:nvSpPr>
            <p:spPr bwMode="auto">
              <a:xfrm>
                <a:off x="5320" y="2159"/>
                <a:ext cx="24" cy="44"/>
              </a:xfrm>
              <a:custGeom>
                <a:avLst/>
                <a:gdLst>
                  <a:gd name="T0" fmla="*/ 0 w 24"/>
                  <a:gd name="T1" fmla="*/ 14 h 44"/>
                  <a:gd name="T2" fmla="*/ 24 w 24"/>
                  <a:gd name="T3" fmla="*/ 0 h 44"/>
                  <a:gd name="T4" fmla="*/ 24 w 24"/>
                  <a:gd name="T5" fmla="*/ 30 h 44"/>
                  <a:gd name="T6" fmla="*/ 0 w 24"/>
                  <a:gd name="T7" fmla="*/ 44 h 44"/>
                  <a:gd name="T8" fmla="*/ 0 w 24"/>
                  <a:gd name="T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4">
                    <a:moveTo>
                      <a:pt x="0" y="14"/>
                    </a:moveTo>
                    <a:lnTo>
                      <a:pt x="24" y="0"/>
                    </a:lnTo>
                    <a:lnTo>
                      <a:pt x="24" y="30"/>
                    </a:lnTo>
                    <a:lnTo>
                      <a:pt x="0" y="4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1378"/>
              <p:cNvSpPr/>
              <p:nvPr/>
            </p:nvSpPr>
            <p:spPr bwMode="auto">
              <a:xfrm>
                <a:off x="5360" y="2133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24 h 46"/>
                  <a:gd name="T4" fmla="*/ 0 w 34"/>
                  <a:gd name="T5" fmla="*/ 46 h 46"/>
                  <a:gd name="T6" fmla="*/ 0 w 34"/>
                  <a:gd name="T7" fmla="*/ 18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24"/>
                    </a:lnTo>
                    <a:lnTo>
                      <a:pt x="0" y="46"/>
                    </a:lnTo>
                    <a:lnTo>
                      <a:pt x="0" y="18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1379"/>
              <p:cNvSpPr/>
              <p:nvPr/>
            </p:nvSpPr>
            <p:spPr bwMode="auto">
              <a:xfrm>
                <a:off x="5420" y="2113"/>
                <a:ext cx="12" cy="28"/>
              </a:xfrm>
              <a:custGeom>
                <a:avLst/>
                <a:gdLst>
                  <a:gd name="T0" fmla="*/ 0 w 12"/>
                  <a:gd name="T1" fmla="*/ 6 h 28"/>
                  <a:gd name="T2" fmla="*/ 12 w 12"/>
                  <a:gd name="T3" fmla="*/ 0 h 28"/>
                  <a:gd name="T4" fmla="*/ 12 w 12"/>
                  <a:gd name="T5" fmla="*/ 20 h 28"/>
                  <a:gd name="T6" fmla="*/ 0 w 12"/>
                  <a:gd name="T7" fmla="*/ 28 h 28"/>
                  <a:gd name="T8" fmla="*/ 0 w 12"/>
                  <a:gd name="T9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0" y="6"/>
                    </a:moveTo>
                    <a:lnTo>
                      <a:pt x="12" y="0"/>
                    </a:lnTo>
                    <a:lnTo>
                      <a:pt x="12" y="20"/>
                    </a:lnTo>
                    <a:lnTo>
                      <a:pt x="0" y="2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1380"/>
              <p:cNvSpPr/>
              <p:nvPr/>
            </p:nvSpPr>
            <p:spPr bwMode="auto">
              <a:xfrm>
                <a:off x="5446" y="2091"/>
                <a:ext cx="28" cy="32"/>
              </a:xfrm>
              <a:custGeom>
                <a:avLst/>
                <a:gdLst>
                  <a:gd name="T0" fmla="*/ 28 w 28"/>
                  <a:gd name="T1" fmla="*/ 0 h 32"/>
                  <a:gd name="T2" fmla="*/ 28 w 28"/>
                  <a:gd name="T3" fmla="*/ 16 h 32"/>
                  <a:gd name="T4" fmla="*/ 0 w 28"/>
                  <a:gd name="T5" fmla="*/ 32 h 32"/>
                  <a:gd name="T6" fmla="*/ 0 w 28"/>
                  <a:gd name="T7" fmla="*/ 14 h 32"/>
                  <a:gd name="T8" fmla="*/ 28 w 2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2">
                    <a:moveTo>
                      <a:pt x="28" y="0"/>
                    </a:moveTo>
                    <a:lnTo>
                      <a:pt x="2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1381"/>
              <p:cNvSpPr/>
              <p:nvPr/>
            </p:nvSpPr>
            <p:spPr bwMode="auto">
              <a:xfrm>
                <a:off x="5320" y="2201"/>
                <a:ext cx="40" cy="54"/>
              </a:xfrm>
              <a:custGeom>
                <a:avLst/>
                <a:gdLst>
                  <a:gd name="T0" fmla="*/ 0 w 40"/>
                  <a:gd name="T1" fmla="*/ 22 h 54"/>
                  <a:gd name="T2" fmla="*/ 40 w 40"/>
                  <a:gd name="T3" fmla="*/ 0 h 54"/>
                  <a:gd name="T4" fmla="*/ 40 w 40"/>
                  <a:gd name="T5" fmla="*/ 26 h 54"/>
                  <a:gd name="T6" fmla="*/ 0 w 40"/>
                  <a:gd name="T7" fmla="*/ 54 h 54"/>
                  <a:gd name="T8" fmla="*/ 0 w 40"/>
                  <a:gd name="T9" fmla="*/ 2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4">
                    <a:moveTo>
                      <a:pt x="0" y="22"/>
                    </a:moveTo>
                    <a:lnTo>
                      <a:pt x="40" y="0"/>
                    </a:lnTo>
                    <a:lnTo>
                      <a:pt x="40" y="26"/>
                    </a:lnTo>
                    <a:lnTo>
                      <a:pt x="0" y="54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1382"/>
              <p:cNvSpPr/>
              <p:nvPr/>
            </p:nvSpPr>
            <p:spPr bwMode="auto">
              <a:xfrm>
                <a:off x="5374" y="2171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22 h 46"/>
                  <a:gd name="T4" fmla="*/ 0 w 34"/>
                  <a:gd name="T5" fmla="*/ 46 h 46"/>
                  <a:gd name="T6" fmla="*/ 0 w 34"/>
                  <a:gd name="T7" fmla="*/ 20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22"/>
                    </a:lnTo>
                    <a:lnTo>
                      <a:pt x="0" y="46"/>
                    </a:lnTo>
                    <a:lnTo>
                      <a:pt x="0" y="2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1383"/>
              <p:cNvSpPr/>
              <p:nvPr/>
            </p:nvSpPr>
            <p:spPr bwMode="auto">
              <a:xfrm>
                <a:off x="5424" y="2133"/>
                <a:ext cx="50" cy="50"/>
              </a:xfrm>
              <a:custGeom>
                <a:avLst/>
                <a:gdLst>
                  <a:gd name="T0" fmla="*/ 50 w 50"/>
                  <a:gd name="T1" fmla="*/ 0 h 50"/>
                  <a:gd name="T2" fmla="*/ 50 w 50"/>
                  <a:gd name="T3" fmla="*/ 16 h 50"/>
                  <a:gd name="T4" fmla="*/ 0 w 50"/>
                  <a:gd name="T5" fmla="*/ 50 h 50"/>
                  <a:gd name="T6" fmla="*/ 0 w 50"/>
                  <a:gd name="T7" fmla="*/ 30 h 50"/>
                  <a:gd name="T8" fmla="*/ 50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50" y="0"/>
                    </a:moveTo>
                    <a:lnTo>
                      <a:pt x="50" y="16"/>
                    </a:lnTo>
                    <a:lnTo>
                      <a:pt x="0" y="50"/>
                    </a:lnTo>
                    <a:lnTo>
                      <a:pt x="0" y="30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1384"/>
              <p:cNvSpPr/>
              <p:nvPr/>
            </p:nvSpPr>
            <p:spPr bwMode="auto">
              <a:xfrm>
                <a:off x="5320" y="2259"/>
                <a:ext cx="22" cy="46"/>
              </a:xfrm>
              <a:custGeom>
                <a:avLst/>
                <a:gdLst>
                  <a:gd name="T0" fmla="*/ 0 w 22"/>
                  <a:gd name="T1" fmla="*/ 16 h 46"/>
                  <a:gd name="T2" fmla="*/ 22 w 22"/>
                  <a:gd name="T3" fmla="*/ 0 h 46"/>
                  <a:gd name="T4" fmla="*/ 22 w 22"/>
                  <a:gd name="T5" fmla="*/ 30 h 46"/>
                  <a:gd name="T6" fmla="*/ 0 w 22"/>
                  <a:gd name="T7" fmla="*/ 46 h 46"/>
                  <a:gd name="T8" fmla="*/ 0 w 22"/>
                  <a:gd name="T9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46">
                    <a:moveTo>
                      <a:pt x="0" y="16"/>
                    </a:moveTo>
                    <a:lnTo>
                      <a:pt x="22" y="0"/>
                    </a:lnTo>
                    <a:lnTo>
                      <a:pt x="22" y="30"/>
                    </a:lnTo>
                    <a:lnTo>
                      <a:pt x="0" y="4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1385"/>
              <p:cNvSpPr/>
              <p:nvPr/>
            </p:nvSpPr>
            <p:spPr bwMode="auto">
              <a:xfrm>
                <a:off x="5358" y="2195"/>
                <a:ext cx="82" cy="82"/>
              </a:xfrm>
              <a:custGeom>
                <a:avLst/>
                <a:gdLst>
                  <a:gd name="T0" fmla="*/ 82 w 82"/>
                  <a:gd name="T1" fmla="*/ 0 h 82"/>
                  <a:gd name="T2" fmla="*/ 82 w 82"/>
                  <a:gd name="T3" fmla="*/ 20 h 82"/>
                  <a:gd name="T4" fmla="*/ 0 w 82"/>
                  <a:gd name="T5" fmla="*/ 82 h 82"/>
                  <a:gd name="T6" fmla="*/ 0 w 82"/>
                  <a:gd name="T7" fmla="*/ 54 h 82"/>
                  <a:gd name="T8" fmla="*/ 82 w 82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82" y="0"/>
                    </a:moveTo>
                    <a:lnTo>
                      <a:pt x="82" y="20"/>
                    </a:lnTo>
                    <a:lnTo>
                      <a:pt x="0" y="82"/>
                    </a:lnTo>
                    <a:lnTo>
                      <a:pt x="0" y="54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1386"/>
              <p:cNvSpPr/>
              <p:nvPr/>
            </p:nvSpPr>
            <p:spPr bwMode="auto">
              <a:xfrm>
                <a:off x="5454" y="2173"/>
                <a:ext cx="20" cy="30"/>
              </a:xfrm>
              <a:custGeom>
                <a:avLst/>
                <a:gdLst>
                  <a:gd name="T0" fmla="*/ 20 w 20"/>
                  <a:gd name="T1" fmla="*/ 0 h 30"/>
                  <a:gd name="T2" fmla="*/ 20 w 20"/>
                  <a:gd name="T3" fmla="*/ 16 h 30"/>
                  <a:gd name="T4" fmla="*/ 0 w 20"/>
                  <a:gd name="T5" fmla="*/ 30 h 30"/>
                  <a:gd name="T6" fmla="*/ 0 w 20"/>
                  <a:gd name="T7" fmla="*/ 12 h 30"/>
                  <a:gd name="T8" fmla="*/ 20 w 2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0">
                    <a:moveTo>
                      <a:pt x="20" y="0"/>
                    </a:moveTo>
                    <a:lnTo>
                      <a:pt x="20" y="16"/>
                    </a:lnTo>
                    <a:lnTo>
                      <a:pt x="0" y="30"/>
                    </a:lnTo>
                    <a:lnTo>
                      <a:pt x="0" y="12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1387"/>
              <p:cNvSpPr/>
              <p:nvPr/>
            </p:nvSpPr>
            <p:spPr bwMode="auto">
              <a:xfrm>
                <a:off x="5392" y="2259"/>
                <a:ext cx="20" cy="38"/>
              </a:xfrm>
              <a:custGeom>
                <a:avLst/>
                <a:gdLst>
                  <a:gd name="T0" fmla="*/ 20 w 20"/>
                  <a:gd name="T1" fmla="*/ 0 h 38"/>
                  <a:gd name="T2" fmla="*/ 20 w 20"/>
                  <a:gd name="T3" fmla="*/ 22 h 38"/>
                  <a:gd name="T4" fmla="*/ 0 w 20"/>
                  <a:gd name="T5" fmla="*/ 38 h 38"/>
                  <a:gd name="T6" fmla="*/ 0 w 20"/>
                  <a:gd name="T7" fmla="*/ 14 h 38"/>
                  <a:gd name="T8" fmla="*/ 20 w 20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8">
                    <a:moveTo>
                      <a:pt x="20" y="0"/>
                    </a:moveTo>
                    <a:lnTo>
                      <a:pt x="20" y="22"/>
                    </a:lnTo>
                    <a:lnTo>
                      <a:pt x="0" y="38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1388"/>
              <p:cNvSpPr/>
              <p:nvPr/>
            </p:nvSpPr>
            <p:spPr bwMode="auto">
              <a:xfrm>
                <a:off x="5454" y="2215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1389"/>
              <p:cNvSpPr/>
              <p:nvPr/>
            </p:nvSpPr>
            <p:spPr bwMode="auto">
              <a:xfrm>
                <a:off x="5320" y="2349"/>
                <a:ext cx="32" cy="56"/>
              </a:xfrm>
              <a:custGeom>
                <a:avLst/>
                <a:gdLst>
                  <a:gd name="T0" fmla="*/ 0 w 32"/>
                  <a:gd name="T1" fmla="*/ 26 h 56"/>
                  <a:gd name="T2" fmla="*/ 32 w 32"/>
                  <a:gd name="T3" fmla="*/ 0 h 56"/>
                  <a:gd name="T4" fmla="*/ 32 w 32"/>
                  <a:gd name="T5" fmla="*/ 28 h 56"/>
                  <a:gd name="T6" fmla="*/ 0 w 32"/>
                  <a:gd name="T7" fmla="*/ 56 h 56"/>
                  <a:gd name="T8" fmla="*/ 0 w 32"/>
                  <a:gd name="T9" fmla="*/ 2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6">
                    <a:moveTo>
                      <a:pt x="0" y="26"/>
                    </a:moveTo>
                    <a:lnTo>
                      <a:pt x="32" y="0"/>
                    </a:lnTo>
                    <a:lnTo>
                      <a:pt x="32" y="28"/>
                    </a:lnTo>
                    <a:lnTo>
                      <a:pt x="0" y="5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1390"/>
              <p:cNvSpPr/>
              <p:nvPr/>
            </p:nvSpPr>
            <p:spPr bwMode="auto">
              <a:xfrm>
                <a:off x="5366" y="2293"/>
                <a:ext cx="58" cy="70"/>
              </a:xfrm>
              <a:custGeom>
                <a:avLst/>
                <a:gdLst>
                  <a:gd name="T0" fmla="*/ 58 w 58"/>
                  <a:gd name="T1" fmla="*/ 0 h 70"/>
                  <a:gd name="T2" fmla="*/ 58 w 58"/>
                  <a:gd name="T3" fmla="*/ 20 h 70"/>
                  <a:gd name="T4" fmla="*/ 0 w 58"/>
                  <a:gd name="T5" fmla="*/ 70 h 70"/>
                  <a:gd name="T6" fmla="*/ 0 w 58"/>
                  <a:gd name="T7" fmla="*/ 44 h 70"/>
                  <a:gd name="T8" fmla="*/ 58 w 58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0">
                    <a:moveTo>
                      <a:pt x="58" y="0"/>
                    </a:moveTo>
                    <a:lnTo>
                      <a:pt x="58" y="20"/>
                    </a:lnTo>
                    <a:lnTo>
                      <a:pt x="0" y="70"/>
                    </a:lnTo>
                    <a:lnTo>
                      <a:pt x="0" y="44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1391"/>
              <p:cNvSpPr/>
              <p:nvPr/>
            </p:nvSpPr>
            <p:spPr bwMode="auto">
              <a:xfrm>
                <a:off x="5440" y="2255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14 h 46"/>
                  <a:gd name="T4" fmla="*/ 0 w 34"/>
                  <a:gd name="T5" fmla="*/ 46 h 46"/>
                  <a:gd name="T6" fmla="*/ 0 w 34"/>
                  <a:gd name="T7" fmla="*/ 26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14"/>
                    </a:lnTo>
                    <a:lnTo>
                      <a:pt x="0" y="46"/>
                    </a:lnTo>
                    <a:lnTo>
                      <a:pt x="0" y="26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1392"/>
              <p:cNvSpPr/>
              <p:nvPr/>
            </p:nvSpPr>
            <p:spPr bwMode="auto">
              <a:xfrm>
                <a:off x="5320" y="2409"/>
                <a:ext cx="16" cy="46"/>
              </a:xfrm>
              <a:custGeom>
                <a:avLst/>
                <a:gdLst>
                  <a:gd name="T0" fmla="*/ 0 w 16"/>
                  <a:gd name="T1" fmla="*/ 14 h 46"/>
                  <a:gd name="T2" fmla="*/ 16 w 16"/>
                  <a:gd name="T3" fmla="*/ 0 h 46"/>
                  <a:gd name="T4" fmla="*/ 16 w 16"/>
                  <a:gd name="T5" fmla="*/ 30 h 46"/>
                  <a:gd name="T6" fmla="*/ 0 w 16"/>
                  <a:gd name="T7" fmla="*/ 46 h 46"/>
                  <a:gd name="T8" fmla="*/ 0 w 16"/>
                  <a:gd name="T9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6">
                    <a:moveTo>
                      <a:pt x="0" y="14"/>
                    </a:moveTo>
                    <a:lnTo>
                      <a:pt x="16" y="0"/>
                    </a:lnTo>
                    <a:lnTo>
                      <a:pt x="16" y="30"/>
                    </a:lnTo>
                    <a:lnTo>
                      <a:pt x="0" y="4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1393"/>
              <p:cNvSpPr/>
              <p:nvPr/>
            </p:nvSpPr>
            <p:spPr bwMode="auto">
              <a:xfrm>
                <a:off x="5352" y="2351"/>
                <a:ext cx="54" cy="74"/>
              </a:xfrm>
              <a:custGeom>
                <a:avLst/>
                <a:gdLst>
                  <a:gd name="T0" fmla="*/ 54 w 54"/>
                  <a:gd name="T1" fmla="*/ 0 h 74"/>
                  <a:gd name="T2" fmla="*/ 54 w 54"/>
                  <a:gd name="T3" fmla="*/ 22 h 74"/>
                  <a:gd name="T4" fmla="*/ 0 w 54"/>
                  <a:gd name="T5" fmla="*/ 74 h 74"/>
                  <a:gd name="T6" fmla="*/ 0 w 54"/>
                  <a:gd name="T7" fmla="*/ 46 h 74"/>
                  <a:gd name="T8" fmla="*/ 54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54" y="0"/>
                    </a:moveTo>
                    <a:lnTo>
                      <a:pt x="54" y="22"/>
                    </a:lnTo>
                    <a:lnTo>
                      <a:pt x="0" y="74"/>
                    </a:lnTo>
                    <a:lnTo>
                      <a:pt x="0" y="46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1394"/>
              <p:cNvSpPr/>
              <p:nvPr/>
            </p:nvSpPr>
            <p:spPr bwMode="auto">
              <a:xfrm>
                <a:off x="5422" y="2295"/>
                <a:ext cx="52" cy="64"/>
              </a:xfrm>
              <a:custGeom>
                <a:avLst/>
                <a:gdLst>
                  <a:gd name="T0" fmla="*/ 52 w 52"/>
                  <a:gd name="T1" fmla="*/ 0 h 64"/>
                  <a:gd name="T2" fmla="*/ 52 w 52"/>
                  <a:gd name="T3" fmla="*/ 16 h 64"/>
                  <a:gd name="T4" fmla="*/ 0 w 52"/>
                  <a:gd name="T5" fmla="*/ 64 h 64"/>
                  <a:gd name="T6" fmla="*/ 0 w 52"/>
                  <a:gd name="T7" fmla="*/ 44 h 64"/>
                  <a:gd name="T8" fmla="*/ 52 w 52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4">
                    <a:moveTo>
                      <a:pt x="52" y="0"/>
                    </a:moveTo>
                    <a:lnTo>
                      <a:pt x="52" y="16"/>
                    </a:lnTo>
                    <a:lnTo>
                      <a:pt x="0" y="64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7" name="Freeform 1395"/>
              <p:cNvSpPr/>
              <p:nvPr/>
            </p:nvSpPr>
            <p:spPr bwMode="auto">
              <a:xfrm>
                <a:off x="5320" y="2443"/>
                <a:ext cx="38" cy="64"/>
              </a:xfrm>
              <a:custGeom>
                <a:avLst/>
                <a:gdLst>
                  <a:gd name="T0" fmla="*/ 0 w 38"/>
                  <a:gd name="T1" fmla="*/ 34 h 64"/>
                  <a:gd name="T2" fmla="*/ 38 w 38"/>
                  <a:gd name="T3" fmla="*/ 0 h 64"/>
                  <a:gd name="T4" fmla="*/ 38 w 38"/>
                  <a:gd name="T5" fmla="*/ 28 h 64"/>
                  <a:gd name="T6" fmla="*/ 0 w 38"/>
                  <a:gd name="T7" fmla="*/ 64 h 64"/>
                  <a:gd name="T8" fmla="*/ 0 w 38"/>
                  <a:gd name="T9" fmla="*/ 3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0" y="34"/>
                    </a:moveTo>
                    <a:lnTo>
                      <a:pt x="38" y="0"/>
                    </a:lnTo>
                    <a:lnTo>
                      <a:pt x="38" y="28"/>
                    </a:lnTo>
                    <a:lnTo>
                      <a:pt x="0" y="64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8" name="Freeform 1396"/>
              <p:cNvSpPr/>
              <p:nvPr/>
            </p:nvSpPr>
            <p:spPr bwMode="auto">
              <a:xfrm>
                <a:off x="5372" y="2415"/>
                <a:ext cx="16" cy="40"/>
              </a:xfrm>
              <a:custGeom>
                <a:avLst/>
                <a:gdLst>
                  <a:gd name="T0" fmla="*/ 0 w 16"/>
                  <a:gd name="T1" fmla="*/ 14 h 40"/>
                  <a:gd name="T2" fmla="*/ 16 w 16"/>
                  <a:gd name="T3" fmla="*/ 0 h 40"/>
                  <a:gd name="T4" fmla="*/ 16 w 16"/>
                  <a:gd name="T5" fmla="*/ 24 h 40"/>
                  <a:gd name="T6" fmla="*/ 0 w 16"/>
                  <a:gd name="T7" fmla="*/ 40 h 40"/>
                  <a:gd name="T8" fmla="*/ 0 w 16"/>
                  <a:gd name="T9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0" y="14"/>
                    </a:moveTo>
                    <a:lnTo>
                      <a:pt x="16" y="0"/>
                    </a:lnTo>
                    <a:lnTo>
                      <a:pt x="16" y="24"/>
                    </a:lnTo>
                    <a:lnTo>
                      <a:pt x="0" y="40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1397"/>
              <p:cNvSpPr/>
              <p:nvPr/>
            </p:nvSpPr>
            <p:spPr bwMode="auto">
              <a:xfrm>
                <a:off x="5402" y="2375"/>
                <a:ext cx="30" cy="50"/>
              </a:xfrm>
              <a:custGeom>
                <a:avLst/>
                <a:gdLst>
                  <a:gd name="T0" fmla="*/ 30 w 30"/>
                  <a:gd name="T1" fmla="*/ 0 h 50"/>
                  <a:gd name="T2" fmla="*/ 30 w 30"/>
                  <a:gd name="T3" fmla="*/ 20 h 50"/>
                  <a:gd name="T4" fmla="*/ 0 w 30"/>
                  <a:gd name="T5" fmla="*/ 50 h 50"/>
                  <a:gd name="T6" fmla="*/ 0 w 30"/>
                  <a:gd name="T7" fmla="*/ 26 h 50"/>
                  <a:gd name="T8" fmla="*/ 30 w 3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50">
                    <a:moveTo>
                      <a:pt x="30" y="0"/>
                    </a:moveTo>
                    <a:lnTo>
                      <a:pt x="30" y="20"/>
                    </a:lnTo>
                    <a:lnTo>
                      <a:pt x="0" y="50"/>
                    </a:lnTo>
                    <a:lnTo>
                      <a:pt x="0" y="2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1398"/>
              <p:cNvSpPr/>
              <p:nvPr/>
            </p:nvSpPr>
            <p:spPr bwMode="auto">
              <a:xfrm>
                <a:off x="5446" y="2337"/>
                <a:ext cx="28" cy="44"/>
              </a:xfrm>
              <a:custGeom>
                <a:avLst/>
                <a:gdLst>
                  <a:gd name="T0" fmla="*/ 28 w 28"/>
                  <a:gd name="T1" fmla="*/ 0 h 44"/>
                  <a:gd name="T2" fmla="*/ 28 w 28"/>
                  <a:gd name="T3" fmla="*/ 16 h 44"/>
                  <a:gd name="T4" fmla="*/ 0 w 28"/>
                  <a:gd name="T5" fmla="*/ 44 h 44"/>
                  <a:gd name="T6" fmla="*/ 0 w 28"/>
                  <a:gd name="T7" fmla="*/ 24 h 44"/>
                  <a:gd name="T8" fmla="*/ 28 w 28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4">
                    <a:moveTo>
                      <a:pt x="28" y="0"/>
                    </a:moveTo>
                    <a:lnTo>
                      <a:pt x="28" y="16"/>
                    </a:lnTo>
                    <a:lnTo>
                      <a:pt x="0" y="44"/>
                    </a:lnTo>
                    <a:lnTo>
                      <a:pt x="0" y="2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1399"/>
              <p:cNvSpPr/>
              <p:nvPr/>
            </p:nvSpPr>
            <p:spPr bwMode="auto">
              <a:xfrm>
                <a:off x="5320" y="2499"/>
                <a:ext cx="26" cy="58"/>
              </a:xfrm>
              <a:custGeom>
                <a:avLst/>
                <a:gdLst>
                  <a:gd name="T0" fmla="*/ 0 w 26"/>
                  <a:gd name="T1" fmla="*/ 26 h 58"/>
                  <a:gd name="T2" fmla="*/ 26 w 26"/>
                  <a:gd name="T3" fmla="*/ 0 h 58"/>
                  <a:gd name="T4" fmla="*/ 26 w 26"/>
                  <a:gd name="T5" fmla="*/ 30 h 58"/>
                  <a:gd name="T6" fmla="*/ 0 w 26"/>
                  <a:gd name="T7" fmla="*/ 58 h 58"/>
                  <a:gd name="T8" fmla="*/ 0 w 26"/>
                  <a:gd name="T9" fmla="*/ 2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8">
                    <a:moveTo>
                      <a:pt x="0" y="26"/>
                    </a:moveTo>
                    <a:lnTo>
                      <a:pt x="26" y="0"/>
                    </a:lnTo>
                    <a:lnTo>
                      <a:pt x="26" y="30"/>
                    </a:lnTo>
                    <a:lnTo>
                      <a:pt x="0" y="58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1400"/>
              <p:cNvSpPr/>
              <p:nvPr/>
            </p:nvSpPr>
            <p:spPr bwMode="auto">
              <a:xfrm>
                <a:off x="5362" y="2429"/>
                <a:ext cx="56" cy="82"/>
              </a:xfrm>
              <a:custGeom>
                <a:avLst/>
                <a:gdLst>
                  <a:gd name="T0" fmla="*/ 56 w 56"/>
                  <a:gd name="T1" fmla="*/ 0 h 82"/>
                  <a:gd name="T2" fmla="*/ 56 w 56"/>
                  <a:gd name="T3" fmla="*/ 22 h 82"/>
                  <a:gd name="T4" fmla="*/ 0 w 56"/>
                  <a:gd name="T5" fmla="*/ 82 h 82"/>
                  <a:gd name="T6" fmla="*/ 0 w 56"/>
                  <a:gd name="T7" fmla="*/ 56 h 82"/>
                  <a:gd name="T8" fmla="*/ 56 w 56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82">
                    <a:moveTo>
                      <a:pt x="56" y="0"/>
                    </a:moveTo>
                    <a:lnTo>
                      <a:pt x="56" y="22"/>
                    </a:lnTo>
                    <a:lnTo>
                      <a:pt x="0" y="82"/>
                    </a:lnTo>
                    <a:lnTo>
                      <a:pt x="0" y="56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1401"/>
              <p:cNvSpPr/>
              <p:nvPr/>
            </p:nvSpPr>
            <p:spPr bwMode="auto">
              <a:xfrm>
                <a:off x="5434" y="2375"/>
                <a:ext cx="40" cy="60"/>
              </a:xfrm>
              <a:custGeom>
                <a:avLst/>
                <a:gdLst>
                  <a:gd name="T0" fmla="*/ 40 w 40"/>
                  <a:gd name="T1" fmla="*/ 0 h 60"/>
                  <a:gd name="T2" fmla="*/ 40 w 40"/>
                  <a:gd name="T3" fmla="*/ 16 h 60"/>
                  <a:gd name="T4" fmla="*/ 0 w 40"/>
                  <a:gd name="T5" fmla="*/ 60 h 60"/>
                  <a:gd name="T6" fmla="*/ 0 w 40"/>
                  <a:gd name="T7" fmla="*/ 40 h 60"/>
                  <a:gd name="T8" fmla="*/ 40 w 40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60">
                    <a:moveTo>
                      <a:pt x="40" y="0"/>
                    </a:moveTo>
                    <a:lnTo>
                      <a:pt x="40" y="16"/>
                    </a:lnTo>
                    <a:lnTo>
                      <a:pt x="0" y="60"/>
                    </a:lnTo>
                    <a:lnTo>
                      <a:pt x="0" y="4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1402"/>
              <p:cNvSpPr/>
              <p:nvPr/>
            </p:nvSpPr>
            <p:spPr bwMode="auto">
              <a:xfrm>
                <a:off x="5320" y="2489"/>
                <a:ext cx="84" cy="118"/>
              </a:xfrm>
              <a:custGeom>
                <a:avLst/>
                <a:gdLst>
                  <a:gd name="T0" fmla="*/ 0 w 84"/>
                  <a:gd name="T1" fmla="*/ 86 h 118"/>
                  <a:gd name="T2" fmla="*/ 84 w 84"/>
                  <a:gd name="T3" fmla="*/ 0 h 118"/>
                  <a:gd name="T4" fmla="*/ 84 w 84"/>
                  <a:gd name="T5" fmla="*/ 22 h 118"/>
                  <a:gd name="T6" fmla="*/ 0 w 84"/>
                  <a:gd name="T7" fmla="*/ 118 h 118"/>
                  <a:gd name="T8" fmla="*/ 0 w 84"/>
                  <a:gd name="T9" fmla="*/ 8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118">
                    <a:moveTo>
                      <a:pt x="0" y="86"/>
                    </a:moveTo>
                    <a:lnTo>
                      <a:pt x="84" y="0"/>
                    </a:lnTo>
                    <a:lnTo>
                      <a:pt x="84" y="22"/>
                    </a:lnTo>
                    <a:lnTo>
                      <a:pt x="0" y="118"/>
                    </a:lnTo>
                    <a:lnTo>
                      <a:pt x="0" y="8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1403"/>
              <p:cNvSpPr/>
              <p:nvPr/>
            </p:nvSpPr>
            <p:spPr bwMode="auto">
              <a:xfrm>
                <a:off x="5418" y="2445"/>
                <a:ext cx="28" cy="50"/>
              </a:xfrm>
              <a:custGeom>
                <a:avLst/>
                <a:gdLst>
                  <a:gd name="T0" fmla="*/ 0 w 28"/>
                  <a:gd name="T1" fmla="*/ 28 h 50"/>
                  <a:gd name="T2" fmla="*/ 28 w 28"/>
                  <a:gd name="T3" fmla="*/ 0 h 50"/>
                  <a:gd name="T4" fmla="*/ 28 w 28"/>
                  <a:gd name="T5" fmla="*/ 18 h 50"/>
                  <a:gd name="T6" fmla="*/ 0 w 28"/>
                  <a:gd name="T7" fmla="*/ 50 h 50"/>
                  <a:gd name="T8" fmla="*/ 0 w 28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50">
                    <a:moveTo>
                      <a:pt x="0" y="28"/>
                    </a:moveTo>
                    <a:lnTo>
                      <a:pt x="28" y="0"/>
                    </a:lnTo>
                    <a:lnTo>
                      <a:pt x="28" y="18"/>
                    </a:lnTo>
                    <a:lnTo>
                      <a:pt x="0" y="50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1404"/>
              <p:cNvSpPr/>
              <p:nvPr/>
            </p:nvSpPr>
            <p:spPr bwMode="auto">
              <a:xfrm>
                <a:off x="5462" y="2417"/>
                <a:ext cx="12" cy="30"/>
              </a:xfrm>
              <a:custGeom>
                <a:avLst/>
                <a:gdLst>
                  <a:gd name="T0" fmla="*/ 12 w 12"/>
                  <a:gd name="T1" fmla="*/ 0 h 30"/>
                  <a:gd name="T2" fmla="*/ 12 w 12"/>
                  <a:gd name="T3" fmla="*/ 16 h 30"/>
                  <a:gd name="T4" fmla="*/ 0 w 12"/>
                  <a:gd name="T5" fmla="*/ 30 h 30"/>
                  <a:gd name="T6" fmla="*/ 0 w 12"/>
                  <a:gd name="T7" fmla="*/ 12 h 30"/>
                  <a:gd name="T8" fmla="*/ 12 w 12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0">
                    <a:moveTo>
                      <a:pt x="12" y="0"/>
                    </a:moveTo>
                    <a:lnTo>
                      <a:pt x="12" y="16"/>
                    </a:lnTo>
                    <a:lnTo>
                      <a:pt x="0" y="30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1405"/>
              <p:cNvSpPr/>
              <p:nvPr/>
            </p:nvSpPr>
            <p:spPr bwMode="auto">
              <a:xfrm>
                <a:off x="5350" y="2567"/>
                <a:ext cx="22" cy="54"/>
              </a:xfrm>
              <a:custGeom>
                <a:avLst/>
                <a:gdLst>
                  <a:gd name="T0" fmla="*/ 0 w 22"/>
                  <a:gd name="T1" fmla="*/ 24 h 54"/>
                  <a:gd name="T2" fmla="*/ 22 w 22"/>
                  <a:gd name="T3" fmla="*/ 0 h 54"/>
                  <a:gd name="T4" fmla="*/ 22 w 22"/>
                  <a:gd name="T5" fmla="*/ 26 h 54"/>
                  <a:gd name="T6" fmla="*/ 0 w 22"/>
                  <a:gd name="T7" fmla="*/ 54 h 54"/>
                  <a:gd name="T8" fmla="*/ 0 w 22"/>
                  <a:gd name="T9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4">
                    <a:moveTo>
                      <a:pt x="0" y="24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1406"/>
              <p:cNvSpPr/>
              <p:nvPr/>
            </p:nvSpPr>
            <p:spPr bwMode="auto">
              <a:xfrm>
                <a:off x="5388" y="2457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6 h 118"/>
                  <a:gd name="T4" fmla="*/ 0 w 86"/>
                  <a:gd name="T5" fmla="*/ 118 h 118"/>
                  <a:gd name="T6" fmla="*/ 0 w 86"/>
                  <a:gd name="T7" fmla="*/ 94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18"/>
                    </a:lnTo>
                    <a:lnTo>
                      <a:pt x="0" y="9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1407"/>
              <p:cNvSpPr/>
              <p:nvPr/>
            </p:nvSpPr>
            <p:spPr bwMode="auto">
              <a:xfrm>
                <a:off x="5422" y="2499"/>
                <a:ext cx="52" cy="80"/>
              </a:xfrm>
              <a:custGeom>
                <a:avLst/>
                <a:gdLst>
                  <a:gd name="T0" fmla="*/ 52 w 52"/>
                  <a:gd name="T1" fmla="*/ 0 h 80"/>
                  <a:gd name="T2" fmla="*/ 52 w 52"/>
                  <a:gd name="T3" fmla="*/ 16 h 80"/>
                  <a:gd name="T4" fmla="*/ 0 w 52"/>
                  <a:gd name="T5" fmla="*/ 80 h 80"/>
                  <a:gd name="T6" fmla="*/ 0 w 52"/>
                  <a:gd name="T7" fmla="*/ 60 h 80"/>
                  <a:gd name="T8" fmla="*/ 52 w 5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0">
                    <a:moveTo>
                      <a:pt x="52" y="0"/>
                    </a:moveTo>
                    <a:lnTo>
                      <a:pt x="52" y="16"/>
                    </a:lnTo>
                    <a:lnTo>
                      <a:pt x="0" y="80"/>
                    </a:lnTo>
                    <a:lnTo>
                      <a:pt x="0" y="6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Rectangle 1408"/>
              <p:cNvSpPr>
                <a:spLocks noChangeArrowheads="1"/>
              </p:cNvSpPr>
              <p:nvPr/>
            </p:nvSpPr>
            <p:spPr bwMode="auto">
              <a:xfrm>
                <a:off x="5424" y="189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Rectangle 1409"/>
              <p:cNvSpPr>
                <a:spLocks noChangeArrowheads="1"/>
              </p:cNvSpPr>
              <p:nvPr/>
            </p:nvSpPr>
            <p:spPr bwMode="auto">
              <a:xfrm>
                <a:off x="5424" y="189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1410"/>
              <p:cNvSpPr/>
              <p:nvPr/>
            </p:nvSpPr>
            <p:spPr bwMode="auto">
              <a:xfrm>
                <a:off x="5422" y="19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1411"/>
              <p:cNvSpPr/>
              <p:nvPr/>
            </p:nvSpPr>
            <p:spPr bwMode="auto">
              <a:xfrm>
                <a:off x="5422" y="19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Rectangle 1412"/>
              <p:cNvSpPr>
                <a:spLocks noChangeArrowheads="1"/>
              </p:cNvSpPr>
              <p:nvPr/>
            </p:nvSpPr>
            <p:spPr bwMode="auto">
              <a:xfrm>
                <a:off x="5424" y="1981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1413"/>
              <p:cNvSpPr/>
              <p:nvPr/>
            </p:nvSpPr>
            <p:spPr bwMode="auto">
              <a:xfrm>
                <a:off x="5350" y="2718"/>
                <a:ext cx="22" cy="56"/>
              </a:xfrm>
              <a:custGeom>
                <a:avLst/>
                <a:gdLst>
                  <a:gd name="T0" fmla="*/ 0 w 22"/>
                  <a:gd name="T1" fmla="*/ 28 h 56"/>
                  <a:gd name="T2" fmla="*/ 22 w 22"/>
                  <a:gd name="T3" fmla="*/ 0 h 56"/>
                  <a:gd name="T4" fmla="*/ 22 w 22"/>
                  <a:gd name="T5" fmla="*/ 26 h 56"/>
                  <a:gd name="T6" fmla="*/ 0 w 22"/>
                  <a:gd name="T7" fmla="*/ 56 h 56"/>
                  <a:gd name="T8" fmla="*/ 0 w 22"/>
                  <a:gd name="T9" fmla="*/ 2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6">
                    <a:moveTo>
                      <a:pt x="0" y="28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6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74" name="Freeform 1415"/>
            <p:cNvSpPr/>
            <p:nvPr/>
          </p:nvSpPr>
          <p:spPr bwMode="auto">
            <a:xfrm>
              <a:off x="-2989564" y="1603377"/>
              <a:ext cx="136529" cy="204788"/>
            </a:xfrm>
            <a:custGeom>
              <a:avLst/>
              <a:gdLst>
                <a:gd name="T0" fmla="*/ 86 w 86"/>
                <a:gd name="T1" fmla="*/ 0 h 129"/>
                <a:gd name="T2" fmla="*/ 86 w 86"/>
                <a:gd name="T3" fmla="*/ 16 h 129"/>
                <a:gd name="T4" fmla="*/ 0 w 86"/>
                <a:gd name="T5" fmla="*/ 129 h 129"/>
                <a:gd name="T6" fmla="*/ 0 w 86"/>
                <a:gd name="T7" fmla="*/ 103 h 129"/>
                <a:gd name="T8" fmla="*/ 86 w 86"/>
                <a:gd name="T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29">
                  <a:moveTo>
                    <a:pt x="86" y="0"/>
                  </a:moveTo>
                  <a:lnTo>
                    <a:pt x="86" y="16"/>
                  </a:lnTo>
                  <a:lnTo>
                    <a:pt x="0" y="129"/>
                  </a:lnTo>
                  <a:lnTo>
                    <a:pt x="0" y="103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1416"/>
            <p:cNvSpPr/>
            <p:nvPr/>
          </p:nvSpPr>
          <p:spPr bwMode="auto">
            <a:xfrm>
              <a:off x="-3049890" y="1884363"/>
              <a:ext cx="34927" cy="92075"/>
            </a:xfrm>
            <a:custGeom>
              <a:avLst/>
              <a:gdLst>
                <a:gd name="T0" fmla="*/ 0 w 22"/>
                <a:gd name="T1" fmla="*/ 28 h 58"/>
                <a:gd name="T2" fmla="*/ 22 w 22"/>
                <a:gd name="T3" fmla="*/ 0 h 58"/>
                <a:gd name="T4" fmla="*/ 22 w 22"/>
                <a:gd name="T5" fmla="*/ 26 h 58"/>
                <a:gd name="T6" fmla="*/ 0 w 22"/>
                <a:gd name="T7" fmla="*/ 58 h 58"/>
                <a:gd name="T8" fmla="*/ 0 w 22"/>
                <a:gd name="T9" fmla="*/ 2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8">
                  <a:moveTo>
                    <a:pt x="0" y="28"/>
                  </a:moveTo>
                  <a:lnTo>
                    <a:pt x="22" y="0"/>
                  </a:lnTo>
                  <a:lnTo>
                    <a:pt x="22" y="26"/>
                  </a:lnTo>
                  <a:lnTo>
                    <a:pt x="0" y="58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1417"/>
            <p:cNvSpPr/>
            <p:nvPr/>
          </p:nvSpPr>
          <p:spPr bwMode="auto">
            <a:xfrm>
              <a:off x="-2989564" y="1681162"/>
              <a:ext cx="136529" cy="212724"/>
            </a:xfrm>
            <a:custGeom>
              <a:avLst/>
              <a:gdLst>
                <a:gd name="T0" fmla="*/ 86 w 86"/>
                <a:gd name="T1" fmla="*/ 0 h 134"/>
                <a:gd name="T2" fmla="*/ 86 w 86"/>
                <a:gd name="T3" fmla="*/ 16 h 134"/>
                <a:gd name="T4" fmla="*/ 0 w 86"/>
                <a:gd name="T5" fmla="*/ 134 h 134"/>
                <a:gd name="T6" fmla="*/ 0 w 86"/>
                <a:gd name="T7" fmla="*/ 110 h 134"/>
                <a:gd name="T8" fmla="*/ 86 w 86"/>
                <a:gd name="T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34">
                  <a:moveTo>
                    <a:pt x="86" y="0"/>
                  </a:moveTo>
                  <a:lnTo>
                    <a:pt x="86" y="16"/>
                  </a:lnTo>
                  <a:lnTo>
                    <a:pt x="0" y="134"/>
                  </a:lnTo>
                  <a:lnTo>
                    <a:pt x="0" y="110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1418"/>
            <p:cNvSpPr/>
            <p:nvPr/>
          </p:nvSpPr>
          <p:spPr bwMode="auto">
            <a:xfrm>
              <a:off x="-2935585" y="1530351"/>
              <a:ext cx="82552" cy="127001"/>
            </a:xfrm>
            <a:custGeom>
              <a:avLst/>
              <a:gdLst>
                <a:gd name="T0" fmla="*/ 52 w 52"/>
                <a:gd name="T1" fmla="*/ 0 h 80"/>
                <a:gd name="T2" fmla="*/ 52 w 52"/>
                <a:gd name="T3" fmla="*/ 16 h 80"/>
                <a:gd name="T4" fmla="*/ 0 w 52"/>
                <a:gd name="T5" fmla="*/ 80 h 80"/>
                <a:gd name="T6" fmla="*/ 0 w 52"/>
                <a:gd name="T7" fmla="*/ 58 h 80"/>
                <a:gd name="T8" fmla="*/ 52 w 52"/>
                <a:gd name="T9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80">
                  <a:moveTo>
                    <a:pt x="52" y="0"/>
                  </a:moveTo>
                  <a:lnTo>
                    <a:pt x="52" y="16"/>
                  </a:lnTo>
                  <a:lnTo>
                    <a:pt x="0" y="80"/>
                  </a:lnTo>
                  <a:lnTo>
                    <a:pt x="0" y="58"/>
                  </a:lnTo>
                  <a:lnTo>
                    <a:pt x="5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Rectangle 1419"/>
            <p:cNvSpPr>
              <a:spLocks noChangeArrowheads="1"/>
            </p:cNvSpPr>
            <p:nvPr/>
          </p:nvSpPr>
          <p:spPr bwMode="auto">
            <a:xfrm>
              <a:off x="-2932410" y="625474"/>
              <a:ext cx="1587" cy="15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Rectangle 1420"/>
            <p:cNvSpPr>
              <a:spLocks noChangeArrowheads="1"/>
            </p:cNvSpPr>
            <p:nvPr/>
          </p:nvSpPr>
          <p:spPr bwMode="auto">
            <a:xfrm>
              <a:off x="-7296599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Rectangle 1421"/>
            <p:cNvSpPr>
              <a:spLocks noChangeArrowheads="1"/>
            </p:cNvSpPr>
            <p:nvPr/>
          </p:nvSpPr>
          <p:spPr bwMode="auto">
            <a:xfrm>
              <a:off x="-7207695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Rectangle 1422"/>
            <p:cNvSpPr>
              <a:spLocks noChangeArrowheads="1"/>
            </p:cNvSpPr>
            <p:nvPr/>
          </p:nvSpPr>
          <p:spPr bwMode="auto">
            <a:xfrm>
              <a:off x="-7121969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Rectangle 1423"/>
            <p:cNvSpPr>
              <a:spLocks noChangeArrowheads="1"/>
            </p:cNvSpPr>
            <p:nvPr/>
          </p:nvSpPr>
          <p:spPr bwMode="auto">
            <a:xfrm>
              <a:off x="-6947336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Rectangle 1424"/>
            <p:cNvSpPr>
              <a:spLocks noChangeArrowheads="1"/>
            </p:cNvSpPr>
            <p:nvPr/>
          </p:nvSpPr>
          <p:spPr bwMode="auto">
            <a:xfrm>
              <a:off x="-6861610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Rectangle 1425"/>
            <p:cNvSpPr>
              <a:spLocks noChangeArrowheads="1"/>
            </p:cNvSpPr>
            <p:nvPr/>
          </p:nvSpPr>
          <p:spPr bwMode="auto">
            <a:xfrm>
              <a:off x="-7296599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Rectangle 1426"/>
            <p:cNvSpPr>
              <a:spLocks noChangeArrowheads="1"/>
            </p:cNvSpPr>
            <p:nvPr/>
          </p:nvSpPr>
          <p:spPr bwMode="auto">
            <a:xfrm>
              <a:off x="-7207695" y="-198438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Rectangle 1427"/>
            <p:cNvSpPr>
              <a:spLocks noChangeArrowheads="1"/>
            </p:cNvSpPr>
            <p:nvPr/>
          </p:nvSpPr>
          <p:spPr bwMode="auto">
            <a:xfrm>
              <a:off x="-7296599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Rectangle 1428"/>
            <p:cNvSpPr>
              <a:spLocks noChangeArrowheads="1"/>
            </p:cNvSpPr>
            <p:nvPr/>
          </p:nvSpPr>
          <p:spPr bwMode="auto">
            <a:xfrm>
              <a:off x="-7121969" y="-109537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Rectangle 1429"/>
            <p:cNvSpPr>
              <a:spLocks noChangeArrowheads="1"/>
            </p:cNvSpPr>
            <p:nvPr/>
          </p:nvSpPr>
          <p:spPr bwMode="auto">
            <a:xfrm>
              <a:off x="-6861610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Rectangle 1430"/>
            <p:cNvSpPr>
              <a:spLocks noChangeArrowheads="1"/>
            </p:cNvSpPr>
            <p:nvPr/>
          </p:nvSpPr>
          <p:spPr bwMode="auto">
            <a:xfrm>
              <a:off x="-7296599" y="-206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Rectangle 1431"/>
            <p:cNvSpPr>
              <a:spLocks noChangeArrowheads="1"/>
            </p:cNvSpPr>
            <p:nvPr/>
          </p:nvSpPr>
          <p:spPr bwMode="auto">
            <a:xfrm>
              <a:off x="-7207695" y="-2063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Rectangle 1432"/>
            <p:cNvSpPr>
              <a:spLocks noChangeArrowheads="1"/>
            </p:cNvSpPr>
            <p:nvPr/>
          </p:nvSpPr>
          <p:spPr bwMode="auto">
            <a:xfrm>
              <a:off x="-7036240" y="-20637"/>
              <a:ext cx="22543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Rectangle 1433"/>
            <p:cNvSpPr>
              <a:spLocks noChangeArrowheads="1"/>
            </p:cNvSpPr>
            <p:nvPr/>
          </p:nvSpPr>
          <p:spPr bwMode="auto">
            <a:xfrm>
              <a:off x="-7207695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Rectangle 1434"/>
            <p:cNvSpPr>
              <a:spLocks noChangeArrowheads="1"/>
            </p:cNvSpPr>
            <p:nvPr/>
          </p:nvSpPr>
          <p:spPr bwMode="auto">
            <a:xfrm>
              <a:off x="-7121969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Rectangle 1435"/>
            <p:cNvSpPr>
              <a:spLocks noChangeArrowheads="1"/>
            </p:cNvSpPr>
            <p:nvPr/>
          </p:nvSpPr>
          <p:spPr bwMode="auto">
            <a:xfrm>
              <a:off x="-6861610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Rectangle 1436"/>
            <p:cNvSpPr>
              <a:spLocks noChangeArrowheads="1"/>
            </p:cNvSpPr>
            <p:nvPr/>
          </p:nvSpPr>
          <p:spPr bwMode="auto">
            <a:xfrm>
              <a:off x="-7296599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Rectangle 1437"/>
            <p:cNvSpPr>
              <a:spLocks noChangeArrowheads="1"/>
            </p:cNvSpPr>
            <p:nvPr/>
          </p:nvSpPr>
          <p:spPr bwMode="auto">
            <a:xfrm>
              <a:off x="-7121969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Rectangle 1438"/>
            <p:cNvSpPr>
              <a:spLocks noChangeArrowheads="1"/>
            </p:cNvSpPr>
            <p:nvPr/>
          </p:nvSpPr>
          <p:spPr bwMode="auto">
            <a:xfrm>
              <a:off x="-6947336" y="157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Rectangle 1439"/>
            <p:cNvSpPr>
              <a:spLocks noChangeArrowheads="1"/>
            </p:cNvSpPr>
            <p:nvPr/>
          </p:nvSpPr>
          <p:spPr bwMode="auto">
            <a:xfrm>
              <a:off x="-7207695" y="2492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Rectangle 1440"/>
            <p:cNvSpPr>
              <a:spLocks noChangeArrowheads="1"/>
            </p:cNvSpPr>
            <p:nvPr/>
          </p:nvSpPr>
          <p:spPr bwMode="auto">
            <a:xfrm>
              <a:off x="-7036240" y="2492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Rectangle 1441"/>
            <p:cNvSpPr>
              <a:spLocks noChangeArrowheads="1"/>
            </p:cNvSpPr>
            <p:nvPr/>
          </p:nvSpPr>
          <p:spPr bwMode="auto">
            <a:xfrm>
              <a:off x="-6861610" y="249237"/>
              <a:ext cx="139705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Rectangle 1442"/>
            <p:cNvSpPr>
              <a:spLocks noChangeArrowheads="1"/>
            </p:cNvSpPr>
            <p:nvPr/>
          </p:nvSpPr>
          <p:spPr bwMode="auto">
            <a:xfrm>
              <a:off x="-7296599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Rectangle 1443"/>
            <p:cNvSpPr>
              <a:spLocks noChangeArrowheads="1"/>
            </p:cNvSpPr>
            <p:nvPr/>
          </p:nvSpPr>
          <p:spPr bwMode="auto">
            <a:xfrm>
              <a:off x="-7121969" y="338137"/>
              <a:ext cx="222258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Rectangle 1444"/>
            <p:cNvSpPr>
              <a:spLocks noChangeArrowheads="1"/>
            </p:cNvSpPr>
            <p:nvPr/>
          </p:nvSpPr>
          <p:spPr bwMode="auto">
            <a:xfrm>
              <a:off x="-7207695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Rectangle 1445"/>
            <p:cNvSpPr>
              <a:spLocks noChangeArrowheads="1"/>
            </p:cNvSpPr>
            <p:nvPr/>
          </p:nvSpPr>
          <p:spPr bwMode="auto">
            <a:xfrm>
              <a:off x="-7036240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Rectangle 1446"/>
            <p:cNvSpPr>
              <a:spLocks noChangeArrowheads="1"/>
            </p:cNvSpPr>
            <p:nvPr/>
          </p:nvSpPr>
          <p:spPr bwMode="auto">
            <a:xfrm>
              <a:off x="-6947336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Rectangle 1447"/>
            <p:cNvSpPr>
              <a:spLocks noChangeArrowheads="1"/>
            </p:cNvSpPr>
            <p:nvPr/>
          </p:nvSpPr>
          <p:spPr bwMode="auto">
            <a:xfrm>
              <a:off x="-7207695" y="5159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Rectangle 1448"/>
            <p:cNvSpPr>
              <a:spLocks noChangeArrowheads="1"/>
            </p:cNvSpPr>
            <p:nvPr/>
          </p:nvSpPr>
          <p:spPr bwMode="auto">
            <a:xfrm>
              <a:off x="-7036240" y="5159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Rectangle 1449"/>
            <p:cNvSpPr>
              <a:spLocks noChangeArrowheads="1"/>
            </p:cNvSpPr>
            <p:nvPr/>
          </p:nvSpPr>
          <p:spPr bwMode="auto">
            <a:xfrm>
              <a:off x="-7296599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Rectangle 1450"/>
            <p:cNvSpPr>
              <a:spLocks noChangeArrowheads="1"/>
            </p:cNvSpPr>
            <p:nvPr/>
          </p:nvSpPr>
          <p:spPr bwMode="auto">
            <a:xfrm>
              <a:off x="-7121969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Rectangle 1451"/>
            <p:cNvSpPr>
              <a:spLocks noChangeArrowheads="1"/>
            </p:cNvSpPr>
            <p:nvPr/>
          </p:nvSpPr>
          <p:spPr bwMode="auto">
            <a:xfrm>
              <a:off x="-6861610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Rectangle 1452"/>
            <p:cNvSpPr>
              <a:spLocks noChangeArrowheads="1"/>
            </p:cNvSpPr>
            <p:nvPr/>
          </p:nvSpPr>
          <p:spPr bwMode="auto">
            <a:xfrm>
              <a:off x="-7296599" y="695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Rectangle 1453"/>
            <p:cNvSpPr>
              <a:spLocks noChangeArrowheads="1"/>
            </p:cNvSpPr>
            <p:nvPr/>
          </p:nvSpPr>
          <p:spPr bwMode="auto">
            <a:xfrm>
              <a:off x="-7207695" y="695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Rectangle 1454"/>
            <p:cNvSpPr>
              <a:spLocks noChangeArrowheads="1"/>
            </p:cNvSpPr>
            <p:nvPr/>
          </p:nvSpPr>
          <p:spPr bwMode="auto">
            <a:xfrm>
              <a:off x="-7296599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Rectangle 1455"/>
            <p:cNvSpPr>
              <a:spLocks noChangeArrowheads="1"/>
            </p:cNvSpPr>
            <p:nvPr/>
          </p:nvSpPr>
          <p:spPr bwMode="auto">
            <a:xfrm>
              <a:off x="-7121969" y="784224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Rectangle 1456"/>
            <p:cNvSpPr>
              <a:spLocks noChangeArrowheads="1"/>
            </p:cNvSpPr>
            <p:nvPr/>
          </p:nvSpPr>
          <p:spPr bwMode="auto">
            <a:xfrm>
              <a:off x="-6861610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Rectangle 1457"/>
            <p:cNvSpPr>
              <a:spLocks noChangeArrowheads="1"/>
            </p:cNvSpPr>
            <p:nvPr/>
          </p:nvSpPr>
          <p:spPr bwMode="auto">
            <a:xfrm>
              <a:off x="-7207695" y="87312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Rectangle 1458"/>
            <p:cNvSpPr>
              <a:spLocks noChangeArrowheads="1"/>
            </p:cNvSpPr>
            <p:nvPr/>
          </p:nvSpPr>
          <p:spPr bwMode="auto">
            <a:xfrm>
              <a:off x="-7207695" y="9620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Rectangle 1459"/>
            <p:cNvSpPr>
              <a:spLocks noChangeArrowheads="1"/>
            </p:cNvSpPr>
            <p:nvPr/>
          </p:nvSpPr>
          <p:spPr bwMode="auto">
            <a:xfrm>
              <a:off x="-7036240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Rectangle 1460"/>
            <p:cNvSpPr>
              <a:spLocks noChangeArrowheads="1"/>
            </p:cNvSpPr>
            <p:nvPr/>
          </p:nvSpPr>
          <p:spPr bwMode="auto">
            <a:xfrm>
              <a:off x="-6861610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Rectangle 1461"/>
            <p:cNvSpPr>
              <a:spLocks noChangeArrowheads="1"/>
            </p:cNvSpPr>
            <p:nvPr/>
          </p:nvSpPr>
          <p:spPr bwMode="auto">
            <a:xfrm>
              <a:off x="-7296599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Rectangle 1462"/>
            <p:cNvSpPr>
              <a:spLocks noChangeArrowheads="1"/>
            </p:cNvSpPr>
            <p:nvPr/>
          </p:nvSpPr>
          <p:spPr bwMode="auto">
            <a:xfrm>
              <a:off x="-7121969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Rectangle 1463"/>
            <p:cNvSpPr>
              <a:spLocks noChangeArrowheads="1"/>
            </p:cNvSpPr>
            <p:nvPr/>
          </p:nvSpPr>
          <p:spPr bwMode="auto">
            <a:xfrm>
              <a:off x="-6947336" y="1050925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Rectangle 1464"/>
            <p:cNvSpPr>
              <a:spLocks noChangeArrowheads="1"/>
            </p:cNvSpPr>
            <p:nvPr/>
          </p:nvSpPr>
          <p:spPr bwMode="auto">
            <a:xfrm>
              <a:off x="-7296599" y="1139826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Rectangle 1465"/>
            <p:cNvSpPr>
              <a:spLocks noChangeArrowheads="1"/>
            </p:cNvSpPr>
            <p:nvPr/>
          </p:nvSpPr>
          <p:spPr bwMode="auto">
            <a:xfrm>
              <a:off x="-7036240" y="1139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Rectangle 1466"/>
            <p:cNvSpPr>
              <a:spLocks noChangeArrowheads="1"/>
            </p:cNvSpPr>
            <p:nvPr/>
          </p:nvSpPr>
          <p:spPr bwMode="auto">
            <a:xfrm>
              <a:off x="-7121969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Rectangle 1467"/>
            <p:cNvSpPr>
              <a:spLocks noChangeArrowheads="1"/>
            </p:cNvSpPr>
            <p:nvPr/>
          </p:nvSpPr>
          <p:spPr bwMode="auto">
            <a:xfrm>
              <a:off x="-6947336" y="12319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Rectangle 1468"/>
            <p:cNvSpPr>
              <a:spLocks noChangeArrowheads="1"/>
            </p:cNvSpPr>
            <p:nvPr/>
          </p:nvSpPr>
          <p:spPr bwMode="auto">
            <a:xfrm>
              <a:off x="-6861610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Rectangle 1469"/>
            <p:cNvSpPr>
              <a:spLocks noChangeArrowheads="1"/>
            </p:cNvSpPr>
            <p:nvPr/>
          </p:nvSpPr>
          <p:spPr bwMode="auto">
            <a:xfrm>
              <a:off x="-7296599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Rectangle 1470"/>
            <p:cNvSpPr>
              <a:spLocks noChangeArrowheads="1"/>
            </p:cNvSpPr>
            <p:nvPr/>
          </p:nvSpPr>
          <p:spPr bwMode="auto">
            <a:xfrm>
              <a:off x="-7207695" y="13208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Rectangle 1471"/>
            <p:cNvSpPr>
              <a:spLocks noChangeArrowheads="1"/>
            </p:cNvSpPr>
            <p:nvPr/>
          </p:nvSpPr>
          <p:spPr bwMode="auto">
            <a:xfrm>
              <a:off x="-7121969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Rectangle 1472"/>
            <p:cNvSpPr>
              <a:spLocks noChangeArrowheads="1"/>
            </p:cNvSpPr>
            <p:nvPr/>
          </p:nvSpPr>
          <p:spPr bwMode="auto">
            <a:xfrm>
              <a:off x="-6861610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Rectangle 1473"/>
            <p:cNvSpPr>
              <a:spLocks noChangeArrowheads="1"/>
            </p:cNvSpPr>
            <p:nvPr/>
          </p:nvSpPr>
          <p:spPr bwMode="auto">
            <a:xfrm>
              <a:off x="-7296599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Rectangle 1474"/>
            <p:cNvSpPr>
              <a:spLocks noChangeArrowheads="1"/>
            </p:cNvSpPr>
            <p:nvPr/>
          </p:nvSpPr>
          <p:spPr bwMode="auto">
            <a:xfrm>
              <a:off x="-7121969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Rectangle 1475"/>
            <p:cNvSpPr>
              <a:spLocks noChangeArrowheads="1"/>
            </p:cNvSpPr>
            <p:nvPr/>
          </p:nvSpPr>
          <p:spPr bwMode="auto">
            <a:xfrm>
              <a:off x="-6947336" y="14097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Rectangle 1476"/>
            <p:cNvSpPr>
              <a:spLocks noChangeArrowheads="1"/>
            </p:cNvSpPr>
            <p:nvPr/>
          </p:nvSpPr>
          <p:spPr bwMode="auto">
            <a:xfrm>
              <a:off x="-7207695" y="14986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Rectangle 1477"/>
            <p:cNvSpPr>
              <a:spLocks noChangeArrowheads="1"/>
            </p:cNvSpPr>
            <p:nvPr/>
          </p:nvSpPr>
          <p:spPr bwMode="auto">
            <a:xfrm>
              <a:off x="-7036240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Rectangle 1478"/>
            <p:cNvSpPr>
              <a:spLocks noChangeArrowheads="1"/>
            </p:cNvSpPr>
            <p:nvPr/>
          </p:nvSpPr>
          <p:spPr bwMode="auto">
            <a:xfrm>
              <a:off x="-6861610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Rectangle 1479"/>
            <p:cNvSpPr>
              <a:spLocks noChangeArrowheads="1"/>
            </p:cNvSpPr>
            <p:nvPr/>
          </p:nvSpPr>
          <p:spPr bwMode="auto">
            <a:xfrm>
              <a:off x="-7296599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Rectangle 1480"/>
            <p:cNvSpPr>
              <a:spLocks noChangeArrowheads="1"/>
            </p:cNvSpPr>
            <p:nvPr/>
          </p:nvSpPr>
          <p:spPr bwMode="auto">
            <a:xfrm>
              <a:off x="-7121969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Rectangle 1481"/>
            <p:cNvSpPr>
              <a:spLocks noChangeArrowheads="1"/>
            </p:cNvSpPr>
            <p:nvPr/>
          </p:nvSpPr>
          <p:spPr bwMode="auto">
            <a:xfrm>
              <a:off x="-6769532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Rectangle 1482"/>
            <p:cNvSpPr>
              <a:spLocks noChangeArrowheads="1"/>
            </p:cNvSpPr>
            <p:nvPr/>
          </p:nvSpPr>
          <p:spPr bwMode="auto">
            <a:xfrm>
              <a:off x="-6683803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Rectangle 1483"/>
            <p:cNvSpPr>
              <a:spLocks noChangeArrowheads="1"/>
            </p:cNvSpPr>
            <p:nvPr/>
          </p:nvSpPr>
          <p:spPr bwMode="auto">
            <a:xfrm>
              <a:off x="-6509172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Rectangle 1484"/>
            <p:cNvSpPr>
              <a:spLocks noChangeArrowheads="1"/>
            </p:cNvSpPr>
            <p:nvPr/>
          </p:nvSpPr>
          <p:spPr bwMode="auto">
            <a:xfrm>
              <a:off x="-6423444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Rectangle 1485"/>
            <p:cNvSpPr>
              <a:spLocks noChangeArrowheads="1"/>
            </p:cNvSpPr>
            <p:nvPr/>
          </p:nvSpPr>
          <p:spPr bwMode="auto">
            <a:xfrm>
              <a:off x="-6337717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Rectangle 1486"/>
            <p:cNvSpPr>
              <a:spLocks noChangeArrowheads="1"/>
            </p:cNvSpPr>
            <p:nvPr/>
          </p:nvSpPr>
          <p:spPr bwMode="auto">
            <a:xfrm>
              <a:off x="-6769532" y="-1984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Rectangle 1487"/>
            <p:cNvSpPr>
              <a:spLocks noChangeArrowheads="1"/>
            </p:cNvSpPr>
            <p:nvPr/>
          </p:nvSpPr>
          <p:spPr bwMode="auto">
            <a:xfrm>
              <a:off x="-6598076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Rectangle 1488"/>
            <p:cNvSpPr>
              <a:spLocks noChangeArrowheads="1"/>
            </p:cNvSpPr>
            <p:nvPr/>
          </p:nvSpPr>
          <p:spPr bwMode="auto">
            <a:xfrm>
              <a:off x="-6423444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Rectangle 1489"/>
            <p:cNvSpPr>
              <a:spLocks noChangeArrowheads="1"/>
            </p:cNvSpPr>
            <p:nvPr/>
          </p:nvSpPr>
          <p:spPr bwMode="auto">
            <a:xfrm>
              <a:off x="-6683803" y="-109537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Rectangle 1490"/>
            <p:cNvSpPr>
              <a:spLocks noChangeArrowheads="1"/>
            </p:cNvSpPr>
            <p:nvPr/>
          </p:nvSpPr>
          <p:spPr bwMode="auto">
            <a:xfrm>
              <a:off x="-6337717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Rectangle 1491"/>
            <p:cNvSpPr>
              <a:spLocks noChangeArrowheads="1"/>
            </p:cNvSpPr>
            <p:nvPr/>
          </p:nvSpPr>
          <p:spPr bwMode="auto">
            <a:xfrm>
              <a:off x="-6769532" y="-2063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Rectangle 1492"/>
            <p:cNvSpPr>
              <a:spLocks noChangeArrowheads="1"/>
            </p:cNvSpPr>
            <p:nvPr/>
          </p:nvSpPr>
          <p:spPr bwMode="auto">
            <a:xfrm>
              <a:off x="-6509172" y="-20637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Rectangle 1493"/>
            <p:cNvSpPr>
              <a:spLocks noChangeArrowheads="1"/>
            </p:cNvSpPr>
            <p:nvPr/>
          </p:nvSpPr>
          <p:spPr bwMode="auto">
            <a:xfrm>
              <a:off x="-6337717" y="-206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Rectangle 1494"/>
            <p:cNvSpPr>
              <a:spLocks noChangeArrowheads="1"/>
            </p:cNvSpPr>
            <p:nvPr/>
          </p:nvSpPr>
          <p:spPr bwMode="auto">
            <a:xfrm>
              <a:off x="-6769532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Rectangle 1495"/>
            <p:cNvSpPr>
              <a:spLocks noChangeArrowheads="1"/>
            </p:cNvSpPr>
            <p:nvPr/>
          </p:nvSpPr>
          <p:spPr bwMode="auto">
            <a:xfrm>
              <a:off x="-6683803" y="68264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Rectangle 1496"/>
            <p:cNvSpPr>
              <a:spLocks noChangeArrowheads="1"/>
            </p:cNvSpPr>
            <p:nvPr/>
          </p:nvSpPr>
          <p:spPr bwMode="auto">
            <a:xfrm>
              <a:off x="-6509172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Rectangle 1497"/>
            <p:cNvSpPr>
              <a:spLocks noChangeArrowheads="1"/>
            </p:cNvSpPr>
            <p:nvPr/>
          </p:nvSpPr>
          <p:spPr bwMode="auto">
            <a:xfrm>
              <a:off x="-6337717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Rectangle 1498"/>
            <p:cNvSpPr>
              <a:spLocks noChangeArrowheads="1"/>
            </p:cNvSpPr>
            <p:nvPr/>
          </p:nvSpPr>
          <p:spPr bwMode="auto">
            <a:xfrm>
              <a:off x="-6769532" y="157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Rectangle 1499"/>
            <p:cNvSpPr>
              <a:spLocks noChangeArrowheads="1"/>
            </p:cNvSpPr>
            <p:nvPr/>
          </p:nvSpPr>
          <p:spPr bwMode="auto">
            <a:xfrm>
              <a:off x="-6598076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Rectangle 1500"/>
            <p:cNvSpPr>
              <a:spLocks noChangeArrowheads="1"/>
            </p:cNvSpPr>
            <p:nvPr/>
          </p:nvSpPr>
          <p:spPr bwMode="auto">
            <a:xfrm>
              <a:off x="-6515522" y="157162"/>
              <a:ext cx="142880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Rectangle 1501"/>
            <p:cNvSpPr>
              <a:spLocks noChangeArrowheads="1"/>
            </p:cNvSpPr>
            <p:nvPr/>
          </p:nvSpPr>
          <p:spPr bwMode="auto">
            <a:xfrm>
              <a:off x="-6683803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Rectangle 1502"/>
            <p:cNvSpPr>
              <a:spLocks noChangeArrowheads="1"/>
            </p:cNvSpPr>
            <p:nvPr/>
          </p:nvSpPr>
          <p:spPr bwMode="auto">
            <a:xfrm>
              <a:off x="-6423444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Rectangle 1503"/>
            <p:cNvSpPr>
              <a:spLocks noChangeArrowheads="1"/>
            </p:cNvSpPr>
            <p:nvPr/>
          </p:nvSpPr>
          <p:spPr bwMode="auto">
            <a:xfrm>
              <a:off x="-6337717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Rectangle 1504"/>
            <p:cNvSpPr>
              <a:spLocks noChangeArrowheads="1"/>
            </p:cNvSpPr>
            <p:nvPr/>
          </p:nvSpPr>
          <p:spPr bwMode="auto">
            <a:xfrm>
              <a:off x="-6769532" y="3381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Rectangle 1505"/>
            <p:cNvSpPr>
              <a:spLocks noChangeArrowheads="1"/>
            </p:cNvSpPr>
            <p:nvPr/>
          </p:nvSpPr>
          <p:spPr bwMode="auto">
            <a:xfrm>
              <a:off x="-6598076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Rectangle 1506"/>
            <p:cNvSpPr>
              <a:spLocks noChangeArrowheads="1"/>
            </p:cNvSpPr>
            <p:nvPr/>
          </p:nvSpPr>
          <p:spPr bwMode="auto">
            <a:xfrm>
              <a:off x="-6509172" y="3381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Rectangle 1507"/>
            <p:cNvSpPr>
              <a:spLocks noChangeArrowheads="1"/>
            </p:cNvSpPr>
            <p:nvPr/>
          </p:nvSpPr>
          <p:spPr bwMode="auto">
            <a:xfrm>
              <a:off x="-6337717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Rectangle 1508"/>
            <p:cNvSpPr>
              <a:spLocks noChangeArrowheads="1"/>
            </p:cNvSpPr>
            <p:nvPr/>
          </p:nvSpPr>
          <p:spPr bwMode="auto">
            <a:xfrm>
              <a:off x="-6683803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Rectangle 1509"/>
            <p:cNvSpPr>
              <a:spLocks noChangeArrowheads="1"/>
            </p:cNvSpPr>
            <p:nvPr/>
          </p:nvSpPr>
          <p:spPr bwMode="auto">
            <a:xfrm>
              <a:off x="-6509172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Rectangle 1510"/>
            <p:cNvSpPr>
              <a:spLocks noChangeArrowheads="1"/>
            </p:cNvSpPr>
            <p:nvPr/>
          </p:nvSpPr>
          <p:spPr bwMode="auto">
            <a:xfrm>
              <a:off x="-6423444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Rectangle 1511"/>
            <p:cNvSpPr>
              <a:spLocks noChangeArrowheads="1"/>
            </p:cNvSpPr>
            <p:nvPr/>
          </p:nvSpPr>
          <p:spPr bwMode="auto">
            <a:xfrm>
              <a:off x="-6337717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Rectangle 1512"/>
            <p:cNvSpPr>
              <a:spLocks noChangeArrowheads="1"/>
            </p:cNvSpPr>
            <p:nvPr/>
          </p:nvSpPr>
          <p:spPr bwMode="auto">
            <a:xfrm>
              <a:off x="-6769532" y="515938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Rectangle 1513"/>
            <p:cNvSpPr>
              <a:spLocks noChangeArrowheads="1"/>
            </p:cNvSpPr>
            <p:nvPr/>
          </p:nvSpPr>
          <p:spPr bwMode="auto">
            <a:xfrm>
              <a:off x="-6509172" y="5159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Rectangle 1514"/>
            <p:cNvSpPr>
              <a:spLocks noChangeArrowheads="1"/>
            </p:cNvSpPr>
            <p:nvPr/>
          </p:nvSpPr>
          <p:spPr bwMode="auto">
            <a:xfrm>
              <a:off x="-6337717" y="5159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Rectangle 1515"/>
            <p:cNvSpPr>
              <a:spLocks noChangeArrowheads="1"/>
            </p:cNvSpPr>
            <p:nvPr/>
          </p:nvSpPr>
          <p:spPr bwMode="auto">
            <a:xfrm>
              <a:off x="-6509172" y="606425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Rectangle 1516"/>
            <p:cNvSpPr>
              <a:spLocks noChangeArrowheads="1"/>
            </p:cNvSpPr>
            <p:nvPr/>
          </p:nvSpPr>
          <p:spPr bwMode="auto">
            <a:xfrm>
              <a:off x="-6337717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Rectangle 1517"/>
            <p:cNvSpPr>
              <a:spLocks noChangeArrowheads="1"/>
            </p:cNvSpPr>
            <p:nvPr/>
          </p:nvSpPr>
          <p:spPr bwMode="auto">
            <a:xfrm>
              <a:off x="-6947336" y="695326"/>
              <a:ext cx="22543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Rectangle 1518"/>
            <p:cNvSpPr>
              <a:spLocks noChangeArrowheads="1"/>
            </p:cNvSpPr>
            <p:nvPr/>
          </p:nvSpPr>
          <p:spPr bwMode="auto">
            <a:xfrm>
              <a:off x="-6509172" y="695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Rectangle 1519"/>
            <p:cNvSpPr>
              <a:spLocks noChangeArrowheads="1"/>
            </p:cNvSpPr>
            <p:nvPr/>
          </p:nvSpPr>
          <p:spPr bwMode="auto">
            <a:xfrm>
              <a:off x="-6337717" y="695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Rectangle 1520"/>
            <p:cNvSpPr>
              <a:spLocks noChangeArrowheads="1"/>
            </p:cNvSpPr>
            <p:nvPr/>
          </p:nvSpPr>
          <p:spPr bwMode="auto">
            <a:xfrm>
              <a:off x="-6683803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Rectangle 1521"/>
            <p:cNvSpPr>
              <a:spLocks noChangeArrowheads="1"/>
            </p:cNvSpPr>
            <p:nvPr/>
          </p:nvSpPr>
          <p:spPr bwMode="auto">
            <a:xfrm>
              <a:off x="-6598076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522"/>
            <p:cNvSpPr>
              <a:spLocks noChangeArrowheads="1"/>
            </p:cNvSpPr>
            <p:nvPr/>
          </p:nvSpPr>
          <p:spPr bwMode="auto">
            <a:xfrm>
              <a:off x="-6420269" y="784224"/>
              <a:ext cx="133354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Rectangle 1523"/>
            <p:cNvSpPr>
              <a:spLocks noChangeArrowheads="1"/>
            </p:cNvSpPr>
            <p:nvPr/>
          </p:nvSpPr>
          <p:spPr bwMode="auto">
            <a:xfrm>
              <a:off x="-6683803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Rectangle 1524"/>
            <p:cNvSpPr>
              <a:spLocks noChangeArrowheads="1"/>
            </p:cNvSpPr>
            <p:nvPr/>
          </p:nvSpPr>
          <p:spPr bwMode="auto">
            <a:xfrm>
              <a:off x="-6509172" y="87312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Rectangle 1525"/>
            <p:cNvSpPr>
              <a:spLocks noChangeArrowheads="1"/>
            </p:cNvSpPr>
            <p:nvPr/>
          </p:nvSpPr>
          <p:spPr bwMode="auto">
            <a:xfrm>
              <a:off x="-6423444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Rectangle 1526"/>
            <p:cNvSpPr>
              <a:spLocks noChangeArrowheads="1"/>
            </p:cNvSpPr>
            <p:nvPr/>
          </p:nvSpPr>
          <p:spPr bwMode="auto">
            <a:xfrm>
              <a:off x="-6337717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Rectangle 1527"/>
            <p:cNvSpPr>
              <a:spLocks noChangeArrowheads="1"/>
            </p:cNvSpPr>
            <p:nvPr/>
          </p:nvSpPr>
          <p:spPr bwMode="auto">
            <a:xfrm>
              <a:off x="-6683803" y="962025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Rectangle 1528"/>
            <p:cNvSpPr>
              <a:spLocks noChangeArrowheads="1"/>
            </p:cNvSpPr>
            <p:nvPr/>
          </p:nvSpPr>
          <p:spPr bwMode="auto">
            <a:xfrm>
              <a:off x="-6337717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Rectangle 1529"/>
            <p:cNvSpPr>
              <a:spLocks noChangeArrowheads="1"/>
            </p:cNvSpPr>
            <p:nvPr/>
          </p:nvSpPr>
          <p:spPr bwMode="auto">
            <a:xfrm>
              <a:off x="-6769532" y="10509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Rectangle 1530"/>
            <p:cNvSpPr>
              <a:spLocks noChangeArrowheads="1"/>
            </p:cNvSpPr>
            <p:nvPr/>
          </p:nvSpPr>
          <p:spPr bwMode="auto">
            <a:xfrm>
              <a:off x="-6337717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Rectangle 1531"/>
            <p:cNvSpPr>
              <a:spLocks noChangeArrowheads="1"/>
            </p:cNvSpPr>
            <p:nvPr/>
          </p:nvSpPr>
          <p:spPr bwMode="auto">
            <a:xfrm>
              <a:off x="-6769532" y="1139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Rectangle 1532"/>
            <p:cNvSpPr>
              <a:spLocks noChangeArrowheads="1"/>
            </p:cNvSpPr>
            <p:nvPr/>
          </p:nvSpPr>
          <p:spPr bwMode="auto">
            <a:xfrm>
              <a:off x="-6683803" y="11398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Rectangle 1533"/>
            <p:cNvSpPr>
              <a:spLocks noChangeArrowheads="1"/>
            </p:cNvSpPr>
            <p:nvPr/>
          </p:nvSpPr>
          <p:spPr bwMode="auto">
            <a:xfrm>
              <a:off x="-6509172" y="1139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Rectangle 1534"/>
            <p:cNvSpPr>
              <a:spLocks noChangeArrowheads="1"/>
            </p:cNvSpPr>
            <p:nvPr/>
          </p:nvSpPr>
          <p:spPr bwMode="auto">
            <a:xfrm>
              <a:off x="-6420269" y="1139825"/>
              <a:ext cx="133354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Rectangle 1535"/>
            <p:cNvSpPr>
              <a:spLocks noChangeArrowheads="1"/>
            </p:cNvSpPr>
            <p:nvPr/>
          </p:nvSpPr>
          <p:spPr bwMode="auto">
            <a:xfrm>
              <a:off x="-6598076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Rectangle 1536"/>
            <p:cNvSpPr>
              <a:spLocks noChangeArrowheads="1"/>
            </p:cNvSpPr>
            <p:nvPr/>
          </p:nvSpPr>
          <p:spPr bwMode="auto">
            <a:xfrm>
              <a:off x="-6423444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Rectangle 1537"/>
            <p:cNvSpPr>
              <a:spLocks noChangeArrowheads="1"/>
            </p:cNvSpPr>
            <p:nvPr/>
          </p:nvSpPr>
          <p:spPr bwMode="auto">
            <a:xfrm>
              <a:off x="-6337717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Rectangle 1538"/>
            <p:cNvSpPr>
              <a:spLocks noChangeArrowheads="1"/>
            </p:cNvSpPr>
            <p:nvPr/>
          </p:nvSpPr>
          <p:spPr bwMode="auto">
            <a:xfrm>
              <a:off x="-6769532" y="13208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Rectangle 1539"/>
            <p:cNvSpPr>
              <a:spLocks noChangeArrowheads="1"/>
            </p:cNvSpPr>
            <p:nvPr/>
          </p:nvSpPr>
          <p:spPr bwMode="auto">
            <a:xfrm>
              <a:off x="-6683803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Rectangle 1540"/>
            <p:cNvSpPr>
              <a:spLocks noChangeArrowheads="1"/>
            </p:cNvSpPr>
            <p:nvPr/>
          </p:nvSpPr>
          <p:spPr bwMode="auto">
            <a:xfrm>
              <a:off x="-6598076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Rectangle 1541"/>
            <p:cNvSpPr>
              <a:spLocks noChangeArrowheads="1"/>
            </p:cNvSpPr>
            <p:nvPr/>
          </p:nvSpPr>
          <p:spPr bwMode="auto">
            <a:xfrm>
              <a:off x="-6337717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Rectangle 1542"/>
            <p:cNvSpPr>
              <a:spLocks noChangeArrowheads="1"/>
            </p:cNvSpPr>
            <p:nvPr/>
          </p:nvSpPr>
          <p:spPr bwMode="auto">
            <a:xfrm>
              <a:off x="-6769532" y="14097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Rectangle 1543"/>
            <p:cNvSpPr>
              <a:spLocks noChangeArrowheads="1"/>
            </p:cNvSpPr>
            <p:nvPr/>
          </p:nvSpPr>
          <p:spPr bwMode="auto">
            <a:xfrm>
              <a:off x="-6598076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Rectangle 1544"/>
            <p:cNvSpPr>
              <a:spLocks noChangeArrowheads="1"/>
            </p:cNvSpPr>
            <p:nvPr/>
          </p:nvSpPr>
          <p:spPr bwMode="auto">
            <a:xfrm>
              <a:off x="-6423444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Rectangle 1545"/>
            <p:cNvSpPr>
              <a:spLocks noChangeArrowheads="1"/>
            </p:cNvSpPr>
            <p:nvPr/>
          </p:nvSpPr>
          <p:spPr bwMode="auto">
            <a:xfrm>
              <a:off x="-6683803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Rectangle 1546"/>
            <p:cNvSpPr>
              <a:spLocks noChangeArrowheads="1"/>
            </p:cNvSpPr>
            <p:nvPr/>
          </p:nvSpPr>
          <p:spPr bwMode="auto">
            <a:xfrm>
              <a:off x="-6509172" y="14986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Rectangle 1547"/>
            <p:cNvSpPr>
              <a:spLocks noChangeArrowheads="1"/>
            </p:cNvSpPr>
            <p:nvPr/>
          </p:nvSpPr>
          <p:spPr bwMode="auto">
            <a:xfrm>
              <a:off x="-6337717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Rectangle 1548"/>
            <p:cNvSpPr>
              <a:spLocks noChangeArrowheads="1"/>
            </p:cNvSpPr>
            <p:nvPr/>
          </p:nvSpPr>
          <p:spPr bwMode="auto">
            <a:xfrm>
              <a:off x="-6769532" y="1587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Rectangle 1549"/>
            <p:cNvSpPr>
              <a:spLocks noChangeArrowheads="1"/>
            </p:cNvSpPr>
            <p:nvPr/>
          </p:nvSpPr>
          <p:spPr bwMode="auto">
            <a:xfrm>
              <a:off x="-6598076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Rectangle 1550"/>
            <p:cNvSpPr>
              <a:spLocks noChangeArrowheads="1"/>
            </p:cNvSpPr>
            <p:nvPr/>
          </p:nvSpPr>
          <p:spPr bwMode="auto">
            <a:xfrm>
              <a:off x="-6337717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551"/>
            <p:cNvSpPr>
              <a:spLocks noChangeArrowheads="1"/>
            </p:cNvSpPr>
            <p:nvPr/>
          </p:nvSpPr>
          <p:spPr bwMode="auto">
            <a:xfrm>
              <a:off x="-7121969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Rectangle 1552"/>
            <p:cNvSpPr>
              <a:spLocks noChangeArrowheads="1"/>
            </p:cNvSpPr>
            <p:nvPr/>
          </p:nvSpPr>
          <p:spPr bwMode="auto">
            <a:xfrm>
              <a:off x="-6861610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Rectangle 1553"/>
            <p:cNvSpPr>
              <a:spLocks noChangeArrowheads="1"/>
            </p:cNvSpPr>
            <p:nvPr/>
          </p:nvSpPr>
          <p:spPr bwMode="auto">
            <a:xfrm>
              <a:off x="-6769532" y="1674813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Rectangle 1554"/>
            <p:cNvSpPr>
              <a:spLocks noChangeArrowheads="1"/>
            </p:cNvSpPr>
            <p:nvPr/>
          </p:nvSpPr>
          <p:spPr bwMode="auto">
            <a:xfrm>
              <a:off x="-6598076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Rectangle 1555"/>
            <p:cNvSpPr>
              <a:spLocks noChangeArrowheads="1"/>
            </p:cNvSpPr>
            <p:nvPr/>
          </p:nvSpPr>
          <p:spPr bwMode="auto">
            <a:xfrm>
              <a:off x="-7296599" y="17573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Rectangle 1556"/>
            <p:cNvSpPr>
              <a:spLocks noChangeArrowheads="1"/>
            </p:cNvSpPr>
            <p:nvPr/>
          </p:nvSpPr>
          <p:spPr bwMode="auto">
            <a:xfrm>
              <a:off x="-7207695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Rectangle 1557"/>
            <p:cNvSpPr>
              <a:spLocks noChangeArrowheads="1"/>
            </p:cNvSpPr>
            <p:nvPr/>
          </p:nvSpPr>
          <p:spPr bwMode="auto">
            <a:xfrm>
              <a:off x="-6947336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Rectangle 1558"/>
            <p:cNvSpPr>
              <a:spLocks noChangeArrowheads="1"/>
            </p:cNvSpPr>
            <p:nvPr/>
          </p:nvSpPr>
          <p:spPr bwMode="auto">
            <a:xfrm>
              <a:off x="-6769532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Rectangle 1559"/>
            <p:cNvSpPr>
              <a:spLocks noChangeArrowheads="1"/>
            </p:cNvSpPr>
            <p:nvPr/>
          </p:nvSpPr>
          <p:spPr bwMode="auto">
            <a:xfrm>
              <a:off x="-6337717" y="17573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Rectangle 1560"/>
            <p:cNvSpPr>
              <a:spLocks noChangeArrowheads="1"/>
            </p:cNvSpPr>
            <p:nvPr/>
          </p:nvSpPr>
          <p:spPr bwMode="auto">
            <a:xfrm>
              <a:off x="-6861610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Rectangle 1561"/>
            <p:cNvSpPr>
              <a:spLocks noChangeArrowheads="1"/>
            </p:cNvSpPr>
            <p:nvPr/>
          </p:nvSpPr>
          <p:spPr bwMode="auto">
            <a:xfrm>
              <a:off x="-7036240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Rectangle 1562"/>
            <p:cNvSpPr>
              <a:spLocks noChangeArrowheads="1"/>
            </p:cNvSpPr>
            <p:nvPr/>
          </p:nvSpPr>
          <p:spPr bwMode="auto">
            <a:xfrm>
              <a:off x="-6423444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Rectangle 1563"/>
            <p:cNvSpPr>
              <a:spLocks noChangeArrowheads="1"/>
            </p:cNvSpPr>
            <p:nvPr/>
          </p:nvSpPr>
          <p:spPr bwMode="auto">
            <a:xfrm>
              <a:off x="-6337717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Rectangle 1564"/>
            <p:cNvSpPr>
              <a:spLocks noChangeArrowheads="1"/>
            </p:cNvSpPr>
            <p:nvPr/>
          </p:nvSpPr>
          <p:spPr bwMode="auto">
            <a:xfrm>
              <a:off x="-7296599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Rectangle 1565"/>
            <p:cNvSpPr>
              <a:spLocks noChangeArrowheads="1"/>
            </p:cNvSpPr>
            <p:nvPr/>
          </p:nvSpPr>
          <p:spPr bwMode="auto">
            <a:xfrm>
              <a:off x="-6683803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Rectangle 1566"/>
            <p:cNvSpPr>
              <a:spLocks noChangeArrowheads="1"/>
            </p:cNvSpPr>
            <p:nvPr/>
          </p:nvSpPr>
          <p:spPr bwMode="auto">
            <a:xfrm>
              <a:off x="-7121969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Rectangle 1567"/>
            <p:cNvSpPr>
              <a:spLocks noChangeArrowheads="1"/>
            </p:cNvSpPr>
            <p:nvPr/>
          </p:nvSpPr>
          <p:spPr bwMode="auto">
            <a:xfrm>
              <a:off x="-6509172" y="191611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Rectangle 1568"/>
            <p:cNvSpPr>
              <a:spLocks noChangeArrowheads="1"/>
            </p:cNvSpPr>
            <p:nvPr/>
          </p:nvSpPr>
          <p:spPr bwMode="auto">
            <a:xfrm>
              <a:off x="-6337717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Rectangle 1569"/>
            <p:cNvSpPr>
              <a:spLocks noChangeArrowheads="1"/>
            </p:cNvSpPr>
            <p:nvPr/>
          </p:nvSpPr>
          <p:spPr bwMode="auto">
            <a:xfrm>
              <a:off x="-7296599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Rectangle 1570"/>
            <p:cNvSpPr>
              <a:spLocks noChangeArrowheads="1"/>
            </p:cNvSpPr>
            <p:nvPr/>
          </p:nvSpPr>
          <p:spPr bwMode="auto">
            <a:xfrm>
              <a:off x="-7036240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Rectangle 1571"/>
            <p:cNvSpPr>
              <a:spLocks noChangeArrowheads="1"/>
            </p:cNvSpPr>
            <p:nvPr/>
          </p:nvSpPr>
          <p:spPr bwMode="auto">
            <a:xfrm>
              <a:off x="-7207695" y="1995489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Rectangle 1572"/>
            <p:cNvSpPr>
              <a:spLocks noChangeArrowheads="1"/>
            </p:cNvSpPr>
            <p:nvPr/>
          </p:nvSpPr>
          <p:spPr bwMode="auto">
            <a:xfrm>
              <a:off x="-6598076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Rectangle 1573"/>
            <p:cNvSpPr>
              <a:spLocks noChangeArrowheads="1"/>
            </p:cNvSpPr>
            <p:nvPr/>
          </p:nvSpPr>
          <p:spPr bwMode="auto">
            <a:xfrm>
              <a:off x="-6509172" y="1995489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Rectangle 1574"/>
            <p:cNvSpPr>
              <a:spLocks noChangeArrowheads="1"/>
            </p:cNvSpPr>
            <p:nvPr/>
          </p:nvSpPr>
          <p:spPr bwMode="auto">
            <a:xfrm>
              <a:off x="-7296599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Rectangle 1575"/>
            <p:cNvSpPr>
              <a:spLocks noChangeArrowheads="1"/>
            </p:cNvSpPr>
            <p:nvPr/>
          </p:nvSpPr>
          <p:spPr bwMode="auto">
            <a:xfrm>
              <a:off x="-6683803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Rectangle 1576"/>
            <p:cNvSpPr>
              <a:spLocks noChangeArrowheads="1"/>
            </p:cNvSpPr>
            <p:nvPr/>
          </p:nvSpPr>
          <p:spPr bwMode="auto">
            <a:xfrm>
              <a:off x="-7036240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Rectangle 1577"/>
            <p:cNvSpPr>
              <a:spLocks noChangeArrowheads="1"/>
            </p:cNvSpPr>
            <p:nvPr/>
          </p:nvSpPr>
          <p:spPr bwMode="auto">
            <a:xfrm>
              <a:off x="-6861610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Rectangle 1578"/>
            <p:cNvSpPr>
              <a:spLocks noChangeArrowheads="1"/>
            </p:cNvSpPr>
            <p:nvPr/>
          </p:nvSpPr>
          <p:spPr bwMode="auto">
            <a:xfrm>
              <a:off x="-6337717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Rectangle 1579"/>
            <p:cNvSpPr>
              <a:spLocks noChangeArrowheads="1"/>
            </p:cNvSpPr>
            <p:nvPr/>
          </p:nvSpPr>
          <p:spPr bwMode="auto">
            <a:xfrm>
              <a:off x="-7296599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Rectangle 1580"/>
            <p:cNvSpPr>
              <a:spLocks noChangeArrowheads="1"/>
            </p:cNvSpPr>
            <p:nvPr/>
          </p:nvSpPr>
          <p:spPr bwMode="auto">
            <a:xfrm>
              <a:off x="-6683803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Rectangle 1581"/>
            <p:cNvSpPr>
              <a:spLocks noChangeArrowheads="1"/>
            </p:cNvSpPr>
            <p:nvPr/>
          </p:nvSpPr>
          <p:spPr bwMode="auto">
            <a:xfrm>
              <a:off x="-7036240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Rectangle 1582"/>
            <p:cNvSpPr>
              <a:spLocks noChangeArrowheads="1"/>
            </p:cNvSpPr>
            <p:nvPr/>
          </p:nvSpPr>
          <p:spPr bwMode="auto">
            <a:xfrm>
              <a:off x="-6769532" y="2157413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Rectangle 1583"/>
            <p:cNvSpPr>
              <a:spLocks noChangeArrowheads="1"/>
            </p:cNvSpPr>
            <p:nvPr/>
          </p:nvSpPr>
          <p:spPr bwMode="auto">
            <a:xfrm>
              <a:off x="-6337717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Rectangle 1584"/>
            <p:cNvSpPr>
              <a:spLocks noChangeArrowheads="1"/>
            </p:cNvSpPr>
            <p:nvPr/>
          </p:nvSpPr>
          <p:spPr bwMode="auto">
            <a:xfrm>
              <a:off x="-6683803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Rectangle 1585"/>
            <p:cNvSpPr>
              <a:spLocks noChangeArrowheads="1"/>
            </p:cNvSpPr>
            <p:nvPr/>
          </p:nvSpPr>
          <p:spPr bwMode="auto">
            <a:xfrm>
              <a:off x="-7121969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Rectangle 1586"/>
            <p:cNvSpPr>
              <a:spLocks noChangeArrowheads="1"/>
            </p:cNvSpPr>
            <p:nvPr/>
          </p:nvSpPr>
          <p:spPr bwMode="auto">
            <a:xfrm>
              <a:off x="-6861610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Rectangle 1587"/>
            <p:cNvSpPr>
              <a:spLocks noChangeArrowheads="1"/>
            </p:cNvSpPr>
            <p:nvPr/>
          </p:nvSpPr>
          <p:spPr bwMode="auto">
            <a:xfrm>
              <a:off x="-7296599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Rectangle 1588"/>
            <p:cNvSpPr>
              <a:spLocks noChangeArrowheads="1"/>
            </p:cNvSpPr>
            <p:nvPr/>
          </p:nvSpPr>
          <p:spPr bwMode="auto">
            <a:xfrm>
              <a:off x="-6861610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Rectangle 1589"/>
            <p:cNvSpPr>
              <a:spLocks noChangeArrowheads="1"/>
            </p:cNvSpPr>
            <p:nvPr/>
          </p:nvSpPr>
          <p:spPr bwMode="auto">
            <a:xfrm>
              <a:off x="-6337717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Rectangle 1590"/>
            <p:cNvSpPr>
              <a:spLocks noChangeArrowheads="1"/>
            </p:cNvSpPr>
            <p:nvPr/>
          </p:nvSpPr>
          <p:spPr bwMode="auto">
            <a:xfrm>
              <a:off x="-6683803" y="2392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Rectangle 1591"/>
            <p:cNvSpPr>
              <a:spLocks noChangeArrowheads="1"/>
            </p:cNvSpPr>
            <p:nvPr/>
          </p:nvSpPr>
          <p:spPr bwMode="auto">
            <a:xfrm>
              <a:off x="-7036240" y="2392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Rectangle 1592"/>
            <p:cNvSpPr>
              <a:spLocks noChangeArrowheads="1"/>
            </p:cNvSpPr>
            <p:nvPr/>
          </p:nvSpPr>
          <p:spPr bwMode="auto">
            <a:xfrm>
              <a:off x="-7296599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Rectangle 1593"/>
            <p:cNvSpPr>
              <a:spLocks noChangeArrowheads="1"/>
            </p:cNvSpPr>
            <p:nvPr/>
          </p:nvSpPr>
          <p:spPr bwMode="auto">
            <a:xfrm>
              <a:off x="-6861610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Rectangle 1594"/>
            <p:cNvSpPr>
              <a:spLocks noChangeArrowheads="1"/>
            </p:cNvSpPr>
            <p:nvPr/>
          </p:nvSpPr>
          <p:spPr bwMode="auto">
            <a:xfrm>
              <a:off x="-6337717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Rectangle 1595"/>
            <p:cNvSpPr>
              <a:spLocks noChangeArrowheads="1"/>
            </p:cNvSpPr>
            <p:nvPr/>
          </p:nvSpPr>
          <p:spPr bwMode="auto">
            <a:xfrm>
              <a:off x="-7296599" y="256063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Rectangle 1596"/>
            <p:cNvSpPr>
              <a:spLocks noChangeArrowheads="1"/>
            </p:cNvSpPr>
            <p:nvPr/>
          </p:nvSpPr>
          <p:spPr bwMode="auto">
            <a:xfrm>
              <a:off x="-6337717" y="256063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Rectangle 1597"/>
            <p:cNvSpPr>
              <a:spLocks noChangeArrowheads="1"/>
            </p:cNvSpPr>
            <p:nvPr/>
          </p:nvSpPr>
          <p:spPr bwMode="auto">
            <a:xfrm>
              <a:off x="-6861610" y="2649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Rectangle 1598"/>
            <p:cNvSpPr>
              <a:spLocks noChangeArrowheads="1"/>
            </p:cNvSpPr>
            <p:nvPr/>
          </p:nvSpPr>
          <p:spPr bwMode="auto">
            <a:xfrm>
              <a:off x="-6337717" y="2649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Rectangle 1599"/>
            <p:cNvSpPr>
              <a:spLocks noChangeArrowheads="1"/>
            </p:cNvSpPr>
            <p:nvPr/>
          </p:nvSpPr>
          <p:spPr bwMode="auto">
            <a:xfrm>
              <a:off x="-7296601" y="27432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Rectangle 1600"/>
            <p:cNvSpPr>
              <a:spLocks noChangeArrowheads="1"/>
            </p:cNvSpPr>
            <p:nvPr/>
          </p:nvSpPr>
          <p:spPr bwMode="auto">
            <a:xfrm>
              <a:off x="-6769534" y="27432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Rectangle 1601"/>
            <p:cNvSpPr>
              <a:spLocks noChangeArrowheads="1"/>
            </p:cNvSpPr>
            <p:nvPr/>
          </p:nvSpPr>
          <p:spPr bwMode="auto">
            <a:xfrm>
              <a:off x="-6861612" y="28321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Rectangle 1602"/>
            <p:cNvSpPr>
              <a:spLocks noChangeArrowheads="1"/>
            </p:cNvSpPr>
            <p:nvPr/>
          </p:nvSpPr>
          <p:spPr bwMode="auto">
            <a:xfrm>
              <a:off x="-6861612" y="29178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Rectangle 1603"/>
            <p:cNvSpPr>
              <a:spLocks noChangeArrowheads="1"/>
            </p:cNvSpPr>
            <p:nvPr/>
          </p:nvSpPr>
          <p:spPr bwMode="auto">
            <a:xfrm>
              <a:off x="-6337717" y="28321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1604"/>
            <p:cNvSpPr/>
            <p:nvPr/>
          </p:nvSpPr>
          <p:spPr bwMode="auto">
            <a:xfrm>
              <a:off x="-6245623" y="-261938"/>
              <a:ext cx="31750" cy="3230563"/>
            </a:xfrm>
            <a:custGeom>
              <a:avLst/>
              <a:gdLst>
                <a:gd name="T0" fmla="*/ 20 w 20"/>
                <a:gd name="T1" fmla="*/ 2035 h 2035"/>
                <a:gd name="T2" fmla="*/ 0 w 20"/>
                <a:gd name="T3" fmla="*/ 2035 h 2035"/>
                <a:gd name="T4" fmla="*/ 0 w 20"/>
                <a:gd name="T5" fmla="*/ 0 h 2035"/>
                <a:gd name="T6" fmla="*/ 20 w 20"/>
                <a:gd name="T7" fmla="*/ 32 h 2035"/>
                <a:gd name="T8" fmla="*/ 20 w 20"/>
                <a:gd name="T9" fmla="*/ 2035 h 20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35">
                  <a:moveTo>
                    <a:pt x="20" y="2035"/>
                  </a:moveTo>
                  <a:lnTo>
                    <a:pt x="0" y="2035"/>
                  </a:lnTo>
                  <a:lnTo>
                    <a:pt x="0" y="0"/>
                  </a:lnTo>
                  <a:lnTo>
                    <a:pt x="20" y="32"/>
                  </a:lnTo>
                  <a:lnTo>
                    <a:pt x="20" y="20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1605"/>
            <p:cNvSpPr/>
            <p:nvPr/>
          </p:nvSpPr>
          <p:spPr bwMode="auto">
            <a:xfrm>
              <a:off x="-6178939" y="-182563"/>
              <a:ext cx="25401" cy="2574926"/>
            </a:xfrm>
            <a:custGeom>
              <a:avLst/>
              <a:gdLst>
                <a:gd name="T0" fmla="*/ 16 w 16"/>
                <a:gd name="T1" fmla="*/ 1622 h 1622"/>
                <a:gd name="T2" fmla="*/ 0 w 16"/>
                <a:gd name="T3" fmla="*/ 1622 h 1622"/>
                <a:gd name="T4" fmla="*/ 0 w 16"/>
                <a:gd name="T5" fmla="*/ 0 h 1622"/>
                <a:gd name="T6" fmla="*/ 16 w 16"/>
                <a:gd name="T7" fmla="*/ 34 h 1622"/>
                <a:gd name="T8" fmla="*/ 16 w 16"/>
                <a:gd name="T9" fmla="*/ 1622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22">
                  <a:moveTo>
                    <a:pt x="16" y="1622"/>
                  </a:moveTo>
                  <a:lnTo>
                    <a:pt x="0" y="1622"/>
                  </a:lnTo>
                  <a:lnTo>
                    <a:pt x="0" y="0"/>
                  </a:lnTo>
                  <a:lnTo>
                    <a:pt x="16" y="34"/>
                  </a:lnTo>
                  <a:lnTo>
                    <a:pt x="16" y="16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1606"/>
            <p:cNvSpPr/>
            <p:nvPr/>
          </p:nvSpPr>
          <p:spPr bwMode="auto">
            <a:xfrm>
              <a:off x="-6118423" y="-93663"/>
              <a:ext cx="15875" cy="2241550"/>
            </a:xfrm>
            <a:custGeom>
              <a:avLst/>
              <a:gdLst>
                <a:gd name="T0" fmla="*/ 10 w 10"/>
                <a:gd name="T1" fmla="*/ 1412 h 1412"/>
                <a:gd name="T2" fmla="*/ 0 w 10"/>
                <a:gd name="T3" fmla="*/ 1412 h 1412"/>
                <a:gd name="T4" fmla="*/ 0 w 10"/>
                <a:gd name="T5" fmla="*/ 0 h 1412"/>
                <a:gd name="T6" fmla="*/ 10 w 10"/>
                <a:gd name="T7" fmla="*/ 32 h 1412"/>
                <a:gd name="T8" fmla="*/ 10 w 10"/>
                <a:gd name="T9" fmla="*/ 1412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12">
                  <a:moveTo>
                    <a:pt x="10" y="1412"/>
                  </a:moveTo>
                  <a:lnTo>
                    <a:pt x="0" y="1412"/>
                  </a:lnTo>
                  <a:lnTo>
                    <a:pt x="0" y="0"/>
                  </a:lnTo>
                  <a:lnTo>
                    <a:pt x="10" y="32"/>
                  </a:lnTo>
                  <a:lnTo>
                    <a:pt x="10" y="14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572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666A186A-812F-F441-BF81-4895837FE4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9859" y="3594538"/>
            <a:ext cx="3412949" cy="326346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CB6BF87-B5F0-3348-AFA3-F31057290D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9859" y="106259"/>
            <a:ext cx="3452665" cy="345266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1DE0DF5-59AD-5C41-B507-D15E4A7B930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78623" y="1094670"/>
            <a:ext cx="2600908" cy="523924"/>
          </a:xfrm>
          <a:prstGeom prst="rect">
            <a:avLst/>
          </a:prstGeom>
          <a:solidFill>
            <a:srgbClr val="157E9F"/>
          </a:solidFill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针对密集小目标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FC398803-16D8-1245-A60F-DC6F50478DA3}"/>
              </a:ext>
            </a:extLst>
          </p:cNvPr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2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E7DE67E-0464-A540-ADF5-02A2A9F1AA99}"/>
              </a:ext>
            </a:extLst>
          </p:cNvPr>
          <p:cNvSpPr/>
          <p:nvPr/>
        </p:nvSpPr>
        <p:spPr>
          <a:xfrm>
            <a:off x="633077" y="126936"/>
            <a:ext cx="1620957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研究目的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157E9F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A2C5012-F3CB-934D-A7C3-E8008E1D9607}"/>
              </a:ext>
            </a:extLst>
          </p:cNvPr>
          <p:cNvSpPr/>
          <p:nvPr/>
        </p:nvSpPr>
        <p:spPr>
          <a:xfrm>
            <a:off x="3673349" y="252859"/>
            <a:ext cx="8718351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rgbClr val="157E9F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CD674F6-E5FB-2543-897A-DE1E6F1E10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30111" y="936294"/>
            <a:ext cx="3564001" cy="5721397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D60FD337-4F9C-6840-A92E-9A0FDE3B4DD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579860" y="737144"/>
            <a:ext cx="3452664" cy="6120855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215AAAF-0A98-9341-B7A5-91FD7FFCCC7B}"/>
              </a:ext>
            </a:extLst>
          </p:cNvPr>
          <p:cNvSpPr txBox="1"/>
          <p:nvPr/>
        </p:nvSpPr>
        <p:spPr>
          <a:xfrm>
            <a:off x="236479" y="1972708"/>
            <a:ext cx="4303664" cy="3893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b="1" dirty="0">
                <a:latin typeface="+mn-ea"/>
              </a:rPr>
              <a:t>目标：</a:t>
            </a:r>
            <a:r>
              <a:rPr lang="zh-CN" altLang="en-US" dirty="0">
                <a:latin typeface="+mn-ea"/>
              </a:rPr>
              <a:t>实现对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货架小</a:t>
            </a:r>
            <a:r>
              <a:rPr lang="zh-CN" altLang="en-US" b="1">
                <a:solidFill>
                  <a:srgbClr val="FF0000"/>
                </a:solidFill>
                <a:latin typeface="+mn-ea"/>
              </a:rPr>
              <a:t>目标</a:t>
            </a:r>
            <a:r>
              <a:rPr lang="zh-CN" altLang="en-US">
                <a:latin typeface="+mn-ea"/>
              </a:rPr>
              <a:t>检测</a:t>
            </a:r>
            <a:endParaRPr lang="en-US" altLang="zh-CN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latin typeface="+mn-ea"/>
              </a:rPr>
              <a:t>使用</a:t>
            </a:r>
            <a:r>
              <a:rPr lang="en-US" altLang="zh-CN" b="1" dirty="0">
                <a:latin typeface="+mn-ea"/>
              </a:rPr>
              <a:t>SKU-110K</a:t>
            </a:r>
            <a:r>
              <a:rPr lang="zh-CN" altLang="en-US" dirty="0">
                <a:latin typeface="+mn-ea"/>
              </a:rPr>
              <a:t>数据集</a:t>
            </a:r>
            <a:endParaRPr lang="en-US" altLang="zh-CN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右上图：</a:t>
            </a:r>
            <a:r>
              <a:rPr lang="zh-CN" altLang="en-US" dirty="0"/>
              <a:t>利用函数对测试集中</a:t>
            </a:r>
            <a:r>
              <a:rPr lang="en-US" altLang="zh-CN" b="1" dirty="0"/>
              <a:t>labels</a:t>
            </a:r>
            <a:r>
              <a:rPr lang="zh-CN" altLang="en-US" dirty="0"/>
              <a:t>分析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zh-CN" dirty="0"/>
              <a:t>可以看出</a:t>
            </a:r>
            <a:r>
              <a:rPr lang="en-US" altLang="zh-CN" b="1" dirty="0"/>
              <a:t>x</a:t>
            </a:r>
            <a:r>
              <a:rPr lang="zh-CN" altLang="en-US" b="1" dirty="0"/>
              <a:t>、</a:t>
            </a:r>
            <a:r>
              <a:rPr lang="en-US" altLang="zh-CN" b="1" dirty="0"/>
              <a:t>y</a:t>
            </a:r>
            <a:r>
              <a:rPr lang="zh-CN" altLang="en-US" b="1" dirty="0"/>
              <a:t>、</a:t>
            </a:r>
            <a:r>
              <a:rPr lang="en-US" altLang="zh-CN" b="1" dirty="0"/>
              <a:t>width</a:t>
            </a:r>
            <a:r>
              <a:rPr lang="zh-CN" altLang="en-US" b="1" dirty="0"/>
              <a:t>、</a:t>
            </a:r>
            <a:r>
              <a:rPr lang="en-US" altLang="zh-CN" b="1" dirty="0"/>
              <a:t>height</a:t>
            </a:r>
          </a:p>
          <a:p>
            <a:pPr>
              <a:lnSpc>
                <a:spcPct val="200000"/>
              </a:lnSpc>
            </a:pPr>
            <a:r>
              <a:rPr lang="zh-CN" altLang="zh-CN" dirty="0"/>
              <a:t>各自的分布和其中两两的联合分布。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右下图：</a:t>
            </a:r>
            <a:endParaRPr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dirty="0"/>
              <a:t>可以看出</a:t>
            </a:r>
            <a:r>
              <a:rPr lang="zh-CN" altLang="zh-CN" b="1" dirty="0"/>
              <a:t>锚框的大小分布</a:t>
            </a:r>
            <a:r>
              <a:rPr lang="zh-CN" altLang="zh-CN" dirty="0"/>
              <a:t>状况 </a:t>
            </a:r>
            <a:endParaRPr lang="en-US" altLang="zh-CN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A150834-9718-164B-A19D-21F687E51C5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36478" y="2112579"/>
            <a:ext cx="4203320" cy="3753567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50756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69145" y="1227919"/>
            <a:ext cx="8998856" cy="4476196"/>
          </a:xfrm>
          <a:prstGeom prst="rect">
            <a:avLst/>
          </a:prstGeom>
          <a:solidFill>
            <a:srgbClr val="157E9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文本框 199"/>
          <p:cNvSpPr txBox="1"/>
          <p:nvPr/>
        </p:nvSpPr>
        <p:spPr>
          <a:xfrm>
            <a:off x="2569210" y="2736850"/>
            <a:ext cx="4358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3</a:t>
            </a:r>
            <a:r>
              <a:rPr lang="zh-CN" altLang="en-US" sz="4000" b="1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 研究的主要内容</a:t>
            </a:r>
          </a:p>
        </p:txBody>
      </p:sp>
      <p:grpSp>
        <p:nvGrpSpPr>
          <p:cNvPr id="201" name="组合 200"/>
          <p:cNvGrpSpPr/>
          <p:nvPr/>
        </p:nvGrpSpPr>
        <p:grpSpPr>
          <a:xfrm>
            <a:off x="7228116" y="2324903"/>
            <a:ext cx="3081236" cy="3107841"/>
            <a:chOff x="-8677773" y="-3051174"/>
            <a:chExt cx="6986830" cy="7046911"/>
          </a:xfrm>
          <a:solidFill>
            <a:schemeClr val="bg1"/>
          </a:solidFill>
        </p:grpSpPr>
        <p:sp>
          <p:nvSpPr>
            <p:cNvPr id="202" name="Rectangle 42"/>
            <p:cNvSpPr>
              <a:spLocks noChangeArrowheads="1"/>
            </p:cNvSpPr>
            <p:nvPr/>
          </p:nvSpPr>
          <p:spPr bwMode="auto">
            <a:xfrm>
              <a:off x="-8677773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Rectangle 43"/>
            <p:cNvSpPr>
              <a:spLocks noChangeArrowheads="1"/>
            </p:cNvSpPr>
            <p:nvPr/>
          </p:nvSpPr>
          <p:spPr bwMode="auto">
            <a:xfrm>
              <a:off x="-8592044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Rectangle 44"/>
            <p:cNvSpPr>
              <a:spLocks noChangeArrowheads="1"/>
            </p:cNvSpPr>
            <p:nvPr/>
          </p:nvSpPr>
          <p:spPr bwMode="auto">
            <a:xfrm>
              <a:off x="-8417414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Rectangle 45"/>
            <p:cNvSpPr>
              <a:spLocks noChangeArrowheads="1"/>
            </p:cNvSpPr>
            <p:nvPr/>
          </p:nvSpPr>
          <p:spPr bwMode="auto">
            <a:xfrm>
              <a:off x="-8331685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Rectangle 46"/>
            <p:cNvSpPr>
              <a:spLocks noChangeArrowheads="1"/>
            </p:cNvSpPr>
            <p:nvPr/>
          </p:nvSpPr>
          <p:spPr bwMode="auto">
            <a:xfrm>
              <a:off x="-8506317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Rectangle 47"/>
            <p:cNvSpPr>
              <a:spLocks noChangeArrowheads="1"/>
            </p:cNvSpPr>
            <p:nvPr/>
          </p:nvSpPr>
          <p:spPr bwMode="auto">
            <a:xfrm>
              <a:off x="-8331685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Rectangle 48"/>
            <p:cNvSpPr>
              <a:spLocks noChangeArrowheads="1"/>
            </p:cNvSpPr>
            <p:nvPr/>
          </p:nvSpPr>
          <p:spPr bwMode="auto">
            <a:xfrm>
              <a:off x="-8677773" y="6699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Rectangle 49"/>
            <p:cNvSpPr>
              <a:spLocks noChangeArrowheads="1"/>
            </p:cNvSpPr>
            <p:nvPr/>
          </p:nvSpPr>
          <p:spPr bwMode="auto">
            <a:xfrm>
              <a:off x="-8506317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Rectangle 50"/>
            <p:cNvSpPr>
              <a:spLocks noChangeArrowheads="1"/>
            </p:cNvSpPr>
            <p:nvPr/>
          </p:nvSpPr>
          <p:spPr bwMode="auto">
            <a:xfrm>
              <a:off x="-8245958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Rectangle 51"/>
            <p:cNvSpPr>
              <a:spLocks noChangeArrowheads="1"/>
            </p:cNvSpPr>
            <p:nvPr/>
          </p:nvSpPr>
          <p:spPr bwMode="auto">
            <a:xfrm>
              <a:off x="-8677773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Rectangle 52"/>
            <p:cNvSpPr>
              <a:spLocks noChangeArrowheads="1"/>
            </p:cNvSpPr>
            <p:nvPr/>
          </p:nvSpPr>
          <p:spPr bwMode="auto">
            <a:xfrm>
              <a:off x="-8592044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Rectangle 53"/>
            <p:cNvSpPr>
              <a:spLocks noChangeArrowheads="1"/>
            </p:cNvSpPr>
            <p:nvPr/>
          </p:nvSpPr>
          <p:spPr bwMode="auto">
            <a:xfrm>
              <a:off x="-8417414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Rectangle 54"/>
            <p:cNvSpPr>
              <a:spLocks noChangeArrowheads="1"/>
            </p:cNvSpPr>
            <p:nvPr/>
          </p:nvSpPr>
          <p:spPr bwMode="auto">
            <a:xfrm>
              <a:off x="-8245958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Rectangle 55"/>
            <p:cNvSpPr>
              <a:spLocks noChangeArrowheads="1"/>
            </p:cNvSpPr>
            <p:nvPr/>
          </p:nvSpPr>
          <p:spPr bwMode="auto">
            <a:xfrm>
              <a:off x="-8592044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Rectangle 56"/>
            <p:cNvSpPr>
              <a:spLocks noChangeArrowheads="1"/>
            </p:cNvSpPr>
            <p:nvPr/>
          </p:nvSpPr>
          <p:spPr bwMode="auto">
            <a:xfrm>
              <a:off x="-8506317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Rectangle 57"/>
            <p:cNvSpPr>
              <a:spLocks noChangeArrowheads="1"/>
            </p:cNvSpPr>
            <p:nvPr/>
          </p:nvSpPr>
          <p:spPr bwMode="auto">
            <a:xfrm>
              <a:off x="-8245958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Rectangle 58"/>
            <p:cNvSpPr>
              <a:spLocks noChangeArrowheads="1"/>
            </p:cNvSpPr>
            <p:nvPr/>
          </p:nvSpPr>
          <p:spPr bwMode="auto">
            <a:xfrm>
              <a:off x="-8677773" y="9398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Rectangle 59"/>
            <p:cNvSpPr>
              <a:spLocks noChangeArrowheads="1"/>
            </p:cNvSpPr>
            <p:nvPr/>
          </p:nvSpPr>
          <p:spPr bwMode="auto">
            <a:xfrm>
              <a:off x="-8506317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Rectangle 60"/>
            <p:cNvSpPr>
              <a:spLocks noChangeArrowheads="1"/>
            </p:cNvSpPr>
            <p:nvPr/>
          </p:nvSpPr>
          <p:spPr bwMode="auto">
            <a:xfrm>
              <a:off x="-8677773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Rectangle 61"/>
            <p:cNvSpPr>
              <a:spLocks noChangeArrowheads="1"/>
            </p:cNvSpPr>
            <p:nvPr/>
          </p:nvSpPr>
          <p:spPr bwMode="auto">
            <a:xfrm>
              <a:off x="-8592044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Rectangle 62"/>
            <p:cNvSpPr>
              <a:spLocks noChangeArrowheads="1"/>
            </p:cNvSpPr>
            <p:nvPr/>
          </p:nvSpPr>
          <p:spPr bwMode="auto">
            <a:xfrm>
              <a:off x="-8417414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Rectangle 63"/>
            <p:cNvSpPr>
              <a:spLocks noChangeArrowheads="1"/>
            </p:cNvSpPr>
            <p:nvPr/>
          </p:nvSpPr>
          <p:spPr bwMode="auto">
            <a:xfrm>
              <a:off x="-8331685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Rectangle 64"/>
            <p:cNvSpPr>
              <a:spLocks noChangeArrowheads="1"/>
            </p:cNvSpPr>
            <p:nvPr/>
          </p:nvSpPr>
          <p:spPr bwMode="auto">
            <a:xfrm>
              <a:off x="-8677773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Rectangle 65"/>
            <p:cNvSpPr>
              <a:spLocks noChangeArrowheads="1"/>
            </p:cNvSpPr>
            <p:nvPr/>
          </p:nvSpPr>
          <p:spPr bwMode="auto">
            <a:xfrm>
              <a:off x="-8506317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Rectangle 66"/>
            <p:cNvSpPr>
              <a:spLocks noChangeArrowheads="1"/>
            </p:cNvSpPr>
            <p:nvPr/>
          </p:nvSpPr>
          <p:spPr bwMode="auto">
            <a:xfrm>
              <a:off x="-8245958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Rectangle 67"/>
            <p:cNvSpPr>
              <a:spLocks noChangeArrowheads="1"/>
            </p:cNvSpPr>
            <p:nvPr/>
          </p:nvSpPr>
          <p:spPr bwMode="auto">
            <a:xfrm>
              <a:off x="-8592044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Rectangle 68"/>
            <p:cNvSpPr>
              <a:spLocks noChangeArrowheads="1"/>
            </p:cNvSpPr>
            <p:nvPr/>
          </p:nvSpPr>
          <p:spPr bwMode="auto">
            <a:xfrm>
              <a:off x="-8417414" y="1206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Rectangle 69"/>
            <p:cNvSpPr>
              <a:spLocks noChangeArrowheads="1"/>
            </p:cNvSpPr>
            <p:nvPr/>
          </p:nvSpPr>
          <p:spPr bwMode="auto">
            <a:xfrm>
              <a:off x="-8592044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Rectangle 70"/>
            <p:cNvSpPr>
              <a:spLocks noChangeArrowheads="1"/>
            </p:cNvSpPr>
            <p:nvPr/>
          </p:nvSpPr>
          <p:spPr bwMode="auto">
            <a:xfrm>
              <a:off x="-8245958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Rectangle 71"/>
            <p:cNvSpPr>
              <a:spLocks noChangeArrowheads="1"/>
            </p:cNvSpPr>
            <p:nvPr/>
          </p:nvSpPr>
          <p:spPr bwMode="auto">
            <a:xfrm>
              <a:off x="-8677773" y="13843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Rectangle 72"/>
            <p:cNvSpPr>
              <a:spLocks noChangeArrowheads="1"/>
            </p:cNvSpPr>
            <p:nvPr/>
          </p:nvSpPr>
          <p:spPr bwMode="auto">
            <a:xfrm>
              <a:off x="-8506317" y="13843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Rectangle 73"/>
            <p:cNvSpPr>
              <a:spLocks noChangeArrowheads="1"/>
            </p:cNvSpPr>
            <p:nvPr/>
          </p:nvSpPr>
          <p:spPr bwMode="auto">
            <a:xfrm>
              <a:off x="-8417414" y="13843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Rectangle 74"/>
            <p:cNvSpPr>
              <a:spLocks noChangeArrowheads="1"/>
            </p:cNvSpPr>
            <p:nvPr/>
          </p:nvSpPr>
          <p:spPr bwMode="auto">
            <a:xfrm>
              <a:off x="-8245958" y="13843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Rectangle 75"/>
            <p:cNvSpPr>
              <a:spLocks noChangeArrowheads="1"/>
            </p:cNvSpPr>
            <p:nvPr/>
          </p:nvSpPr>
          <p:spPr bwMode="auto">
            <a:xfrm>
              <a:off x="-8677773" y="147320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Rectangle 76"/>
            <p:cNvSpPr>
              <a:spLocks noChangeArrowheads="1"/>
            </p:cNvSpPr>
            <p:nvPr/>
          </p:nvSpPr>
          <p:spPr bwMode="auto">
            <a:xfrm>
              <a:off x="-8592044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Rectangle 77"/>
            <p:cNvSpPr>
              <a:spLocks noChangeArrowheads="1"/>
            </p:cNvSpPr>
            <p:nvPr/>
          </p:nvSpPr>
          <p:spPr bwMode="auto">
            <a:xfrm>
              <a:off x="-8677773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Rectangle 78"/>
            <p:cNvSpPr>
              <a:spLocks noChangeArrowheads="1"/>
            </p:cNvSpPr>
            <p:nvPr/>
          </p:nvSpPr>
          <p:spPr bwMode="auto">
            <a:xfrm>
              <a:off x="-8506317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Rectangle 79"/>
            <p:cNvSpPr>
              <a:spLocks noChangeArrowheads="1"/>
            </p:cNvSpPr>
            <p:nvPr/>
          </p:nvSpPr>
          <p:spPr bwMode="auto">
            <a:xfrm>
              <a:off x="-8331685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Rectangle 80"/>
            <p:cNvSpPr>
              <a:spLocks noChangeArrowheads="1"/>
            </p:cNvSpPr>
            <p:nvPr/>
          </p:nvSpPr>
          <p:spPr bwMode="auto">
            <a:xfrm>
              <a:off x="-8245958" y="15621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Rectangle 81"/>
            <p:cNvSpPr>
              <a:spLocks noChangeArrowheads="1"/>
            </p:cNvSpPr>
            <p:nvPr/>
          </p:nvSpPr>
          <p:spPr bwMode="auto">
            <a:xfrm>
              <a:off x="-8592044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Rectangle 82"/>
            <p:cNvSpPr>
              <a:spLocks noChangeArrowheads="1"/>
            </p:cNvSpPr>
            <p:nvPr/>
          </p:nvSpPr>
          <p:spPr bwMode="auto">
            <a:xfrm>
              <a:off x="-8331685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Rectangle 83"/>
            <p:cNvSpPr>
              <a:spLocks noChangeArrowheads="1"/>
            </p:cNvSpPr>
            <p:nvPr/>
          </p:nvSpPr>
          <p:spPr bwMode="auto">
            <a:xfrm>
              <a:off x="-8592044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Rectangle 84"/>
            <p:cNvSpPr>
              <a:spLocks noChangeArrowheads="1"/>
            </p:cNvSpPr>
            <p:nvPr/>
          </p:nvSpPr>
          <p:spPr bwMode="auto">
            <a:xfrm>
              <a:off x="-8417414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Rectangle 85"/>
            <p:cNvSpPr>
              <a:spLocks noChangeArrowheads="1"/>
            </p:cNvSpPr>
            <p:nvPr/>
          </p:nvSpPr>
          <p:spPr bwMode="auto">
            <a:xfrm>
              <a:off x="-8417414" y="18303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Rectangle 86"/>
            <p:cNvSpPr>
              <a:spLocks noChangeArrowheads="1"/>
            </p:cNvSpPr>
            <p:nvPr/>
          </p:nvSpPr>
          <p:spPr bwMode="auto">
            <a:xfrm>
              <a:off x="-8245958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Rectangle 87"/>
            <p:cNvSpPr>
              <a:spLocks noChangeArrowheads="1"/>
            </p:cNvSpPr>
            <p:nvPr/>
          </p:nvSpPr>
          <p:spPr bwMode="auto">
            <a:xfrm>
              <a:off x="-8677773" y="19224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Rectangle 88"/>
            <p:cNvSpPr>
              <a:spLocks noChangeArrowheads="1"/>
            </p:cNvSpPr>
            <p:nvPr/>
          </p:nvSpPr>
          <p:spPr bwMode="auto">
            <a:xfrm>
              <a:off x="-8592044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Rectangle 89"/>
            <p:cNvSpPr>
              <a:spLocks noChangeArrowheads="1"/>
            </p:cNvSpPr>
            <p:nvPr/>
          </p:nvSpPr>
          <p:spPr bwMode="auto">
            <a:xfrm>
              <a:off x="-8417414" y="19224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Rectangle 90"/>
            <p:cNvSpPr>
              <a:spLocks noChangeArrowheads="1"/>
            </p:cNvSpPr>
            <p:nvPr/>
          </p:nvSpPr>
          <p:spPr bwMode="auto">
            <a:xfrm>
              <a:off x="-8245958" y="2011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Rectangle 91"/>
            <p:cNvSpPr>
              <a:spLocks noChangeArrowheads="1"/>
            </p:cNvSpPr>
            <p:nvPr/>
          </p:nvSpPr>
          <p:spPr bwMode="auto">
            <a:xfrm>
              <a:off x="-8677773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Rectangle 92"/>
            <p:cNvSpPr>
              <a:spLocks noChangeArrowheads="1"/>
            </p:cNvSpPr>
            <p:nvPr/>
          </p:nvSpPr>
          <p:spPr bwMode="auto">
            <a:xfrm>
              <a:off x="-8506317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Rectangle 93"/>
            <p:cNvSpPr>
              <a:spLocks noChangeArrowheads="1"/>
            </p:cNvSpPr>
            <p:nvPr/>
          </p:nvSpPr>
          <p:spPr bwMode="auto">
            <a:xfrm>
              <a:off x="-8245958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Rectangle 94"/>
            <p:cNvSpPr>
              <a:spLocks noChangeArrowheads="1"/>
            </p:cNvSpPr>
            <p:nvPr/>
          </p:nvSpPr>
          <p:spPr bwMode="auto">
            <a:xfrm>
              <a:off x="-8677773" y="2189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Rectangle 95"/>
            <p:cNvSpPr>
              <a:spLocks noChangeArrowheads="1"/>
            </p:cNvSpPr>
            <p:nvPr/>
          </p:nvSpPr>
          <p:spPr bwMode="auto">
            <a:xfrm>
              <a:off x="-8506317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Rectangle 96"/>
            <p:cNvSpPr>
              <a:spLocks noChangeArrowheads="1"/>
            </p:cNvSpPr>
            <p:nvPr/>
          </p:nvSpPr>
          <p:spPr bwMode="auto">
            <a:xfrm>
              <a:off x="-8331685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Rectangle 97"/>
            <p:cNvSpPr>
              <a:spLocks noChangeArrowheads="1"/>
            </p:cNvSpPr>
            <p:nvPr/>
          </p:nvSpPr>
          <p:spPr bwMode="auto">
            <a:xfrm>
              <a:off x="-8592044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Rectangle 98"/>
            <p:cNvSpPr>
              <a:spLocks noChangeArrowheads="1"/>
            </p:cNvSpPr>
            <p:nvPr/>
          </p:nvSpPr>
          <p:spPr bwMode="auto">
            <a:xfrm>
              <a:off x="-8417414" y="22780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Rectangle 99"/>
            <p:cNvSpPr>
              <a:spLocks noChangeArrowheads="1"/>
            </p:cNvSpPr>
            <p:nvPr/>
          </p:nvSpPr>
          <p:spPr bwMode="auto">
            <a:xfrm>
              <a:off x="-8245958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Rectangle 100"/>
            <p:cNvSpPr>
              <a:spLocks noChangeArrowheads="1"/>
            </p:cNvSpPr>
            <p:nvPr/>
          </p:nvSpPr>
          <p:spPr bwMode="auto">
            <a:xfrm>
              <a:off x="-8506317" y="23669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Rectangle 101"/>
            <p:cNvSpPr>
              <a:spLocks noChangeArrowheads="1"/>
            </p:cNvSpPr>
            <p:nvPr/>
          </p:nvSpPr>
          <p:spPr bwMode="auto">
            <a:xfrm>
              <a:off x="-8153880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Rectangle 102"/>
            <p:cNvSpPr>
              <a:spLocks noChangeArrowheads="1"/>
            </p:cNvSpPr>
            <p:nvPr/>
          </p:nvSpPr>
          <p:spPr bwMode="auto">
            <a:xfrm>
              <a:off x="-8068151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Rectangle 103"/>
            <p:cNvSpPr>
              <a:spLocks noChangeArrowheads="1"/>
            </p:cNvSpPr>
            <p:nvPr/>
          </p:nvSpPr>
          <p:spPr bwMode="auto">
            <a:xfrm>
              <a:off x="-7893521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Rectangle 104"/>
            <p:cNvSpPr>
              <a:spLocks noChangeArrowheads="1"/>
            </p:cNvSpPr>
            <p:nvPr/>
          </p:nvSpPr>
          <p:spPr bwMode="auto">
            <a:xfrm>
              <a:off x="-7807792" y="490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Rectangle 105"/>
            <p:cNvSpPr>
              <a:spLocks noChangeArrowheads="1"/>
            </p:cNvSpPr>
            <p:nvPr/>
          </p:nvSpPr>
          <p:spPr bwMode="auto">
            <a:xfrm>
              <a:off x="-7718889" y="4905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Rectangle 106"/>
            <p:cNvSpPr>
              <a:spLocks noChangeArrowheads="1"/>
            </p:cNvSpPr>
            <p:nvPr/>
          </p:nvSpPr>
          <p:spPr bwMode="auto">
            <a:xfrm>
              <a:off x="-8153880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Rectangle 107"/>
            <p:cNvSpPr>
              <a:spLocks noChangeArrowheads="1"/>
            </p:cNvSpPr>
            <p:nvPr/>
          </p:nvSpPr>
          <p:spPr bwMode="auto">
            <a:xfrm>
              <a:off x="-7979248" y="579438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Rectangle 108"/>
            <p:cNvSpPr>
              <a:spLocks noChangeArrowheads="1"/>
            </p:cNvSpPr>
            <p:nvPr/>
          </p:nvSpPr>
          <p:spPr bwMode="auto">
            <a:xfrm>
              <a:off x="-7807792" y="579438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Rectangle 109"/>
            <p:cNvSpPr>
              <a:spLocks noChangeArrowheads="1"/>
            </p:cNvSpPr>
            <p:nvPr/>
          </p:nvSpPr>
          <p:spPr bwMode="auto">
            <a:xfrm>
              <a:off x="-8153880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Rectangle 110"/>
            <p:cNvSpPr>
              <a:spLocks noChangeArrowheads="1"/>
            </p:cNvSpPr>
            <p:nvPr/>
          </p:nvSpPr>
          <p:spPr bwMode="auto">
            <a:xfrm>
              <a:off x="-8068151" y="6699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Rectangle 111"/>
            <p:cNvSpPr>
              <a:spLocks noChangeArrowheads="1"/>
            </p:cNvSpPr>
            <p:nvPr/>
          </p:nvSpPr>
          <p:spPr bwMode="auto">
            <a:xfrm>
              <a:off x="-7718889" y="6699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Rectangle 112"/>
            <p:cNvSpPr>
              <a:spLocks noChangeArrowheads="1"/>
            </p:cNvSpPr>
            <p:nvPr/>
          </p:nvSpPr>
          <p:spPr bwMode="auto">
            <a:xfrm>
              <a:off x="-7893521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Rectangle 113"/>
            <p:cNvSpPr>
              <a:spLocks noChangeArrowheads="1"/>
            </p:cNvSpPr>
            <p:nvPr/>
          </p:nvSpPr>
          <p:spPr bwMode="auto">
            <a:xfrm>
              <a:off x="-7807792" y="758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Rectangle 114"/>
            <p:cNvSpPr>
              <a:spLocks noChangeArrowheads="1"/>
            </p:cNvSpPr>
            <p:nvPr/>
          </p:nvSpPr>
          <p:spPr bwMode="auto">
            <a:xfrm>
              <a:off x="-7718889" y="7588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Rectangle 115"/>
            <p:cNvSpPr>
              <a:spLocks noChangeArrowheads="1"/>
            </p:cNvSpPr>
            <p:nvPr/>
          </p:nvSpPr>
          <p:spPr bwMode="auto">
            <a:xfrm>
              <a:off x="-8068151" y="8477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Rectangle 116"/>
            <p:cNvSpPr>
              <a:spLocks noChangeArrowheads="1"/>
            </p:cNvSpPr>
            <p:nvPr/>
          </p:nvSpPr>
          <p:spPr bwMode="auto">
            <a:xfrm>
              <a:off x="-7979248" y="84772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Rectangle 117"/>
            <p:cNvSpPr>
              <a:spLocks noChangeArrowheads="1"/>
            </p:cNvSpPr>
            <p:nvPr/>
          </p:nvSpPr>
          <p:spPr bwMode="auto">
            <a:xfrm>
              <a:off x="-7718889" y="84772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Rectangle 118"/>
            <p:cNvSpPr>
              <a:spLocks noChangeArrowheads="1"/>
            </p:cNvSpPr>
            <p:nvPr/>
          </p:nvSpPr>
          <p:spPr bwMode="auto">
            <a:xfrm>
              <a:off x="-8153880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Rectangle 119"/>
            <p:cNvSpPr>
              <a:spLocks noChangeArrowheads="1"/>
            </p:cNvSpPr>
            <p:nvPr/>
          </p:nvSpPr>
          <p:spPr bwMode="auto">
            <a:xfrm>
              <a:off x="-7979248" y="9398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Rectangle 120"/>
            <p:cNvSpPr>
              <a:spLocks noChangeArrowheads="1"/>
            </p:cNvSpPr>
            <p:nvPr/>
          </p:nvSpPr>
          <p:spPr bwMode="auto">
            <a:xfrm>
              <a:off x="-7893521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Rectangle 121"/>
            <p:cNvSpPr>
              <a:spLocks noChangeArrowheads="1"/>
            </p:cNvSpPr>
            <p:nvPr/>
          </p:nvSpPr>
          <p:spPr bwMode="auto">
            <a:xfrm>
              <a:off x="-7807792" y="9398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Rectangle 122"/>
            <p:cNvSpPr>
              <a:spLocks noChangeArrowheads="1"/>
            </p:cNvSpPr>
            <p:nvPr/>
          </p:nvSpPr>
          <p:spPr bwMode="auto">
            <a:xfrm>
              <a:off x="-8153880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Rectangle 123"/>
            <p:cNvSpPr>
              <a:spLocks noChangeArrowheads="1"/>
            </p:cNvSpPr>
            <p:nvPr/>
          </p:nvSpPr>
          <p:spPr bwMode="auto">
            <a:xfrm>
              <a:off x="-7807792" y="10287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Rectangle 124"/>
            <p:cNvSpPr>
              <a:spLocks noChangeArrowheads="1"/>
            </p:cNvSpPr>
            <p:nvPr/>
          </p:nvSpPr>
          <p:spPr bwMode="auto">
            <a:xfrm>
              <a:off x="-7718889" y="10287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Rectangle 125"/>
            <p:cNvSpPr>
              <a:spLocks noChangeArrowheads="1"/>
            </p:cNvSpPr>
            <p:nvPr/>
          </p:nvSpPr>
          <p:spPr bwMode="auto">
            <a:xfrm>
              <a:off x="-8153880" y="11176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Rectangle 126"/>
            <p:cNvSpPr>
              <a:spLocks noChangeArrowheads="1"/>
            </p:cNvSpPr>
            <p:nvPr/>
          </p:nvSpPr>
          <p:spPr bwMode="auto">
            <a:xfrm>
              <a:off x="-7979248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Rectangle 127"/>
            <p:cNvSpPr>
              <a:spLocks noChangeArrowheads="1"/>
            </p:cNvSpPr>
            <p:nvPr/>
          </p:nvSpPr>
          <p:spPr bwMode="auto">
            <a:xfrm>
              <a:off x="-7718889" y="11176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Rectangle 128"/>
            <p:cNvSpPr>
              <a:spLocks noChangeArrowheads="1"/>
            </p:cNvSpPr>
            <p:nvPr/>
          </p:nvSpPr>
          <p:spPr bwMode="auto">
            <a:xfrm>
              <a:off x="-8068151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Rectangle 129"/>
            <p:cNvSpPr>
              <a:spLocks noChangeArrowheads="1"/>
            </p:cNvSpPr>
            <p:nvPr/>
          </p:nvSpPr>
          <p:spPr bwMode="auto">
            <a:xfrm>
              <a:off x="-7893521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Rectangle 130"/>
            <p:cNvSpPr>
              <a:spLocks noChangeArrowheads="1"/>
            </p:cNvSpPr>
            <p:nvPr/>
          </p:nvSpPr>
          <p:spPr bwMode="auto">
            <a:xfrm>
              <a:off x="-7807792" y="1206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Rectangle 131"/>
            <p:cNvSpPr>
              <a:spLocks noChangeArrowheads="1"/>
            </p:cNvSpPr>
            <p:nvPr/>
          </p:nvSpPr>
          <p:spPr bwMode="auto">
            <a:xfrm>
              <a:off x="-7718889" y="1206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Rectangle 132"/>
            <p:cNvSpPr>
              <a:spLocks noChangeArrowheads="1"/>
            </p:cNvSpPr>
            <p:nvPr/>
          </p:nvSpPr>
          <p:spPr bwMode="auto">
            <a:xfrm>
              <a:off x="-8068151" y="12954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Rectangle 133"/>
            <p:cNvSpPr>
              <a:spLocks noChangeArrowheads="1"/>
            </p:cNvSpPr>
            <p:nvPr/>
          </p:nvSpPr>
          <p:spPr bwMode="auto">
            <a:xfrm>
              <a:off x="-7979248" y="12954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Rectangle 134"/>
            <p:cNvSpPr>
              <a:spLocks noChangeArrowheads="1"/>
            </p:cNvSpPr>
            <p:nvPr/>
          </p:nvSpPr>
          <p:spPr bwMode="auto">
            <a:xfrm>
              <a:off x="-7718889" y="129540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Rectangle 135"/>
            <p:cNvSpPr>
              <a:spLocks noChangeArrowheads="1"/>
            </p:cNvSpPr>
            <p:nvPr/>
          </p:nvSpPr>
          <p:spPr bwMode="auto">
            <a:xfrm>
              <a:off x="-8153880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Rectangle 136"/>
            <p:cNvSpPr>
              <a:spLocks noChangeArrowheads="1"/>
            </p:cNvSpPr>
            <p:nvPr/>
          </p:nvSpPr>
          <p:spPr bwMode="auto">
            <a:xfrm>
              <a:off x="-7979248" y="147320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Rectangle 137"/>
            <p:cNvSpPr>
              <a:spLocks noChangeArrowheads="1"/>
            </p:cNvSpPr>
            <p:nvPr/>
          </p:nvSpPr>
          <p:spPr bwMode="auto">
            <a:xfrm>
              <a:off x="-7893521" y="147320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Rectangle 138"/>
            <p:cNvSpPr>
              <a:spLocks noChangeArrowheads="1"/>
            </p:cNvSpPr>
            <p:nvPr/>
          </p:nvSpPr>
          <p:spPr bwMode="auto">
            <a:xfrm>
              <a:off x="-7979248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Rectangle 139"/>
            <p:cNvSpPr>
              <a:spLocks noChangeArrowheads="1"/>
            </p:cNvSpPr>
            <p:nvPr/>
          </p:nvSpPr>
          <p:spPr bwMode="auto">
            <a:xfrm>
              <a:off x="-7718889" y="15621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Rectangle 140"/>
            <p:cNvSpPr>
              <a:spLocks noChangeArrowheads="1"/>
            </p:cNvSpPr>
            <p:nvPr/>
          </p:nvSpPr>
          <p:spPr bwMode="auto">
            <a:xfrm>
              <a:off x="-8068151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Rectangle 141"/>
            <p:cNvSpPr>
              <a:spLocks noChangeArrowheads="1"/>
            </p:cNvSpPr>
            <p:nvPr/>
          </p:nvSpPr>
          <p:spPr bwMode="auto">
            <a:xfrm>
              <a:off x="-7893521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Rectangle 142"/>
            <p:cNvSpPr>
              <a:spLocks noChangeArrowheads="1"/>
            </p:cNvSpPr>
            <p:nvPr/>
          </p:nvSpPr>
          <p:spPr bwMode="auto">
            <a:xfrm>
              <a:off x="-7807792" y="1651000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Rectangle 143"/>
            <p:cNvSpPr>
              <a:spLocks noChangeArrowheads="1"/>
            </p:cNvSpPr>
            <p:nvPr/>
          </p:nvSpPr>
          <p:spPr bwMode="auto">
            <a:xfrm>
              <a:off x="-8153880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Rectangle 144"/>
            <p:cNvSpPr>
              <a:spLocks noChangeArrowheads="1"/>
            </p:cNvSpPr>
            <p:nvPr/>
          </p:nvSpPr>
          <p:spPr bwMode="auto">
            <a:xfrm>
              <a:off x="-8068151" y="17414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Rectangle 145"/>
            <p:cNvSpPr>
              <a:spLocks noChangeArrowheads="1"/>
            </p:cNvSpPr>
            <p:nvPr/>
          </p:nvSpPr>
          <p:spPr bwMode="auto">
            <a:xfrm>
              <a:off x="-7979248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Rectangle 146"/>
            <p:cNvSpPr>
              <a:spLocks noChangeArrowheads="1"/>
            </p:cNvSpPr>
            <p:nvPr/>
          </p:nvSpPr>
          <p:spPr bwMode="auto">
            <a:xfrm>
              <a:off x="-7718889" y="17414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Rectangle 147"/>
            <p:cNvSpPr>
              <a:spLocks noChangeArrowheads="1"/>
            </p:cNvSpPr>
            <p:nvPr/>
          </p:nvSpPr>
          <p:spPr bwMode="auto">
            <a:xfrm>
              <a:off x="-7979248" y="183038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Rectangle 148"/>
            <p:cNvSpPr>
              <a:spLocks noChangeArrowheads="1"/>
            </p:cNvSpPr>
            <p:nvPr/>
          </p:nvSpPr>
          <p:spPr bwMode="auto">
            <a:xfrm>
              <a:off x="-7893521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Rectangle 149"/>
            <p:cNvSpPr>
              <a:spLocks noChangeArrowheads="1"/>
            </p:cNvSpPr>
            <p:nvPr/>
          </p:nvSpPr>
          <p:spPr bwMode="auto">
            <a:xfrm>
              <a:off x="-7807792" y="18303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Rectangle 150"/>
            <p:cNvSpPr>
              <a:spLocks noChangeArrowheads="1"/>
            </p:cNvSpPr>
            <p:nvPr/>
          </p:nvSpPr>
          <p:spPr bwMode="auto">
            <a:xfrm>
              <a:off x="-8068151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Rectangle 151"/>
            <p:cNvSpPr>
              <a:spLocks noChangeArrowheads="1"/>
            </p:cNvSpPr>
            <p:nvPr/>
          </p:nvSpPr>
          <p:spPr bwMode="auto">
            <a:xfrm>
              <a:off x="-7893521" y="19224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Rectangle 152"/>
            <p:cNvSpPr>
              <a:spLocks noChangeArrowheads="1"/>
            </p:cNvSpPr>
            <p:nvPr/>
          </p:nvSpPr>
          <p:spPr bwMode="auto">
            <a:xfrm>
              <a:off x="-7979248" y="2011363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53"/>
            <p:cNvSpPr>
              <a:spLocks noChangeArrowheads="1"/>
            </p:cNvSpPr>
            <p:nvPr/>
          </p:nvSpPr>
          <p:spPr bwMode="auto">
            <a:xfrm>
              <a:off x="-7807792" y="2011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Rectangle 154"/>
            <p:cNvSpPr>
              <a:spLocks noChangeArrowheads="1"/>
            </p:cNvSpPr>
            <p:nvPr/>
          </p:nvSpPr>
          <p:spPr bwMode="auto">
            <a:xfrm>
              <a:off x="-8153880" y="21002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Rectangle 155"/>
            <p:cNvSpPr>
              <a:spLocks noChangeArrowheads="1"/>
            </p:cNvSpPr>
            <p:nvPr/>
          </p:nvSpPr>
          <p:spPr bwMode="auto">
            <a:xfrm>
              <a:off x="-7979248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Rectangle 156"/>
            <p:cNvSpPr>
              <a:spLocks noChangeArrowheads="1"/>
            </p:cNvSpPr>
            <p:nvPr/>
          </p:nvSpPr>
          <p:spPr bwMode="auto">
            <a:xfrm>
              <a:off x="-7718889" y="2100264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Rectangle 157"/>
            <p:cNvSpPr>
              <a:spLocks noChangeArrowheads="1"/>
            </p:cNvSpPr>
            <p:nvPr/>
          </p:nvSpPr>
          <p:spPr bwMode="auto">
            <a:xfrm>
              <a:off x="-8153880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Rectangle 158"/>
            <p:cNvSpPr>
              <a:spLocks noChangeArrowheads="1"/>
            </p:cNvSpPr>
            <p:nvPr/>
          </p:nvSpPr>
          <p:spPr bwMode="auto">
            <a:xfrm>
              <a:off x="-7979248" y="2189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Rectangle 159"/>
            <p:cNvSpPr>
              <a:spLocks noChangeArrowheads="1"/>
            </p:cNvSpPr>
            <p:nvPr/>
          </p:nvSpPr>
          <p:spPr bwMode="auto">
            <a:xfrm>
              <a:off x="-7807792" y="2189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Rectangle 160"/>
            <p:cNvSpPr>
              <a:spLocks noChangeArrowheads="1"/>
            </p:cNvSpPr>
            <p:nvPr/>
          </p:nvSpPr>
          <p:spPr bwMode="auto">
            <a:xfrm>
              <a:off x="-8068151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Rectangle 161"/>
            <p:cNvSpPr>
              <a:spLocks noChangeArrowheads="1"/>
            </p:cNvSpPr>
            <p:nvPr/>
          </p:nvSpPr>
          <p:spPr bwMode="auto">
            <a:xfrm>
              <a:off x="-7893521" y="22780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Rectangle 162"/>
            <p:cNvSpPr>
              <a:spLocks noChangeArrowheads="1"/>
            </p:cNvSpPr>
            <p:nvPr/>
          </p:nvSpPr>
          <p:spPr bwMode="auto">
            <a:xfrm>
              <a:off x="-7718889" y="22780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Rectangle 163"/>
            <p:cNvSpPr>
              <a:spLocks noChangeArrowheads="1"/>
            </p:cNvSpPr>
            <p:nvPr/>
          </p:nvSpPr>
          <p:spPr bwMode="auto">
            <a:xfrm>
              <a:off x="-8153880" y="23669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Rectangle 164"/>
            <p:cNvSpPr>
              <a:spLocks noChangeArrowheads="1"/>
            </p:cNvSpPr>
            <p:nvPr/>
          </p:nvSpPr>
          <p:spPr bwMode="auto">
            <a:xfrm>
              <a:off x="-7979248" y="23669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Rectangle 165"/>
            <p:cNvSpPr>
              <a:spLocks noChangeArrowheads="1"/>
            </p:cNvSpPr>
            <p:nvPr/>
          </p:nvSpPr>
          <p:spPr bwMode="auto">
            <a:xfrm>
              <a:off x="-7718889" y="23669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Rectangle 166"/>
            <p:cNvSpPr>
              <a:spLocks noChangeArrowheads="1"/>
            </p:cNvSpPr>
            <p:nvPr/>
          </p:nvSpPr>
          <p:spPr bwMode="auto">
            <a:xfrm>
              <a:off x="-8245958" y="24526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Rectangle 167"/>
            <p:cNvSpPr>
              <a:spLocks noChangeArrowheads="1"/>
            </p:cNvSpPr>
            <p:nvPr/>
          </p:nvSpPr>
          <p:spPr bwMode="auto">
            <a:xfrm>
              <a:off x="-8677773" y="25352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Rectangle 168"/>
            <p:cNvSpPr>
              <a:spLocks noChangeArrowheads="1"/>
            </p:cNvSpPr>
            <p:nvPr/>
          </p:nvSpPr>
          <p:spPr bwMode="auto">
            <a:xfrm>
              <a:off x="-8331685" y="25352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Rectangle 169"/>
            <p:cNvSpPr>
              <a:spLocks noChangeArrowheads="1"/>
            </p:cNvSpPr>
            <p:nvPr/>
          </p:nvSpPr>
          <p:spPr bwMode="auto">
            <a:xfrm>
              <a:off x="-7718889" y="25352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Rectangle 170"/>
            <p:cNvSpPr>
              <a:spLocks noChangeArrowheads="1"/>
            </p:cNvSpPr>
            <p:nvPr/>
          </p:nvSpPr>
          <p:spPr bwMode="auto">
            <a:xfrm>
              <a:off x="-8245958" y="26146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Rectangle 171"/>
            <p:cNvSpPr>
              <a:spLocks noChangeArrowheads="1"/>
            </p:cNvSpPr>
            <p:nvPr/>
          </p:nvSpPr>
          <p:spPr bwMode="auto">
            <a:xfrm>
              <a:off x="-8417414" y="261461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Rectangle 172"/>
            <p:cNvSpPr>
              <a:spLocks noChangeArrowheads="1"/>
            </p:cNvSpPr>
            <p:nvPr/>
          </p:nvSpPr>
          <p:spPr bwMode="auto">
            <a:xfrm>
              <a:off x="-7807792" y="26146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Rectangle 173"/>
            <p:cNvSpPr>
              <a:spLocks noChangeArrowheads="1"/>
            </p:cNvSpPr>
            <p:nvPr/>
          </p:nvSpPr>
          <p:spPr bwMode="auto">
            <a:xfrm>
              <a:off x="-8677773" y="2693987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Rectangle 174"/>
            <p:cNvSpPr>
              <a:spLocks noChangeArrowheads="1"/>
            </p:cNvSpPr>
            <p:nvPr/>
          </p:nvSpPr>
          <p:spPr bwMode="auto">
            <a:xfrm>
              <a:off x="-8068151" y="2693987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Rectangle 175"/>
            <p:cNvSpPr>
              <a:spLocks noChangeArrowheads="1"/>
            </p:cNvSpPr>
            <p:nvPr/>
          </p:nvSpPr>
          <p:spPr bwMode="auto">
            <a:xfrm>
              <a:off x="-7893521" y="2693987"/>
              <a:ext cx="50802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Rectangle 176"/>
            <p:cNvSpPr>
              <a:spLocks noChangeArrowheads="1"/>
            </p:cNvSpPr>
            <p:nvPr/>
          </p:nvSpPr>
          <p:spPr bwMode="auto">
            <a:xfrm>
              <a:off x="-7718889" y="2693987"/>
              <a:ext cx="47627" cy="523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Rectangle 177"/>
            <p:cNvSpPr>
              <a:spLocks noChangeArrowheads="1"/>
            </p:cNvSpPr>
            <p:nvPr/>
          </p:nvSpPr>
          <p:spPr bwMode="auto">
            <a:xfrm>
              <a:off x="-8417414" y="27749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Rectangle 178"/>
            <p:cNvSpPr>
              <a:spLocks noChangeArrowheads="1"/>
            </p:cNvSpPr>
            <p:nvPr/>
          </p:nvSpPr>
          <p:spPr bwMode="auto">
            <a:xfrm>
              <a:off x="-8592044" y="277495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Rectangle 179"/>
            <p:cNvSpPr>
              <a:spLocks noChangeArrowheads="1"/>
            </p:cNvSpPr>
            <p:nvPr/>
          </p:nvSpPr>
          <p:spPr bwMode="auto">
            <a:xfrm>
              <a:off x="-7979248" y="27749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Rectangle 180"/>
            <p:cNvSpPr>
              <a:spLocks noChangeArrowheads="1"/>
            </p:cNvSpPr>
            <p:nvPr/>
          </p:nvSpPr>
          <p:spPr bwMode="auto">
            <a:xfrm>
              <a:off x="-8068151" y="2854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Rectangle 181"/>
            <p:cNvSpPr>
              <a:spLocks noChangeArrowheads="1"/>
            </p:cNvSpPr>
            <p:nvPr/>
          </p:nvSpPr>
          <p:spPr bwMode="auto">
            <a:xfrm>
              <a:off x="-7718889" y="2854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82"/>
            <p:cNvSpPr>
              <a:spLocks noChangeArrowheads="1"/>
            </p:cNvSpPr>
            <p:nvPr/>
          </p:nvSpPr>
          <p:spPr bwMode="auto">
            <a:xfrm>
              <a:off x="-8417414" y="293687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Rectangle 183"/>
            <p:cNvSpPr>
              <a:spLocks noChangeArrowheads="1"/>
            </p:cNvSpPr>
            <p:nvPr/>
          </p:nvSpPr>
          <p:spPr bwMode="auto">
            <a:xfrm>
              <a:off x="-8153880" y="293687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Rectangle 184"/>
            <p:cNvSpPr>
              <a:spLocks noChangeArrowheads="1"/>
            </p:cNvSpPr>
            <p:nvPr/>
          </p:nvSpPr>
          <p:spPr bwMode="auto">
            <a:xfrm>
              <a:off x="-7718889" y="293687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Rectangle 185"/>
            <p:cNvSpPr>
              <a:spLocks noChangeArrowheads="1"/>
            </p:cNvSpPr>
            <p:nvPr/>
          </p:nvSpPr>
          <p:spPr bwMode="auto">
            <a:xfrm>
              <a:off x="-8068151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Rectangle 186"/>
            <p:cNvSpPr>
              <a:spLocks noChangeArrowheads="1"/>
            </p:cNvSpPr>
            <p:nvPr/>
          </p:nvSpPr>
          <p:spPr bwMode="auto">
            <a:xfrm>
              <a:off x="-8506317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Rectangle 187"/>
            <p:cNvSpPr>
              <a:spLocks noChangeArrowheads="1"/>
            </p:cNvSpPr>
            <p:nvPr/>
          </p:nvSpPr>
          <p:spPr bwMode="auto">
            <a:xfrm>
              <a:off x="-8506317" y="32480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188"/>
            <p:cNvSpPr>
              <a:spLocks noChangeArrowheads="1"/>
            </p:cNvSpPr>
            <p:nvPr/>
          </p:nvSpPr>
          <p:spPr bwMode="auto">
            <a:xfrm>
              <a:off x="-8506317" y="347345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Rectangle 189"/>
            <p:cNvSpPr>
              <a:spLocks noChangeArrowheads="1"/>
            </p:cNvSpPr>
            <p:nvPr/>
          </p:nvSpPr>
          <p:spPr bwMode="auto">
            <a:xfrm>
              <a:off x="-8592044" y="36258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Rectangle 190"/>
            <p:cNvSpPr>
              <a:spLocks noChangeArrowheads="1"/>
            </p:cNvSpPr>
            <p:nvPr/>
          </p:nvSpPr>
          <p:spPr bwMode="auto">
            <a:xfrm>
              <a:off x="-7718889" y="362585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Rectangle 191"/>
            <p:cNvSpPr>
              <a:spLocks noChangeArrowheads="1"/>
            </p:cNvSpPr>
            <p:nvPr/>
          </p:nvSpPr>
          <p:spPr bwMode="auto">
            <a:xfrm>
              <a:off x="-8331685" y="347345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Rectangle 192"/>
            <p:cNvSpPr>
              <a:spLocks noChangeArrowheads="1"/>
            </p:cNvSpPr>
            <p:nvPr/>
          </p:nvSpPr>
          <p:spPr bwMode="auto">
            <a:xfrm>
              <a:off x="-8331685" y="372745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Rectangle 193"/>
            <p:cNvSpPr>
              <a:spLocks noChangeArrowheads="1"/>
            </p:cNvSpPr>
            <p:nvPr/>
          </p:nvSpPr>
          <p:spPr bwMode="auto">
            <a:xfrm>
              <a:off x="-7979248" y="3727451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Rectangle 194"/>
            <p:cNvSpPr>
              <a:spLocks noChangeArrowheads="1"/>
            </p:cNvSpPr>
            <p:nvPr/>
          </p:nvSpPr>
          <p:spPr bwMode="auto">
            <a:xfrm>
              <a:off x="-8068151" y="39449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Rectangle 195"/>
            <p:cNvSpPr>
              <a:spLocks noChangeArrowheads="1"/>
            </p:cNvSpPr>
            <p:nvPr/>
          </p:nvSpPr>
          <p:spPr bwMode="auto">
            <a:xfrm>
              <a:off x="-8245958" y="30162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Rectangle 196"/>
            <p:cNvSpPr>
              <a:spLocks noChangeArrowheads="1"/>
            </p:cNvSpPr>
            <p:nvPr/>
          </p:nvSpPr>
          <p:spPr bwMode="auto">
            <a:xfrm>
              <a:off x="-8677773" y="3092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Rectangle 197"/>
            <p:cNvSpPr>
              <a:spLocks noChangeArrowheads="1"/>
            </p:cNvSpPr>
            <p:nvPr/>
          </p:nvSpPr>
          <p:spPr bwMode="auto">
            <a:xfrm>
              <a:off x="-7718889" y="3092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Rectangle 198"/>
            <p:cNvSpPr>
              <a:spLocks noChangeArrowheads="1"/>
            </p:cNvSpPr>
            <p:nvPr/>
          </p:nvSpPr>
          <p:spPr bwMode="auto">
            <a:xfrm>
              <a:off x="-8068151" y="31718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Rectangle 199"/>
            <p:cNvSpPr>
              <a:spLocks noChangeArrowheads="1"/>
            </p:cNvSpPr>
            <p:nvPr/>
          </p:nvSpPr>
          <p:spPr bwMode="auto">
            <a:xfrm>
              <a:off x="-8068151" y="362585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Rectangle 200"/>
            <p:cNvSpPr>
              <a:spLocks noChangeArrowheads="1"/>
            </p:cNvSpPr>
            <p:nvPr/>
          </p:nvSpPr>
          <p:spPr bwMode="auto">
            <a:xfrm>
              <a:off x="-8417414" y="3171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Rectangle 201"/>
            <p:cNvSpPr>
              <a:spLocks noChangeArrowheads="1"/>
            </p:cNvSpPr>
            <p:nvPr/>
          </p:nvSpPr>
          <p:spPr bwMode="auto">
            <a:xfrm>
              <a:off x="-8677773" y="32480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Rectangle 202"/>
            <p:cNvSpPr>
              <a:spLocks noChangeArrowheads="1"/>
            </p:cNvSpPr>
            <p:nvPr/>
          </p:nvSpPr>
          <p:spPr bwMode="auto">
            <a:xfrm>
              <a:off x="-8677773" y="3362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03"/>
            <p:cNvSpPr>
              <a:spLocks noChangeArrowheads="1"/>
            </p:cNvSpPr>
            <p:nvPr/>
          </p:nvSpPr>
          <p:spPr bwMode="auto">
            <a:xfrm>
              <a:off x="-8677773" y="347345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Rectangle 204"/>
            <p:cNvSpPr>
              <a:spLocks noChangeArrowheads="1"/>
            </p:cNvSpPr>
            <p:nvPr/>
          </p:nvSpPr>
          <p:spPr bwMode="auto">
            <a:xfrm>
              <a:off x="-8245958" y="32480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Rectangle 205"/>
            <p:cNvSpPr>
              <a:spLocks noChangeArrowheads="1"/>
            </p:cNvSpPr>
            <p:nvPr/>
          </p:nvSpPr>
          <p:spPr bwMode="auto">
            <a:xfrm>
              <a:off x="-7718888" y="32480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06"/>
            <p:cNvSpPr/>
            <p:nvPr/>
          </p:nvSpPr>
          <p:spPr bwMode="auto">
            <a:xfrm>
              <a:off x="-7639510" y="490538"/>
              <a:ext cx="244484" cy="557213"/>
            </a:xfrm>
            <a:custGeom>
              <a:avLst/>
              <a:gdLst>
                <a:gd name="T0" fmla="*/ 0 w 154"/>
                <a:gd name="T1" fmla="*/ 0 h 351"/>
                <a:gd name="T2" fmla="*/ 0 w 154"/>
                <a:gd name="T3" fmla="*/ 32 h 351"/>
                <a:gd name="T4" fmla="*/ 154 w 154"/>
                <a:gd name="T5" fmla="*/ 351 h 351"/>
                <a:gd name="T6" fmla="*/ 154 w 154"/>
                <a:gd name="T7" fmla="*/ 335 h 351"/>
                <a:gd name="T8" fmla="*/ 0 w 154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351">
                  <a:moveTo>
                    <a:pt x="0" y="0"/>
                  </a:moveTo>
                  <a:lnTo>
                    <a:pt x="0" y="32"/>
                  </a:lnTo>
                  <a:lnTo>
                    <a:pt x="154" y="351"/>
                  </a:lnTo>
                  <a:lnTo>
                    <a:pt x="154" y="33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07"/>
            <p:cNvSpPr/>
            <p:nvPr/>
          </p:nvSpPr>
          <p:spPr bwMode="auto">
            <a:xfrm>
              <a:off x="-7528382" y="806450"/>
              <a:ext cx="76203" cy="187324"/>
            </a:xfrm>
            <a:custGeom>
              <a:avLst/>
              <a:gdLst>
                <a:gd name="T0" fmla="*/ 48 w 48"/>
                <a:gd name="T1" fmla="*/ 100 h 118"/>
                <a:gd name="T2" fmla="*/ 48 w 48"/>
                <a:gd name="T3" fmla="*/ 118 h 118"/>
                <a:gd name="T4" fmla="*/ 0 w 48"/>
                <a:gd name="T5" fmla="*/ 24 h 118"/>
                <a:gd name="T6" fmla="*/ 0 w 48"/>
                <a:gd name="T7" fmla="*/ 0 h 118"/>
                <a:gd name="T8" fmla="*/ 48 w 48"/>
                <a:gd name="T9" fmla="*/ 10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18">
                  <a:moveTo>
                    <a:pt x="48" y="100"/>
                  </a:moveTo>
                  <a:lnTo>
                    <a:pt x="48" y="118"/>
                  </a:lnTo>
                  <a:lnTo>
                    <a:pt x="0" y="24"/>
                  </a:lnTo>
                  <a:lnTo>
                    <a:pt x="0" y="0"/>
                  </a:lnTo>
                  <a:lnTo>
                    <a:pt x="48" y="1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68" name="Group 409"/>
            <p:cNvGrpSpPr/>
            <p:nvPr/>
          </p:nvGrpSpPr>
          <p:grpSpPr bwMode="auto">
            <a:xfrm>
              <a:off x="-7639510" y="-3051174"/>
              <a:ext cx="3211625" cy="6216650"/>
              <a:chOff x="2459" y="-335"/>
              <a:chExt cx="2023" cy="3916"/>
            </a:xfrm>
            <a:grpFill/>
          </p:grpSpPr>
          <p:sp>
            <p:nvSpPr>
              <p:cNvPr id="1566" name="Freeform 209"/>
              <p:cNvSpPr/>
              <p:nvPr/>
            </p:nvSpPr>
            <p:spPr bwMode="auto">
              <a:xfrm>
                <a:off x="2593" y="2225"/>
                <a:ext cx="20" cy="56"/>
              </a:xfrm>
              <a:custGeom>
                <a:avLst/>
                <a:gdLst>
                  <a:gd name="T0" fmla="*/ 20 w 20"/>
                  <a:gd name="T1" fmla="*/ 40 h 56"/>
                  <a:gd name="T2" fmla="*/ 20 w 20"/>
                  <a:gd name="T3" fmla="*/ 56 h 56"/>
                  <a:gd name="T4" fmla="*/ 0 w 20"/>
                  <a:gd name="T5" fmla="*/ 18 h 56"/>
                  <a:gd name="T6" fmla="*/ 0 w 20"/>
                  <a:gd name="T7" fmla="*/ 0 h 56"/>
                  <a:gd name="T8" fmla="*/ 20 w 20"/>
                  <a:gd name="T9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6">
                    <a:moveTo>
                      <a:pt x="20" y="40"/>
                    </a:moveTo>
                    <a:lnTo>
                      <a:pt x="20" y="5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7" name="Freeform 210"/>
              <p:cNvSpPr/>
              <p:nvPr/>
            </p:nvSpPr>
            <p:spPr bwMode="auto">
              <a:xfrm>
                <a:off x="2459" y="2009"/>
                <a:ext cx="154" cy="306"/>
              </a:xfrm>
              <a:custGeom>
                <a:avLst/>
                <a:gdLst>
                  <a:gd name="T0" fmla="*/ 0 w 154"/>
                  <a:gd name="T1" fmla="*/ 0 h 306"/>
                  <a:gd name="T2" fmla="*/ 0 w 154"/>
                  <a:gd name="T3" fmla="*/ 32 h 306"/>
                  <a:gd name="T4" fmla="*/ 154 w 154"/>
                  <a:gd name="T5" fmla="*/ 306 h 306"/>
                  <a:gd name="T6" fmla="*/ 154 w 154"/>
                  <a:gd name="T7" fmla="*/ 290 h 306"/>
                  <a:gd name="T8" fmla="*/ 0 w 154"/>
                  <a:gd name="T9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6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6"/>
                    </a:lnTo>
                    <a:lnTo>
                      <a:pt x="154" y="2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8" name="Freeform 211"/>
              <p:cNvSpPr/>
              <p:nvPr/>
            </p:nvSpPr>
            <p:spPr bwMode="auto">
              <a:xfrm>
                <a:off x="2459" y="2065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9" name="Freeform 212"/>
              <p:cNvSpPr/>
              <p:nvPr/>
            </p:nvSpPr>
            <p:spPr bwMode="auto">
              <a:xfrm>
                <a:off x="2541" y="2209"/>
                <a:ext cx="24" cy="64"/>
              </a:xfrm>
              <a:custGeom>
                <a:avLst/>
                <a:gdLst>
                  <a:gd name="T0" fmla="*/ 24 w 24"/>
                  <a:gd name="T1" fmla="*/ 44 h 64"/>
                  <a:gd name="T2" fmla="*/ 24 w 24"/>
                  <a:gd name="T3" fmla="*/ 64 h 64"/>
                  <a:gd name="T4" fmla="*/ 0 w 24"/>
                  <a:gd name="T5" fmla="*/ 24 h 64"/>
                  <a:gd name="T6" fmla="*/ 0 w 24"/>
                  <a:gd name="T7" fmla="*/ 0 h 64"/>
                  <a:gd name="T8" fmla="*/ 24 w 24"/>
                  <a:gd name="T9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44"/>
                    </a:moveTo>
                    <a:lnTo>
                      <a:pt x="24" y="6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4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0" name="Freeform 213"/>
              <p:cNvSpPr/>
              <p:nvPr/>
            </p:nvSpPr>
            <p:spPr bwMode="auto">
              <a:xfrm>
                <a:off x="2579" y="2279"/>
                <a:ext cx="10" cy="36"/>
              </a:xfrm>
              <a:custGeom>
                <a:avLst/>
                <a:gdLst>
                  <a:gd name="T0" fmla="*/ 0 w 10"/>
                  <a:gd name="T1" fmla="*/ 0 h 36"/>
                  <a:gd name="T2" fmla="*/ 10 w 10"/>
                  <a:gd name="T3" fmla="*/ 18 h 36"/>
                  <a:gd name="T4" fmla="*/ 10 w 10"/>
                  <a:gd name="T5" fmla="*/ 36 h 36"/>
                  <a:gd name="T6" fmla="*/ 0 w 10"/>
                  <a:gd name="T7" fmla="*/ 20 h 36"/>
                  <a:gd name="T8" fmla="*/ 0 w 1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6">
                    <a:moveTo>
                      <a:pt x="0" y="0"/>
                    </a:moveTo>
                    <a:lnTo>
                      <a:pt x="10" y="18"/>
                    </a:lnTo>
                    <a:lnTo>
                      <a:pt x="10" y="36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1" name="Freeform 214"/>
              <p:cNvSpPr/>
              <p:nvPr/>
            </p:nvSpPr>
            <p:spPr bwMode="auto">
              <a:xfrm>
                <a:off x="2605" y="2323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2" name="Freeform 215"/>
              <p:cNvSpPr/>
              <p:nvPr/>
            </p:nvSpPr>
            <p:spPr bwMode="auto">
              <a:xfrm>
                <a:off x="2459" y="2121"/>
                <a:ext cx="34" cy="86"/>
              </a:xfrm>
              <a:custGeom>
                <a:avLst/>
                <a:gdLst>
                  <a:gd name="T0" fmla="*/ 0 w 34"/>
                  <a:gd name="T1" fmla="*/ 0 h 86"/>
                  <a:gd name="T2" fmla="*/ 34 w 34"/>
                  <a:gd name="T3" fmla="*/ 58 h 86"/>
                  <a:gd name="T4" fmla="*/ 34 w 34"/>
                  <a:gd name="T5" fmla="*/ 86 h 86"/>
                  <a:gd name="T6" fmla="*/ 0 w 34"/>
                  <a:gd name="T7" fmla="*/ 32 h 86"/>
                  <a:gd name="T8" fmla="*/ 0 w 34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0" y="0"/>
                    </a:moveTo>
                    <a:lnTo>
                      <a:pt x="34" y="58"/>
                    </a:lnTo>
                    <a:lnTo>
                      <a:pt x="34" y="8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3" name="Freeform 216"/>
              <p:cNvSpPr/>
              <p:nvPr/>
            </p:nvSpPr>
            <p:spPr bwMode="auto">
              <a:xfrm>
                <a:off x="2509" y="2205"/>
                <a:ext cx="104" cy="186"/>
              </a:xfrm>
              <a:custGeom>
                <a:avLst/>
                <a:gdLst>
                  <a:gd name="T0" fmla="*/ 104 w 104"/>
                  <a:gd name="T1" fmla="*/ 170 h 186"/>
                  <a:gd name="T2" fmla="*/ 104 w 104"/>
                  <a:gd name="T3" fmla="*/ 186 h 186"/>
                  <a:gd name="T4" fmla="*/ 0 w 104"/>
                  <a:gd name="T5" fmla="*/ 26 h 186"/>
                  <a:gd name="T6" fmla="*/ 0 w 104"/>
                  <a:gd name="T7" fmla="*/ 0 h 186"/>
                  <a:gd name="T8" fmla="*/ 104 w 104"/>
                  <a:gd name="T9" fmla="*/ 17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86">
                    <a:moveTo>
                      <a:pt x="104" y="170"/>
                    </a:moveTo>
                    <a:lnTo>
                      <a:pt x="104" y="186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04" y="17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4" name="Freeform 217"/>
              <p:cNvSpPr/>
              <p:nvPr/>
            </p:nvSpPr>
            <p:spPr bwMode="auto">
              <a:xfrm>
                <a:off x="2459" y="2181"/>
                <a:ext cx="58" cy="114"/>
              </a:xfrm>
              <a:custGeom>
                <a:avLst/>
                <a:gdLst>
                  <a:gd name="T0" fmla="*/ 0 w 58"/>
                  <a:gd name="T1" fmla="*/ 0 h 114"/>
                  <a:gd name="T2" fmla="*/ 58 w 58"/>
                  <a:gd name="T3" fmla="*/ 88 h 114"/>
                  <a:gd name="T4" fmla="*/ 58 w 58"/>
                  <a:gd name="T5" fmla="*/ 114 h 114"/>
                  <a:gd name="T6" fmla="*/ 0 w 58"/>
                  <a:gd name="T7" fmla="*/ 32 h 114"/>
                  <a:gd name="T8" fmla="*/ 0 w 58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4">
                    <a:moveTo>
                      <a:pt x="0" y="0"/>
                    </a:moveTo>
                    <a:lnTo>
                      <a:pt x="58" y="88"/>
                    </a:lnTo>
                    <a:lnTo>
                      <a:pt x="58" y="11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5" name="Freeform 218"/>
              <p:cNvSpPr/>
              <p:nvPr/>
            </p:nvSpPr>
            <p:spPr bwMode="auto">
              <a:xfrm>
                <a:off x="2575" y="2357"/>
                <a:ext cx="38" cy="72"/>
              </a:xfrm>
              <a:custGeom>
                <a:avLst/>
                <a:gdLst>
                  <a:gd name="T0" fmla="*/ 38 w 38"/>
                  <a:gd name="T1" fmla="*/ 56 h 72"/>
                  <a:gd name="T2" fmla="*/ 38 w 38"/>
                  <a:gd name="T3" fmla="*/ 72 h 72"/>
                  <a:gd name="T4" fmla="*/ 0 w 38"/>
                  <a:gd name="T5" fmla="*/ 20 h 72"/>
                  <a:gd name="T6" fmla="*/ 0 w 38"/>
                  <a:gd name="T7" fmla="*/ 0 h 72"/>
                  <a:gd name="T8" fmla="*/ 38 w 38"/>
                  <a:gd name="T9" fmla="*/ 5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72">
                    <a:moveTo>
                      <a:pt x="38" y="56"/>
                    </a:moveTo>
                    <a:lnTo>
                      <a:pt x="38" y="7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38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6" name="Freeform 219"/>
              <p:cNvSpPr/>
              <p:nvPr/>
            </p:nvSpPr>
            <p:spPr bwMode="auto">
              <a:xfrm>
                <a:off x="2459" y="2235"/>
                <a:ext cx="16" cy="52"/>
              </a:xfrm>
              <a:custGeom>
                <a:avLst/>
                <a:gdLst>
                  <a:gd name="T0" fmla="*/ 0 w 16"/>
                  <a:gd name="T1" fmla="*/ 0 h 52"/>
                  <a:gd name="T2" fmla="*/ 16 w 16"/>
                  <a:gd name="T3" fmla="*/ 24 h 52"/>
                  <a:gd name="T4" fmla="*/ 16 w 16"/>
                  <a:gd name="T5" fmla="*/ 52 h 52"/>
                  <a:gd name="T6" fmla="*/ 0 w 16"/>
                  <a:gd name="T7" fmla="*/ 30 h 52"/>
                  <a:gd name="T8" fmla="*/ 0 w 1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2">
                    <a:moveTo>
                      <a:pt x="0" y="0"/>
                    </a:moveTo>
                    <a:lnTo>
                      <a:pt x="16" y="24"/>
                    </a:lnTo>
                    <a:lnTo>
                      <a:pt x="16" y="5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7" name="Freeform 220"/>
              <p:cNvSpPr/>
              <p:nvPr/>
            </p:nvSpPr>
            <p:spPr bwMode="auto">
              <a:xfrm>
                <a:off x="2491" y="2279"/>
                <a:ext cx="56" cy="102"/>
              </a:xfrm>
              <a:custGeom>
                <a:avLst/>
                <a:gdLst>
                  <a:gd name="T0" fmla="*/ 56 w 56"/>
                  <a:gd name="T1" fmla="*/ 80 h 102"/>
                  <a:gd name="T2" fmla="*/ 56 w 56"/>
                  <a:gd name="T3" fmla="*/ 102 h 102"/>
                  <a:gd name="T4" fmla="*/ 0 w 56"/>
                  <a:gd name="T5" fmla="*/ 28 h 102"/>
                  <a:gd name="T6" fmla="*/ 0 w 56"/>
                  <a:gd name="T7" fmla="*/ 0 h 102"/>
                  <a:gd name="T8" fmla="*/ 56 w 56"/>
                  <a:gd name="T9" fmla="*/ 8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2">
                    <a:moveTo>
                      <a:pt x="56" y="80"/>
                    </a:moveTo>
                    <a:lnTo>
                      <a:pt x="56" y="10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8" name="Freeform 221"/>
              <p:cNvSpPr/>
              <p:nvPr/>
            </p:nvSpPr>
            <p:spPr bwMode="auto">
              <a:xfrm>
                <a:off x="2563" y="2379"/>
                <a:ext cx="8" cy="34"/>
              </a:xfrm>
              <a:custGeom>
                <a:avLst/>
                <a:gdLst>
                  <a:gd name="T0" fmla="*/ 8 w 8"/>
                  <a:gd name="T1" fmla="*/ 14 h 34"/>
                  <a:gd name="T2" fmla="*/ 8 w 8"/>
                  <a:gd name="T3" fmla="*/ 34 h 34"/>
                  <a:gd name="T4" fmla="*/ 0 w 8"/>
                  <a:gd name="T5" fmla="*/ 22 h 34"/>
                  <a:gd name="T6" fmla="*/ 0 w 8"/>
                  <a:gd name="T7" fmla="*/ 0 h 34"/>
                  <a:gd name="T8" fmla="*/ 8 w 8"/>
                  <a:gd name="T9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4">
                    <a:moveTo>
                      <a:pt x="8" y="14"/>
                    </a:moveTo>
                    <a:lnTo>
                      <a:pt x="8" y="34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9" name="Freeform 222"/>
              <p:cNvSpPr/>
              <p:nvPr/>
            </p:nvSpPr>
            <p:spPr bwMode="auto">
              <a:xfrm>
                <a:off x="2587" y="2413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20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0" name="Freeform 223"/>
              <p:cNvSpPr/>
              <p:nvPr/>
            </p:nvSpPr>
            <p:spPr bwMode="auto">
              <a:xfrm>
                <a:off x="2459" y="2291"/>
                <a:ext cx="48" cy="88"/>
              </a:xfrm>
              <a:custGeom>
                <a:avLst/>
                <a:gdLst>
                  <a:gd name="T0" fmla="*/ 0 w 48"/>
                  <a:gd name="T1" fmla="*/ 0 h 88"/>
                  <a:gd name="T2" fmla="*/ 48 w 48"/>
                  <a:gd name="T3" fmla="*/ 62 h 88"/>
                  <a:gd name="T4" fmla="*/ 48 w 48"/>
                  <a:gd name="T5" fmla="*/ 88 h 88"/>
                  <a:gd name="T6" fmla="*/ 0 w 48"/>
                  <a:gd name="T7" fmla="*/ 30 h 88"/>
                  <a:gd name="T8" fmla="*/ 0 w 48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8">
                    <a:moveTo>
                      <a:pt x="0" y="0"/>
                    </a:moveTo>
                    <a:lnTo>
                      <a:pt x="48" y="62"/>
                    </a:lnTo>
                    <a:lnTo>
                      <a:pt x="48" y="8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1" name="Freeform 224"/>
              <p:cNvSpPr/>
              <p:nvPr/>
            </p:nvSpPr>
            <p:spPr bwMode="auto">
              <a:xfrm>
                <a:off x="2523" y="2371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6 h 38"/>
                  <a:gd name="T4" fmla="*/ 0 w 10"/>
                  <a:gd name="T5" fmla="*/ 0 h 38"/>
                  <a:gd name="T6" fmla="*/ 10 w 10"/>
                  <a:gd name="T7" fmla="*/ 14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6"/>
                    </a:lnTo>
                    <a:lnTo>
                      <a:pt x="0" y="0"/>
                    </a:lnTo>
                    <a:lnTo>
                      <a:pt x="10" y="14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2" name="Freeform 225"/>
              <p:cNvSpPr/>
              <p:nvPr/>
            </p:nvSpPr>
            <p:spPr bwMode="auto">
              <a:xfrm>
                <a:off x="2547" y="2403"/>
                <a:ext cx="32" cy="60"/>
              </a:xfrm>
              <a:custGeom>
                <a:avLst/>
                <a:gdLst>
                  <a:gd name="T0" fmla="*/ 32 w 32"/>
                  <a:gd name="T1" fmla="*/ 40 h 60"/>
                  <a:gd name="T2" fmla="*/ 32 w 32"/>
                  <a:gd name="T3" fmla="*/ 60 h 60"/>
                  <a:gd name="T4" fmla="*/ 0 w 32"/>
                  <a:gd name="T5" fmla="*/ 22 h 60"/>
                  <a:gd name="T6" fmla="*/ 0 w 32"/>
                  <a:gd name="T7" fmla="*/ 0 h 60"/>
                  <a:gd name="T8" fmla="*/ 32 w 32"/>
                  <a:gd name="T9" fmla="*/ 4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60">
                    <a:moveTo>
                      <a:pt x="32" y="40"/>
                    </a:moveTo>
                    <a:lnTo>
                      <a:pt x="32" y="6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3" name="Freeform 226"/>
              <p:cNvSpPr/>
              <p:nvPr/>
            </p:nvSpPr>
            <p:spPr bwMode="auto">
              <a:xfrm>
                <a:off x="2595" y="2463"/>
                <a:ext cx="18" cy="38"/>
              </a:xfrm>
              <a:custGeom>
                <a:avLst/>
                <a:gdLst>
                  <a:gd name="T0" fmla="*/ 18 w 18"/>
                  <a:gd name="T1" fmla="*/ 22 h 38"/>
                  <a:gd name="T2" fmla="*/ 18 w 18"/>
                  <a:gd name="T3" fmla="*/ 38 h 38"/>
                  <a:gd name="T4" fmla="*/ 0 w 18"/>
                  <a:gd name="T5" fmla="*/ 18 h 38"/>
                  <a:gd name="T6" fmla="*/ 0 w 18"/>
                  <a:gd name="T7" fmla="*/ 0 h 38"/>
                  <a:gd name="T8" fmla="*/ 18 w 18"/>
                  <a:gd name="T9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18" y="22"/>
                    </a:moveTo>
                    <a:lnTo>
                      <a:pt x="18" y="3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4" name="Freeform 227"/>
              <p:cNvSpPr/>
              <p:nvPr/>
            </p:nvSpPr>
            <p:spPr bwMode="auto">
              <a:xfrm>
                <a:off x="2595" y="2503"/>
                <a:ext cx="18" cy="36"/>
              </a:xfrm>
              <a:custGeom>
                <a:avLst/>
                <a:gdLst>
                  <a:gd name="T0" fmla="*/ 18 w 18"/>
                  <a:gd name="T1" fmla="*/ 20 h 36"/>
                  <a:gd name="T2" fmla="*/ 18 w 18"/>
                  <a:gd name="T3" fmla="*/ 36 h 36"/>
                  <a:gd name="T4" fmla="*/ 0 w 18"/>
                  <a:gd name="T5" fmla="*/ 16 h 36"/>
                  <a:gd name="T6" fmla="*/ 0 w 18"/>
                  <a:gd name="T7" fmla="*/ 0 h 36"/>
                  <a:gd name="T8" fmla="*/ 18 w 18"/>
                  <a:gd name="T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20"/>
                    </a:moveTo>
                    <a:lnTo>
                      <a:pt x="18" y="36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5" name="Freeform 228"/>
              <p:cNvSpPr/>
              <p:nvPr/>
            </p:nvSpPr>
            <p:spPr bwMode="auto">
              <a:xfrm>
                <a:off x="2459" y="2403"/>
                <a:ext cx="50" cy="80"/>
              </a:xfrm>
              <a:custGeom>
                <a:avLst/>
                <a:gdLst>
                  <a:gd name="T0" fmla="*/ 0 w 50"/>
                  <a:gd name="T1" fmla="*/ 0 h 80"/>
                  <a:gd name="T2" fmla="*/ 50 w 50"/>
                  <a:gd name="T3" fmla="*/ 54 h 80"/>
                  <a:gd name="T4" fmla="*/ 50 w 50"/>
                  <a:gd name="T5" fmla="*/ 80 h 80"/>
                  <a:gd name="T6" fmla="*/ 0 w 50"/>
                  <a:gd name="T7" fmla="*/ 32 h 80"/>
                  <a:gd name="T8" fmla="*/ 0 w 50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80">
                    <a:moveTo>
                      <a:pt x="0" y="0"/>
                    </a:moveTo>
                    <a:lnTo>
                      <a:pt x="50" y="54"/>
                    </a:lnTo>
                    <a:lnTo>
                      <a:pt x="50" y="8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6" name="Freeform 229"/>
              <p:cNvSpPr/>
              <p:nvPr/>
            </p:nvSpPr>
            <p:spPr bwMode="auto">
              <a:xfrm>
                <a:off x="2525" y="2471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6 h 38"/>
                  <a:gd name="T4" fmla="*/ 14 w 14"/>
                  <a:gd name="T5" fmla="*/ 38 h 38"/>
                  <a:gd name="T6" fmla="*/ 0 w 14"/>
                  <a:gd name="T7" fmla="*/ 26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6"/>
                    </a:lnTo>
                    <a:lnTo>
                      <a:pt x="14" y="38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7" name="Freeform 230"/>
              <p:cNvSpPr/>
              <p:nvPr/>
            </p:nvSpPr>
            <p:spPr bwMode="auto">
              <a:xfrm>
                <a:off x="2553" y="2501"/>
                <a:ext cx="60" cy="76"/>
              </a:xfrm>
              <a:custGeom>
                <a:avLst/>
                <a:gdLst>
                  <a:gd name="T0" fmla="*/ 60 w 60"/>
                  <a:gd name="T1" fmla="*/ 62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2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8" name="Freeform 231"/>
              <p:cNvSpPr/>
              <p:nvPr/>
            </p:nvSpPr>
            <p:spPr bwMode="auto">
              <a:xfrm>
                <a:off x="2459" y="2459"/>
                <a:ext cx="24" cy="50"/>
              </a:xfrm>
              <a:custGeom>
                <a:avLst/>
                <a:gdLst>
                  <a:gd name="T0" fmla="*/ 0 w 24"/>
                  <a:gd name="T1" fmla="*/ 0 h 50"/>
                  <a:gd name="T2" fmla="*/ 24 w 24"/>
                  <a:gd name="T3" fmla="*/ 22 h 50"/>
                  <a:gd name="T4" fmla="*/ 24 w 24"/>
                  <a:gd name="T5" fmla="*/ 50 h 50"/>
                  <a:gd name="T6" fmla="*/ 0 w 24"/>
                  <a:gd name="T7" fmla="*/ 32 h 50"/>
                  <a:gd name="T8" fmla="*/ 0 w 2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0" y="0"/>
                    </a:moveTo>
                    <a:lnTo>
                      <a:pt x="24" y="22"/>
                    </a:lnTo>
                    <a:lnTo>
                      <a:pt x="24" y="5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9" name="Freeform 232"/>
              <p:cNvSpPr/>
              <p:nvPr/>
            </p:nvSpPr>
            <p:spPr bwMode="auto">
              <a:xfrm>
                <a:off x="2597" y="2585"/>
                <a:ext cx="16" cy="30"/>
              </a:xfrm>
              <a:custGeom>
                <a:avLst/>
                <a:gdLst>
                  <a:gd name="T0" fmla="*/ 16 w 16"/>
                  <a:gd name="T1" fmla="*/ 14 h 30"/>
                  <a:gd name="T2" fmla="*/ 16 w 16"/>
                  <a:gd name="T3" fmla="*/ 30 h 30"/>
                  <a:gd name="T4" fmla="*/ 0 w 16"/>
                  <a:gd name="T5" fmla="*/ 18 h 30"/>
                  <a:gd name="T6" fmla="*/ 0 w 16"/>
                  <a:gd name="T7" fmla="*/ 0 h 30"/>
                  <a:gd name="T8" fmla="*/ 16 w 16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0">
                    <a:moveTo>
                      <a:pt x="16" y="14"/>
                    </a:moveTo>
                    <a:lnTo>
                      <a:pt x="16" y="3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6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0" name="Freeform 233"/>
              <p:cNvSpPr/>
              <p:nvPr/>
            </p:nvSpPr>
            <p:spPr bwMode="auto">
              <a:xfrm>
                <a:off x="2459" y="2515"/>
                <a:ext cx="58" cy="72"/>
              </a:xfrm>
              <a:custGeom>
                <a:avLst/>
                <a:gdLst>
                  <a:gd name="T0" fmla="*/ 0 w 58"/>
                  <a:gd name="T1" fmla="*/ 0 h 72"/>
                  <a:gd name="T2" fmla="*/ 58 w 58"/>
                  <a:gd name="T3" fmla="*/ 46 h 72"/>
                  <a:gd name="T4" fmla="*/ 58 w 58"/>
                  <a:gd name="T5" fmla="*/ 72 h 72"/>
                  <a:gd name="T6" fmla="*/ 0 w 58"/>
                  <a:gd name="T7" fmla="*/ 32 h 72"/>
                  <a:gd name="T8" fmla="*/ 0 w 58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0"/>
                    </a:moveTo>
                    <a:lnTo>
                      <a:pt x="58" y="46"/>
                    </a:lnTo>
                    <a:lnTo>
                      <a:pt x="58" y="7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1" name="Freeform 234"/>
              <p:cNvSpPr/>
              <p:nvPr/>
            </p:nvSpPr>
            <p:spPr bwMode="auto">
              <a:xfrm>
                <a:off x="2531" y="2573"/>
                <a:ext cx="18" cy="36"/>
              </a:xfrm>
              <a:custGeom>
                <a:avLst/>
                <a:gdLst>
                  <a:gd name="T0" fmla="*/ 18 w 18"/>
                  <a:gd name="T1" fmla="*/ 12 h 36"/>
                  <a:gd name="T2" fmla="*/ 18 w 18"/>
                  <a:gd name="T3" fmla="*/ 36 h 36"/>
                  <a:gd name="T4" fmla="*/ 2 w 18"/>
                  <a:gd name="T5" fmla="*/ 24 h 36"/>
                  <a:gd name="T6" fmla="*/ 2 w 18"/>
                  <a:gd name="T7" fmla="*/ 2 h 36"/>
                  <a:gd name="T8" fmla="*/ 0 w 18"/>
                  <a:gd name="T9" fmla="*/ 0 h 36"/>
                  <a:gd name="T10" fmla="*/ 18 w 18"/>
                  <a:gd name="T11" fmla="*/ 1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18" y="12"/>
                    </a:moveTo>
                    <a:lnTo>
                      <a:pt x="18" y="36"/>
                    </a:lnTo>
                    <a:lnTo>
                      <a:pt x="2" y="24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2" name="Freeform 235"/>
              <p:cNvSpPr/>
              <p:nvPr/>
            </p:nvSpPr>
            <p:spPr bwMode="auto">
              <a:xfrm>
                <a:off x="2565" y="2597"/>
                <a:ext cx="48" cy="55"/>
              </a:xfrm>
              <a:custGeom>
                <a:avLst/>
                <a:gdLst>
                  <a:gd name="T0" fmla="*/ 48 w 48"/>
                  <a:gd name="T1" fmla="*/ 39 h 55"/>
                  <a:gd name="T2" fmla="*/ 48 w 48"/>
                  <a:gd name="T3" fmla="*/ 55 h 55"/>
                  <a:gd name="T4" fmla="*/ 0 w 48"/>
                  <a:gd name="T5" fmla="*/ 22 h 55"/>
                  <a:gd name="T6" fmla="*/ 0 w 48"/>
                  <a:gd name="T7" fmla="*/ 0 h 55"/>
                  <a:gd name="T8" fmla="*/ 48 w 48"/>
                  <a:gd name="T9" fmla="*/ 3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5">
                    <a:moveTo>
                      <a:pt x="48" y="39"/>
                    </a:moveTo>
                    <a:lnTo>
                      <a:pt x="48" y="55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48" y="3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3" name="Freeform 236"/>
              <p:cNvSpPr/>
              <p:nvPr/>
            </p:nvSpPr>
            <p:spPr bwMode="auto">
              <a:xfrm>
                <a:off x="2459" y="2571"/>
                <a:ext cx="18" cy="42"/>
              </a:xfrm>
              <a:custGeom>
                <a:avLst/>
                <a:gdLst>
                  <a:gd name="T0" fmla="*/ 0 w 18"/>
                  <a:gd name="T1" fmla="*/ 0 h 42"/>
                  <a:gd name="T2" fmla="*/ 18 w 18"/>
                  <a:gd name="T3" fmla="*/ 12 h 42"/>
                  <a:gd name="T4" fmla="*/ 18 w 18"/>
                  <a:gd name="T5" fmla="*/ 42 h 42"/>
                  <a:gd name="T6" fmla="*/ 0 w 18"/>
                  <a:gd name="T7" fmla="*/ 32 h 42"/>
                  <a:gd name="T8" fmla="*/ 0 w 18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2">
                    <a:moveTo>
                      <a:pt x="0" y="0"/>
                    </a:moveTo>
                    <a:lnTo>
                      <a:pt x="18" y="12"/>
                    </a:lnTo>
                    <a:lnTo>
                      <a:pt x="18" y="4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4" name="Freeform 237"/>
              <p:cNvSpPr/>
              <p:nvPr/>
            </p:nvSpPr>
            <p:spPr bwMode="auto">
              <a:xfrm>
                <a:off x="2493" y="2593"/>
                <a:ext cx="16" cy="38"/>
              </a:xfrm>
              <a:custGeom>
                <a:avLst/>
                <a:gdLst>
                  <a:gd name="T0" fmla="*/ 16 w 16"/>
                  <a:gd name="T1" fmla="*/ 12 h 38"/>
                  <a:gd name="T2" fmla="*/ 16 w 16"/>
                  <a:gd name="T3" fmla="*/ 38 h 38"/>
                  <a:gd name="T4" fmla="*/ 0 w 16"/>
                  <a:gd name="T5" fmla="*/ 28 h 38"/>
                  <a:gd name="T6" fmla="*/ 0 w 16"/>
                  <a:gd name="T7" fmla="*/ 0 h 38"/>
                  <a:gd name="T8" fmla="*/ 16 w 16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8">
                    <a:moveTo>
                      <a:pt x="16" y="12"/>
                    </a:moveTo>
                    <a:lnTo>
                      <a:pt x="16" y="38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5" name="Freeform 238"/>
              <p:cNvSpPr/>
              <p:nvPr/>
            </p:nvSpPr>
            <p:spPr bwMode="auto">
              <a:xfrm>
                <a:off x="2525" y="2615"/>
                <a:ext cx="50" cy="53"/>
              </a:xfrm>
              <a:custGeom>
                <a:avLst/>
                <a:gdLst>
                  <a:gd name="T0" fmla="*/ 50 w 50"/>
                  <a:gd name="T1" fmla="*/ 33 h 53"/>
                  <a:gd name="T2" fmla="*/ 50 w 50"/>
                  <a:gd name="T3" fmla="*/ 53 h 53"/>
                  <a:gd name="T4" fmla="*/ 0 w 50"/>
                  <a:gd name="T5" fmla="*/ 25 h 53"/>
                  <a:gd name="T6" fmla="*/ 0 w 50"/>
                  <a:gd name="T7" fmla="*/ 0 h 53"/>
                  <a:gd name="T8" fmla="*/ 50 w 50"/>
                  <a:gd name="T9" fmla="*/ 3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3">
                    <a:moveTo>
                      <a:pt x="50" y="33"/>
                    </a:moveTo>
                    <a:lnTo>
                      <a:pt x="50" y="53"/>
                    </a:lnTo>
                    <a:lnTo>
                      <a:pt x="0" y="25"/>
                    </a:lnTo>
                    <a:lnTo>
                      <a:pt x="0" y="0"/>
                    </a:lnTo>
                    <a:lnTo>
                      <a:pt x="50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6" name="Freeform 239"/>
              <p:cNvSpPr/>
              <p:nvPr/>
            </p:nvSpPr>
            <p:spPr bwMode="auto">
              <a:xfrm>
                <a:off x="2459" y="2627"/>
                <a:ext cx="30" cy="45"/>
              </a:xfrm>
              <a:custGeom>
                <a:avLst/>
                <a:gdLst>
                  <a:gd name="T0" fmla="*/ 0 w 30"/>
                  <a:gd name="T1" fmla="*/ 0 h 45"/>
                  <a:gd name="T2" fmla="*/ 30 w 30"/>
                  <a:gd name="T3" fmla="*/ 17 h 45"/>
                  <a:gd name="T4" fmla="*/ 30 w 30"/>
                  <a:gd name="T5" fmla="*/ 45 h 45"/>
                  <a:gd name="T6" fmla="*/ 0 w 30"/>
                  <a:gd name="T7" fmla="*/ 33 h 45"/>
                  <a:gd name="T8" fmla="*/ 0 w 30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5">
                    <a:moveTo>
                      <a:pt x="0" y="0"/>
                    </a:moveTo>
                    <a:lnTo>
                      <a:pt x="30" y="17"/>
                    </a:lnTo>
                    <a:lnTo>
                      <a:pt x="30" y="45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7" name="Freeform 240"/>
              <p:cNvSpPr/>
              <p:nvPr/>
            </p:nvSpPr>
            <p:spPr bwMode="auto">
              <a:xfrm>
                <a:off x="2553" y="2678"/>
                <a:ext cx="60" cy="46"/>
              </a:xfrm>
              <a:custGeom>
                <a:avLst/>
                <a:gdLst>
                  <a:gd name="T0" fmla="*/ 60 w 60"/>
                  <a:gd name="T1" fmla="*/ 30 h 46"/>
                  <a:gd name="T2" fmla="*/ 60 w 60"/>
                  <a:gd name="T3" fmla="*/ 46 h 46"/>
                  <a:gd name="T4" fmla="*/ 0 w 60"/>
                  <a:gd name="T5" fmla="*/ 20 h 46"/>
                  <a:gd name="T6" fmla="*/ 0 w 60"/>
                  <a:gd name="T7" fmla="*/ 0 h 46"/>
                  <a:gd name="T8" fmla="*/ 60 w 60"/>
                  <a:gd name="T9" fmla="*/ 3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6">
                    <a:moveTo>
                      <a:pt x="60" y="30"/>
                    </a:moveTo>
                    <a:lnTo>
                      <a:pt x="60" y="46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60" y="3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8" name="Freeform 241"/>
              <p:cNvSpPr/>
              <p:nvPr/>
            </p:nvSpPr>
            <p:spPr bwMode="auto">
              <a:xfrm>
                <a:off x="2459" y="2684"/>
                <a:ext cx="58" cy="48"/>
              </a:xfrm>
              <a:custGeom>
                <a:avLst/>
                <a:gdLst>
                  <a:gd name="T0" fmla="*/ 0 w 58"/>
                  <a:gd name="T1" fmla="*/ 0 h 48"/>
                  <a:gd name="T2" fmla="*/ 58 w 58"/>
                  <a:gd name="T3" fmla="*/ 24 h 48"/>
                  <a:gd name="T4" fmla="*/ 58 w 58"/>
                  <a:gd name="T5" fmla="*/ 48 h 48"/>
                  <a:gd name="T6" fmla="*/ 0 w 58"/>
                  <a:gd name="T7" fmla="*/ 32 h 48"/>
                  <a:gd name="T8" fmla="*/ 0 w 58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8">
                    <a:moveTo>
                      <a:pt x="0" y="0"/>
                    </a:moveTo>
                    <a:lnTo>
                      <a:pt x="58" y="24"/>
                    </a:lnTo>
                    <a:lnTo>
                      <a:pt x="58" y="4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9" name="Freeform 242"/>
              <p:cNvSpPr/>
              <p:nvPr/>
            </p:nvSpPr>
            <p:spPr bwMode="auto">
              <a:xfrm>
                <a:off x="2533" y="2714"/>
                <a:ext cx="42" cy="36"/>
              </a:xfrm>
              <a:custGeom>
                <a:avLst/>
                <a:gdLst>
                  <a:gd name="T0" fmla="*/ 0 w 42"/>
                  <a:gd name="T1" fmla="*/ 0 h 36"/>
                  <a:gd name="T2" fmla="*/ 42 w 42"/>
                  <a:gd name="T3" fmla="*/ 16 h 36"/>
                  <a:gd name="T4" fmla="*/ 42 w 42"/>
                  <a:gd name="T5" fmla="*/ 36 h 36"/>
                  <a:gd name="T6" fmla="*/ 0 w 42"/>
                  <a:gd name="T7" fmla="*/ 24 h 36"/>
                  <a:gd name="T8" fmla="*/ 0 w 42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0" y="0"/>
                    </a:moveTo>
                    <a:lnTo>
                      <a:pt x="42" y="16"/>
                    </a:ln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0" name="Freeform 243"/>
              <p:cNvSpPr/>
              <p:nvPr/>
            </p:nvSpPr>
            <p:spPr bwMode="auto">
              <a:xfrm>
                <a:off x="2497" y="2750"/>
                <a:ext cx="36" cy="34"/>
              </a:xfrm>
              <a:custGeom>
                <a:avLst/>
                <a:gdLst>
                  <a:gd name="T0" fmla="*/ 36 w 36"/>
                  <a:gd name="T1" fmla="*/ 10 h 34"/>
                  <a:gd name="T2" fmla="*/ 36 w 36"/>
                  <a:gd name="T3" fmla="*/ 34 h 34"/>
                  <a:gd name="T4" fmla="*/ 0 w 36"/>
                  <a:gd name="T5" fmla="*/ 28 h 34"/>
                  <a:gd name="T6" fmla="*/ 0 w 36"/>
                  <a:gd name="T7" fmla="*/ 0 h 34"/>
                  <a:gd name="T8" fmla="*/ 36 w 36"/>
                  <a:gd name="T9" fmla="*/ 1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4">
                    <a:moveTo>
                      <a:pt x="36" y="10"/>
                    </a:moveTo>
                    <a:lnTo>
                      <a:pt x="36" y="34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1" name="Freeform 244"/>
              <p:cNvSpPr/>
              <p:nvPr/>
            </p:nvSpPr>
            <p:spPr bwMode="auto">
              <a:xfrm>
                <a:off x="2581" y="2772"/>
                <a:ext cx="32" cy="24"/>
              </a:xfrm>
              <a:custGeom>
                <a:avLst/>
                <a:gdLst>
                  <a:gd name="T0" fmla="*/ 32 w 32"/>
                  <a:gd name="T1" fmla="*/ 8 h 24"/>
                  <a:gd name="T2" fmla="*/ 32 w 32"/>
                  <a:gd name="T3" fmla="*/ 24 h 24"/>
                  <a:gd name="T4" fmla="*/ 0 w 32"/>
                  <a:gd name="T5" fmla="*/ 18 h 24"/>
                  <a:gd name="T6" fmla="*/ 0 w 32"/>
                  <a:gd name="T7" fmla="*/ 0 h 24"/>
                  <a:gd name="T8" fmla="*/ 10 w 32"/>
                  <a:gd name="T9" fmla="*/ 2 h 24"/>
                  <a:gd name="T10" fmla="*/ 32 w 32"/>
                  <a:gd name="T1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4">
                    <a:moveTo>
                      <a:pt x="32" y="8"/>
                    </a:moveTo>
                    <a:lnTo>
                      <a:pt x="3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0" y="2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2" name="Freeform 245"/>
              <p:cNvSpPr/>
              <p:nvPr/>
            </p:nvSpPr>
            <p:spPr bwMode="auto">
              <a:xfrm>
                <a:off x="2459" y="2798"/>
                <a:ext cx="54" cy="32"/>
              </a:xfrm>
              <a:custGeom>
                <a:avLst/>
                <a:gdLst>
                  <a:gd name="T0" fmla="*/ 0 w 54"/>
                  <a:gd name="T1" fmla="*/ 0 h 32"/>
                  <a:gd name="T2" fmla="*/ 54 w 54"/>
                  <a:gd name="T3" fmla="*/ 6 h 32"/>
                  <a:gd name="T4" fmla="*/ 54 w 54"/>
                  <a:gd name="T5" fmla="*/ 32 h 32"/>
                  <a:gd name="T6" fmla="*/ 0 w 54"/>
                  <a:gd name="T7" fmla="*/ 30 h 32"/>
                  <a:gd name="T8" fmla="*/ 0 w 54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32">
                    <a:moveTo>
                      <a:pt x="0" y="0"/>
                    </a:moveTo>
                    <a:lnTo>
                      <a:pt x="54" y="6"/>
                    </a:lnTo>
                    <a:lnTo>
                      <a:pt x="54" y="3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3" name="Freeform 246"/>
              <p:cNvSpPr/>
              <p:nvPr/>
            </p:nvSpPr>
            <p:spPr bwMode="auto">
              <a:xfrm>
                <a:off x="2529" y="2806"/>
                <a:ext cx="18" cy="26"/>
              </a:xfrm>
              <a:custGeom>
                <a:avLst/>
                <a:gdLst>
                  <a:gd name="T0" fmla="*/ 18 w 18"/>
                  <a:gd name="T1" fmla="*/ 4 h 26"/>
                  <a:gd name="T2" fmla="*/ 18 w 18"/>
                  <a:gd name="T3" fmla="*/ 26 h 26"/>
                  <a:gd name="T4" fmla="*/ 0 w 18"/>
                  <a:gd name="T5" fmla="*/ 26 h 26"/>
                  <a:gd name="T6" fmla="*/ 0 w 18"/>
                  <a:gd name="T7" fmla="*/ 0 h 26"/>
                  <a:gd name="T8" fmla="*/ 18 w 18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18" y="4"/>
                    </a:moveTo>
                    <a:lnTo>
                      <a:pt x="18" y="26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8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4" name="Freeform 247"/>
              <p:cNvSpPr/>
              <p:nvPr/>
            </p:nvSpPr>
            <p:spPr bwMode="auto">
              <a:xfrm>
                <a:off x="2563" y="2812"/>
                <a:ext cx="50" cy="22"/>
              </a:xfrm>
              <a:custGeom>
                <a:avLst/>
                <a:gdLst>
                  <a:gd name="T0" fmla="*/ 50 w 50"/>
                  <a:gd name="T1" fmla="*/ 6 h 22"/>
                  <a:gd name="T2" fmla="*/ 50 w 50"/>
                  <a:gd name="T3" fmla="*/ 22 h 22"/>
                  <a:gd name="T4" fmla="*/ 0 w 50"/>
                  <a:gd name="T5" fmla="*/ 20 h 22"/>
                  <a:gd name="T6" fmla="*/ 0 w 50"/>
                  <a:gd name="T7" fmla="*/ 0 h 22"/>
                  <a:gd name="T8" fmla="*/ 50 w 50"/>
                  <a:gd name="T9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50" y="6"/>
                    </a:moveTo>
                    <a:lnTo>
                      <a:pt x="50" y="2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5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5" name="Freeform 248"/>
              <p:cNvSpPr/>
              <p:nvPr/>
            </p:nvSpPr>
            <p:spPr bwMode="auto">
              <a:xfrm>
                <a:off x="2459" y="2854"/>
                <a:ext cx="24" cy="30"/>
              </a:xfrm>
              <a:custGeom>
                <a:avLst/>
                <a:gdLst>
                  <a:gd name="T0" fmla="*/ 0 w 24"/>
                  <a:gd name="T1" fmla="*/ 0 h 30"/>
                  <a:gd name="T2" fmla="*/ 24 w 24"/>
                  <a:gd name="T3" fmla="*/ 0 h 30"/>
                  <a:gd name="T4" fmla="*/ 24 w 24"/>
                  <a:gd name="T5" fmla="*/ 28 h 30"/>
                  <a:gd name="T6" fmla="*/ 0 w 24"/>
                  <a:gd name="T7" fmla="*/ 30 h 30"/>
                  <a:gd name="T8" fmla="*/ 0 w 24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0">
                    <a:moveTo>
                      <a:pt x="0" y="0"/>
                    </a:moveTo>
                    <a:lnTo>
                      <a:pt x="24" y="0"/>
                    </a:lnTo>
                    <a:lnTo>
                      <a:pt x="24" y="2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6" name="Freeform 249"/>
              <p:cNvSpPr/>
              <p:nvPr/>
            </p:nvSpPr>
            <p:spPr bwMode="auto">
              <a:xfrm>
                <a:off x="2547" y="2854"/>
                <a:ext cx="38" cy="22"/>
              </a:xfrm>
              <a:custGeom>
                <a:avLst/>
                <a:gdLst>
                  <a:gd name="T0" fmla="*/ 38 w 38"/>
                  <a:gd name="T1" fmla="*/ 2 h 22"/>
                  <a:gd name="T2" fmla="*/ 38 w 38"/>
                  <a:gd name="T3" fmla="*/ 20 h 22"/>
                  <a:gd name="T4" fmla="*/ 0 w 38"/>
                  <a:gd name="T5" fmla="*/ 22 h 22"/>
                  <a:gd name="T6" fmla="*/ 0 w 38"/>
                  <a:gd name="T7" fmla="*/ 0 h 22"/>
                  <a:gd name="T8" fmla="*/ 38 w 38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2">
                    <a:moveTo>
                      <a:pt x="38" y="2"/>
                    </a:moveTo>
                    <a:lnTo>
                      <a:pt x="38" y="2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8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7" name="Rectangle 250"/>
              <p:cNvSpPr>
                <a:spLocks noChangeArrowheads="1"/>
              </p:cNvSpPr>
              <p:nvPr/>
            </p:nvSpPr>
            <p:spPr bwMode="auto">
              <a:xfrm>
                <a:off x="2599" y="2856"/>
                <a:ext cx="14" cy="1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8" name="Freeform 251"/>
              <p:cNvSpPr/>
              <p:nvPr/>
            </p:nvSpPr>
            <p:spPr bwMode="auto">
              <a:xfrm>
                <a:off x="2459" y="2902"/>
                <a:ext cx="58" cy="38"/>
              </a:xfrm>
              <a:custGeom>
                <a:avLst/>
                <a:gdLst>
                  <a:gd name="T0" fmla="*/ 0 w 58"/>
                  <a:gd name="T1" fmla="*/ 8 h 38"/>
                  <a:gd name="T2" fmla="*/ 58 w 58"/>
                  <a:gd name="T3" fmla="*/ 0 h 38"/>
                  <a:gd name="T4" fmla="*/ 58 w 58"/>
                  <a:gd name="T5" fmla="*/ 26 h 38"/>
                  <a:gd name="T6" fmla="*/ 0 w 58"/>
                  <a:gd name="T7" fmla="*/ 38 h 38"/>
                  <a:gd name="T8" fmla="*/ 0 w 58"/>
                  <a:gd name="T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38">
                    <a:moveTo>
                      <a:pt x="0" y="8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3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9" name="Freeform 252"/>
              <p:cNvSpPr/>
              <p:nvPr/>
            </p:nvSpPr>
            <p:spPr bwMode="auto">
              <a:xfrm>
                <a:off x="2533" y="2900"/>
                <a:ext cx="14" cy="24"/>
              </a:xfrm>
              <a:custGeom>
                <a:avLst/>
                <a:gdLst>
                  <a:gd name="T0" fmla="*/ 14 w 14"/>
                  <a:gd name="T1" fmla="*/ 0 h 24"/>
                  <a:gd name="T2" fmla="*/ 14 w 14"/>
                  <a:gd name="T3" fmla="*/ 22 h 24"/>
                  <a:gd name="T4" fmla="*/ 0 w 14"/>
                  <a:gd name="T5" fmla="*/ 24 h 24"/>
                  <a:gd name="T6" fmla="*/ 0 w 14"/>
                  <a:gd name="T7" fmla="*/ 0 h 24"/>
                  <a:gd name="T8" fmla="*/ 14 w 14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4">
                    <a:moveTo>
                      <a:pt x="14" y="0"/>
                    </a:moveTo>
                    <a:lnTo>
                      <a:pt x="14" y="22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0" name="Freeform 253"/>
              <p:cNvSpPr/>
              <p:nvPr/>
            </p:nvSpPr>
            <p:spPr bwMode="auto">
              <a:xfrm>
                <a:off x="2503" y="2948"/>
                <a:ext cx="30" cy="32"/>
              </a:xfrm>
              <a:custGeom>
                <a:avLst/>
                <a:gdLst>
                  <a:gd name="T0" fmla="*/ 30 w 30"/>
                  <a:gd name="T1" fmla="*/ 0 h 32"/>
                  <a:gd name="T2" fmla="*/ 30 w 30"/>
                  <a:gd name="T3" fmla="*/ 22 h 32"/>
                  <a:gd name="T4" fmla="*/ 0 w 30"/>
                  <a:gd name="T5" fmla="*/ 32 h 32"/>
                  <a:gd name="T6" fmla="*/ 0 w 30"/>
                  <a:gd name="T7" fmla="*/ 6 h 32"/>
                  <a:gd name="T8" fmla="*/ 30 w 3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2">
                    <a:moveTo>
                      <a:pt x="30" y="0"/>
                    </a:moveTo>
                    <a:lnTo>
                      <a:pt x="30" y="22"/>
                    </a:lnTo>
                    <a:lnTo>
                      <a:pt x="0" y="32"/>
                    </a:lnTo>
                    <a:lnTo>
                      <a:pt x="0" y="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1" name="Freeform 254"/>
              <p:cNvSpPr/>
              <p:nvPr/>
            </p:nvSpPr>
            <p:spPr bwMode="auto">
              <a:xfrm>
                <a:off x="2547" y="2936"/>
                <a:ext cx="36" cy="30"/>
              </a:xfrm>
              <a:custGeom>
                <a:avLst/>
                <a:gdLst>
                  <a:gd name="T0" fmla="*/ 36 w 36"/>
                  <a:gd name="T1" fmla="*/ 0 h 30"/>
                  <a:gd name="T2" fmla="*/ 36 w 36"/>
                  <a:gd name="T3" fmla="*/ 20 h 30"/>
                  <a:gd name="T4" fmla="*/ 0 w 36"/>
                  <a:gd name="T5" fmla="*/ 30 h 30"/>
                  <a:gd name="T6" fmla="*/ 0 w 36"/>
                  <a:gd name="T7" fmla="*/ 8 h 30"/>
                  <a:gd name="T8" fmla="*/ 16 w 36"/>
                  <a:gd name="T9" fmla="*/ 4 h 30"/>
                  <a:gd name="T10" fmla="*/ 16 w 36"/>
                  <a:gd name="T11" fmla="*/ 4 h 30"/>
                  <a:gd name="T12" fmla="*/ 36 w 36"/>
                  <a:gd name="T13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30">
                    <a:moveTo>
                      <a:pt x="36" y="0"/>
                    </a:moveTo>
                    <a:lnTo>
                      <a:pt x="36" y="20"/>
                    </a:lnTo>
                    <a:lnTo>
                      <a:pt x="0" y="30"/>
                    </a:lnTo>
                    <a:lnTo>
                      <a:pt x="0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2" name="Freeform 255"/>
              <p:cNvSpPr/>
              <p:nvPr/>
            </p:nvSpPr>
            <p:spPr bwMode="auto">
              <a:xfrm>
                <a:off x="2597" y="2930"/>
                <a:ext cx="16" cy="20"/>
              </a:xfrm>
              <a:custGeom>
                <a:avLst/>
                <a:gdLst>
                  <a:gd name="T0" fmla="*/ 16 w 16"/>
                  <a:gd name="T1" fmla="*/ 0 h 20"/>
                  <a:gd name="T2" fmla="*/ 16 w 16"/>
                  <a:gd name="T3" fmla="*/ 16 h 20"/>
                  <a:gd name="T4" fmla="*/ 0 w 16"/>
                  <a:gd name="T5" fmla="*/ 20 h 20"/>
                  <a:gd name="T6" fmla="*/ 0 w 16"/>
                  <a:gd name="T7" fmla="*/ 4 h 20"/>
                  <a:gd name="T8" fmla="*/ 16 w 16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0">
                    <a:moveTo>
                      <a:pt x="16" y="0"/>
                    </a:moveTo>
                    <a:lnTo>
                      <a:pt x="16" y="16"/>
                    </a:lnTo>
                    <a:lnTo>
                      <a:pt x="0" y="20"/>
                    </a:lnTo>
                    <a:lnTo>
                      <a:pt x="0" y="4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3" name="Freeform 256"/>
              <p:cNvSpPr/>
              <p:nvPr/>
            </p:nvSpPr>
            <p:spPr bwMode="auto">
              <a:xfrm>
                <a:off x="2495" y="2986"/>
                <a:ext cx="66" cy="50"/>
              </a:xfrm>
              <a:custGeom>
                <a:avLst/>
                <a:gdLst>
                  <a:gd name="T0" fmla="*/ 66 w 66"/>
                  <a:gd name="T1" fmla="*/ 0 h 50"/>
                  <a:gd name="T2" fmla="*/ 66 w 66"/>
                  <a:gd name="T3" fmla="*/ 22 h 50"/>
                  <a:gd name="T4" fmla="*/ 0 w 66"/>
                  <a:gd name="T5" fmla="*/ 50 h 50"/>
                  <a:gd name="T6" fmla="*/ 0 w 66"/>
                  <a:gd name="T7" fmla="*/ 22 h 50"/>
                  <a:gd name="T8" fmla="*/ 66 w 66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50">
                    <a:moveTo>
                      <a:pt x="66" y="0"/>
                    </a:moveTo>
                    <a:lnTo>
                      <a:pt x="66" y="22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4" name="Freeform 257"/>
              <p:cNvSpPr/>
              <p:nvPr/>
            </p:nvSpPr>
            <p:spPr bwMode="auto">
              <a:xfrm>
                <a:off x="2575" y="2968"/>
                <a:ext cx="38" cy="32"/>
              </a:xfrm>
              <a:custGeom>
                <a:avLst/>
                <a:gdLst>
                  <a:gd name="T0" fmla="*/ 38 w 38"/>
                  <a:gd name="T1" fmla="*/ 0 h 32"/>
                  <a:gd name="T2" fmla="*/ 38 w 38"/>
                  <a:gd name="T3" fmla="*/ 16 h 32"/>
                  <a:gd name="T4" fmla="*/ 0 w 38"/>
                  <a:gd name="T5" fmla="*/ 32 h 32"/>
                  <a:gd name="T6" fmla="*/ 0 w 38"/>
                  <a:gd name="T7" fmla="*/ 14 h 32"/>
                  <a:gd name="T8" fmla="*/ 38 w 3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2">
                    <a:moveTo>
                      <a:pt x="38" y="0"/>
                    </a:moveTo>
                    <a:lnTo>
                      <a:pt x="3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5" name="Freeform 258"/>
              <p:cNvSpPr/>
              <p:nvPr/>
            </p:nvSpPr>
            <p:spPr bwMode="auto">
              <a:xfrm>
                <a:off x="2459" y="3050"/>
                <a:ext cx="58" cy="58"/>
              </a:xfrm>
              <a:custGeom>
                <a:avLst/>
                <a:gdLst>
                  <a:gd name="T0" fmla="*/ 0 w 58"/>
                  <a:gd name="T1" fmla="*/ 26 h 58"/>
                  <a:gd name="T2" fmla="*/ 58 w 58"/>
                  <a:gd name="T3" fmla="*/ 0 h 58"/>
                  <a:gd name="T4" fmla="*/ 58 w 58"/>
                  <a:gd name="T5" fmla="*/ 26 h 58"/>
                  <a:gd name="T6" fmla="*/ 0 w 58"/>
                  <a:gd name="T7" fmla="*/ 58 h 58"/>
                  <a:gd name="T8" fmla="*/ 0 w 58"/>
                  <a:gd name="T9" fmla="*/ 2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8">
                    <a:moveTo>
                      <a:pt x="0" y="26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58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6" name="Freeform 259"/>
              <p:cNvSpPr/>
              <p:nvPr/>
            </p:nvSpPr>
            <p:spPr bwMode="auto">
              <a:xfrm>
                <a:off x="2533" y="3024"/>
                <a:ext cx="48" cy="44"/>
              </a:xfrm>
              <a:custGeom>
                <a:avLst/>
                <a:gdLst>
                  <a:gd name="T0" fmla="*/ 0 w 48"/>
                  <a:gd name="T1" fmla="*/ 20 h 44"/>
                  <a:gd name="T2" fmla="*/ 48 w 48"/>
                  <a:gd name="T3" fmla="*/ 0 h 44"/>
                  <a:gd name="T4" fmla="*/ 48 w 48"/>
                  <a:gd name="T5" fmla="*/ 18 h 44"/>
                  <a:gd name="T6" fmla="*/ 0 w 48"/>
                  <a:gd name="T7" fmla="*/ 44 h 44"/>
                  <a:gd name="T8" fmla="*/ 0 w 48"/>
                  <a:gd name="T9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0" y="20"/>
                    </a:moveTo>
                    <a:lnTo>
                      <a:pt x="48" y="0"/>
                    </a:lnTo>
                    <a:lnTo>
                      <a:pt x="48" y="18"/>
                    </a:lnTo>
                    <a:lnTo>
                      <a:pt x="0" y="44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7" name="Freeform 260"/>
              <p:cNvSpPr/>
              <p:nvPr/>
            </p:nvSpPr>
            <p:spPr bwMode="auto">
              <a:xfrm>
                <a:off x="2499" y="3094"/>
                <a:ext cx="34" cy="44"/>
              </a:xfrm>
              <a:custGeom>
                <a:avLst/>
                <a:gdLst>
                  <a:gd name="T0" fmla="*/ 34 w 34"/>
                  <a:gd name="T1" fmla="*/ 0 h 44"/>
                  <a:gd name="T2" fmla="*/ 34 w 34"/>
                  <a:gd name="T3" fmla="*/ 24 h 44"/>
                  <a:gd name="T4" fmla="*/ 0 w 34"/>
                  <a:gd name="T5" fmla="*/ 44 h 44"/>
                  <a:gd name="T6" fmla="*/ 0 w 34"/>
                  <a:gd name="T7" fmla="*/ 18 h 44"/>
                  <a:gd name="T8" fmla="*/ 34 w 34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4">
                    <a:moveTo>
                      <a:pt x="34" y="0"/>
                    </a:moveTo>
                    <a:lnTo>
                      <a:pt x="34" y="24"/>
                    </a:lnTo>
                    <a:lnTo>
                      <a:pt x="0" y="44"/>
                    </a:lnTo>
                    <a:lnTo>
                      <a:pt x="0" y="18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8" name="Freeform 261"/>
              <p:cNvSpPr/>
              <p:nvPr/>
            </p:nvSpPr>
            <p:spPr bwMode="auto">
              <a:xfrm>
                <a:off x="2585" y="3050"/>
                <a:ext cx="28" cy="34"/>
              </a:xfrm>
              <a:custGeom>
                <a:avLst/>
                <a:gdLst>
                  <a:gd name="T0" fmla="*/ 28 w 28"/>
                  <a:gd name="T1" fmla="*/ 0 h 34"/>
                  <a:gd name="T2" fmla="*/ 28 w 28"/>
                  <a:gd name="T3" fmla="*/ 16 h 34"/>
                  <a:gd name="T4" fmla="*/ 0 w 28"/>
                  <a:gd name="T5" fmla="*/ 34 h 34"/>
                  <a:gd name="T6" fmla="*/ 0 w 28"/>
                  <a:gd name="T7" fmla="*/ 14 h 34"/>
                  <a:gd name="T8" fmla="*/ 28 w 2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4">
                    <a:moveTo>
                      <a:pt x="28" y="0"/>
                    </a:moveTo>
                    <a:lnTo>
                      <a:pt x="28" y="16"/>
                    </a:lnTo>
                    <a:lnTo>
                      <a:pt x="0" y="34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9" name="Freeform 262"/>
              <p:cNvSpPr/>
              <p:nvPr/>
            </p:nvSpPr>
            <p:spPr bwMode="auto">
              <a:xfrm>
                <a:off x="2459" y="3160"/>
                <a:ext cx="40" cy="54"/>
              </a:xfrm>
              <a:custGeom>
                <a:avLst/>
                <a:gdLst>
                  <a:gd name="T0" fmla="*/ 0 w 40"/>
                  <a:gd name="T1" fmla="*/ 24 h 54"/>
                  <a:gd name="T2" fmla="*/ 40 w 40"/>
                  <a:gd name="T3" fmla="*/ 0 h 54"/>
                  <a:gd name="T4" fmla="*/ 40 w 40"/>
                  <a:gd name="T5" fmla="*/ 28 h 54"/>
                  <a:gd name="T6" fmla="*/ 0 w 40"/>
                  <a:gd name="T7" fmla="*/ 54 h 54"/>
                  <a:gd name="T8" fmla="*/ 0 w 40"/>
                  <a:gd name="T9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4">
                    <a:moveTo>
                      <a:pt x="0" y="24"/>
                    </a:moveTo>
                    <a:lnTo>
                      <a:pt x="40" y="0"/>
                    </a:lnTo>
                    <a:lnTo>
                      <a:pt x="40" y="28"/>
                    </a:lnTo>
                    <a:lnTo>
                      <a:pt x="0" y="5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0" name="Freeform 263"/>
              <p:cNvSpPr/>
              <p:nvPr/>
            </p:nvSpPr>
            <p:spPr bwMode="auto">
              <a:xfrm>
                <a:off x="2563" y="3094"/>
                <a:ext cx="50" cy="50"/>
              </a:xfrm>
              <a:custGeom>
                <a:avLst/>
                <a:gdLst>
                  <a:gd name="T0" fmla="*/ 50 w 50"/>
                  <a:gd name="T1" fmla="*/ 0 h 50"/>
                  <a:gd name="T2" fmla="*/ 50 w 50"/>
                  <a:gd name="T3" fmla="*/ 16 h 50"/>
                  <a:gd name="T4" fmla="*/ 0 w 50"/>
                  <a:gd name="T5" fmla="*/ 50 h 50"/>
                  <a:gd name="T6" fmla="*/ 0 w 50"/>
                  <a:gd name="T7" fmla="*/ 28 h 50"/>
                  <a:gd name="T8" fmla="*/ 50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50" y="0"/>
                    </a:moveTo>
                    <a:lnTo>
                      <a:pt x="50" y="16"/>
                    </a:lnTo>
                    <a:lnTo>
                      <a:pt x="0" y="50"/>
                    </a:lnTo>
                    <a:lnTo>
                      <a:pt x="0" y="2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1" name="Freeform 264"/>
              <p:cNvSpPr/>
              <p:nvPr/>
            </p:nvSpPr>
            <p:spPr bwMode="auto">
              <a:xfrm>
                <a:off x="2495" y="3156"/>
                <a:ext cx="84" cy="82"/>
              </a:xfrm>
              <a:custGeom>
                <a:avLst/>
                <a:gdLst>
                  <a:gd name="T0" fmla="*/ 0 w 84"/>
                  <a:gd name="T1" fmla="*/ 54 h 82"/>
                  <a:gd name="T2" fmla="*/ 84 w 84"/>
                  <a:gd name="T3" fmla="*/ 0 h 82"/>
                  <a:gd name="T4" fmla="*/ 84 w 84"/>
                  <a:gd name="T5" fmla="*/ 18 h 82"/>
                  <a:gd name="T6" fmla="*/ 0 w 84"/>
                  <a:gd name="T7" fmla="*/ 82 h 82"/>
                  <a:gd name="T8" fmla="*/ 0 w 84"/>
                  <a:gd name="T9" fmla="*/ 54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82">
                    <a:moveTo>
                      <a:pt x="0" y="54"/>
                    </a:moveTo>
                    <a:lnTo>
                      <a:pt x="84" y="0"/>
                    </a:lnTo>
                    <a:lnTo>
                      <a:pt x="84" y="18"/>
                    </a:lnTo>
                    <a:lnTo>
                      <a:pt x="0" y="82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2" name="Freeform 265"/>
              <p:cNvSpPr/>
              <p:nvPr/>
            </p:nvSpPr>
            <p:spPr bwMode="auto">
              <a:xfrm>
                <a:off x="2593" y="3132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3" name="Freeform 266"/>
              <p:cNvSpPr/>
              <p:nvPr/>
            </p:nvSpPr>
            <p:spPr bwMode="auto">
              <a:xfrm>
                <a:off x="2459" y="3242"/>
                <a:ext cx="58" cy="75"/>
              </a:xfrm>
              <a:custGeom>
                <a:avLst/>
                <a:gdLst>
                  <a:gd name="T0" fmla="*/ 0 w 58"/>
                  <a:gd name="T1" fmla="*/ 42 h 75"/>
                  <a:gd name="T2" fmla="*/ 58 w 58"/>
                  <a:gd name="T3" fmla="*/ 0 h 75"/>
                  <a:gd name="T4" fmla="*/ 58 w 58"/>
                  <a:gd name="T5" fmla="*/ 26 h 75"/>
                  <a:gd name="T6" fmla="*/ 0 w 58"/>
                  <a:gd name="T7" fmla="*/ 75 h 75"/>
                  <a:gd name="T8" fmla="*/ 0 w 58"/>
                  <a:gd name="T9" fmla="*/ 4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5">
                    <a:moveTo>
                      <a:pt x="0" y="42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75"/>
                    </a:lnTo>
                    <a:lnTo>
                      <a:pt x="0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4" name="Freeform 267"/>
              <p:cNvSpPr/>
              <p:nvPr/>
            </p:nvSpPr>
            <p:spPr bwMode="auto">
              <a:xfrm>
                <a:off x="2565" y="3174"/>
                <a:ext cx="48" cy="54"/>
              </a:xfrm>
              <a:custGeom>
                <a:avLst/>
                <a:gdLst>
                  <a:gd name="T0" fmla="*/ 48 w 48"/>
                  <a:gd name="T1" fmla="*/ 0 h 54"/>
                  <a:gd name="T2" fmla="*/ 48 w 48"/>
                  <a:gd name="T3" fmla="*/ 16 h 54"/>
                  <a:gd name="T4" fmla="*/ 0 w 48"/>
                  <a:gd name="T5" fmla="*/ 54 h 54"/>
                  <a:gd name="T6" fmla="*/ 0 w 48"/>
                  <a:gd name="T7" fmla="*/ 34 h 54"/>
                  <a:gd name="T8" fmla="*/ 48 w 48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0"/>
                    </a:moveTo>
                    <a:lnTo>
                      <a:pt x="48" y="16"/>
                    </a:lnTo>
                    <a:lnTo>
                      <a:pt x="0" y="54"/>
                    </a:lnTo>
                    <a:lnTo>
                      <a:pt x="0" y="34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5" name="Freeform 268"/>
              <p:cNvSpPr/>
              <p:nvPr/>
            </p:nvSpPr>
            <p:spPr bwMode="auto">
              <a:xfrm>
                <a:off x="2505" y="3252"/>
                <a:ext cx="58" cy="73"/>
              </a:xfrm>
              <a:custGeom>
                <a:avLst/>
                <a:gdLst>
                  <a:gd name="T0" fmla="*/ 58 w 58"/>
                  <a:gd name="T1" fmla="*/ 0 h 73"/>
                  <a:gd name="T2" fmla="*/ 58 w 58"/>
                  <a:gd name="T3" fmla="*/ 22 h 73"/>
                  <a:gd name="T4" fmla="*/ 0 w 58"/>
                  <a:gd name="T5" fmla="*/ 73 h 73"/>
                  <a:gd name="T6" fmla="*/ 0 w 58"/>
                  <a:gd name="T7" fmla="*/ 46 h 73"/>
                  <a:gd name="T8" fmla="*/ 58 w 58"/>
                  <a:gd name="T9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3">
                    <a:moveTo>
                      <a:pt x="58" y="0"/>
                    </a:moveTo>
                    <a:lnTo>
                      <a:pt x="58" y="22"/>
                    </a:lnTo>
                    <a:lnTo>
                      <a:pt x="0" y="73"/>
                    </a:lnTo>
                    <a:lnTo>
                      <a:pt x="0" y="46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6" name="Freeform 269"/>
              <p:cNvSpPr/>
              <p:nvPr/>
            </p:nvSpPr>
            <p:spPr bwMode="auto">
              <a:xfrm>
                <a:off x="2577" y="3214"/>
                <a:ext cx="36" cy="46"/>
              </a:xfrm>
              <a:custGeom>
                <a:avLst/>
                <a:gdLst>
                  <a:gd name="T0" fmla="*/ 36 w 36"/>
                  <a:gd name="T1" fmla="*/ 0 h 46"/>
                  <a:gd name="T2" fmla="*/ 36 w 36"/>
                  <a:gd name="T3" fmla="*/ 16 h 46"/>
                  <a:gd name="T4" fmla="*/ 0 w 36"/>
                  <a:gd name="T5" fmla="*/ 46 h 46"/>
                  <a:gd name="T6" fmla="*/ 0 w 36"/>
                  <a:gd name="T7" fmla="*/ 28 h 46"/>
                  <a:gd name="T8" fmla="*/ 36 w 36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6">
                    <a:moveTo>
                      <a:pt x="36" y="0"/>
                    </a:moveTo>
                    <a:lnTo>
                      <a:pt x="36" y="16"/>
                    </a:lnTo>
                    <a:lnTo>
                      <a:pt x="0" y="46"/>
                    </a:lnTo>
                    <a:lnTo>
                      <a:pt x="0" y="28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7" name="Freeform 270"/>
              <p:cNvSpPr/>
              <p:nvPr/>
            </p:nvSpPr>
            <p:spPr bwMode="auto">
              <a:xfrm>
                <a:off x="2459" y="3371"/>
                <a:ext cx="16" cy="46"/>
              </a:xfrm>
              <a:custGeom>
                <a:avLst/>
                <a:gdLst>
                  <a:gd name="T0" fmla="*/ 0 w 16"/>
                  <a:gd name="T1" fmla="*/ 14 h 46"/>
                  <a:gd name="T2" fmla="*/ 16 w 16"/>
                  <a:gd name="T3" fmla="*/ 0 h 46"/>
                  <a:gd name="T4" fmla="*/ 16 w 16"/>
                  <a:gd name="T5" fmla="*/ 30 h 46"/>
                  <a:gd name="T6" fmla="*/ 0 w 16"/>
                  <a:gd name="T7" fmla="*/ 46 h 46"/>
                  <a:gd name="T8" fmla="*/ 0 w 16"/>
                  <a:gd name="T9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6">
                    <a:moveTo>
                      <a:pt x="0" y="14"/>
                    </a:moveTo>
                    <a:lnTo>
                      <a:pt x="16" y="0"/>
                    </a:lnTo>
                    <a:lnTo>
                      <a:pt x="16" y="30"/>
                    </a:lnTo>
                    <a:lnTo>
                      <a:pt x="0" y="4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8" name="Freeform 271"/>
              <p:cNvSpPr/>
              <p:nvPr/>
            </p:nvSpPr>
            <p:spPr bwMode="auto">
              <a:xfrm>
                <a:off x="2491" y="3313"/>
                <a:ext cx="54" cy="72"/>
              </a:xfrm>
              <a:custGeom>
                <a:avLst/>
                <a:gdLst>
                  <a:gd name="T0" fmla="*/ 0 w 54"/>
                  <a:gd name="T1" fmla="*/ 44 h 72"/>
                  <a:gd name="T2" fmla="*/ 54 w 54"/>
                  <a:gd name="T3" fmla="*/ 0 h 72"/>
                  <a:gd name="T4" fmla="*/ 54 w 54"/>
                  <a:gd name="T5" fmla="*/ 22 h 72"/>
                  <a:gd name="T6" fmla="*/ 0 w 54"/>
                  <a:gd name="T7" fmla="*/ 72 h 72"/>
                  <a:gd name="T8" fmla="*/ 0 w 54"/>
                  <a:gd name="T9" fmla="*/ 44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0" y="44"/>
                    </a:moveTo>
                    <a:lnTo>
                      <a:pt x="54" y="0"/>
                    </a:lnTo>
                    <a:lnTo>
                      <a:pt x="54" y="22"/>
                    </a:lnTo>
                    <a:lnTo>
                      <a:pt x="0" y="72"/>
                    </a:lnTo>
                    <a:lnTo>
                      <a:pt x="0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9" name="Freeform 272"/>
              <p:cNvSpPr/>
              <p:nvPr/>
            </p:nvSpPr>
            <p:spPr bwMode="auto">
              <a:xfrm>
                <a:off x="2561" y="3254"/>
                <a:ext cx="52" cy="67"/>
              </a:xfrm>
              <a:custGeom>
                <a:avLst/>
                <a:gdLst>
                  <a:gd name="T0" fmla="*/ 52 w 52"/>
                  <a:gd name="T1" fmla="*/ 0 h 67"/>
                  <a:gd name="T2" fmla="*/ 52 w 52"/>
                  <a:gd name="T3" fmla="*/ 16 h 67"/>
                  <a:gd name="T4" fmla="*/ 0 w 52"/>
                  <a:gd name="T5" fmla="*/ 67 h 67"/>
                  <a:gd name="T6" fmla="*/ 0 w 52"/>
                  <a:gd name="T7" fmla="*/ 44 h 67"/>
                  <a:gd name="T8" fmla="*/ 52 w 52"/>
                  <a:gd name="T9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7">
                    <a:moveTo>
                      <a:pt x="52" y="0"/>
                    </a:moveTo>
                    <a:lnTo>
                      <a:pt x="52" y="16"/>
                    </a:lnTo>
                    <a:lnTo>
                      <a:pt x="0" y="67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0" name="Freeform 273"/>
              <p:cNvSpPr/>
              <p:nvPr/>
            </p:nvSpPr>
            <p:spPr bwMode="auto">
              <a:xfrm>
                <a:off x="2459" y="3403"/>
                <a:ext cx="36" cy="66"/>
              </a:xfrm>
              <a:custGeom>
                <a:avLst/>
                <a:gdLst>
                  <a:gd name="T0" fmla="*/ 0 w 36"/>
                  <a:gd name="T1" fmla="*/ 34 h 66"/>
                  <a:gd name="T2" fmla="*/ 36 w 36"/>
                  <a:gd name="T3" fmla="*/ 0 h 66"/>
                  <a:gd name="T4" fmla="*/ 36 w 36"/>
                  <a:gd name="T5" fmla="*/ 28 h 66"/>
                  <a:gd name="T6" fmla="*/ 0 w 36"/>
                  <a:gd name="T7" fmla="*/ 66 h 66"/>
                  <a:gd name="T8" fmla="*/ 0 w 36"/>
                  <a:gd name="T9" fmla="*/ 3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66">
                    <a:moveTo>
                      <a:pt x="0" y="34"/>
                    </a:moveTo>
                    <a:lnTo>
                      <a:pt x="36" y="0"/>
                    </a:lnTo>
                    <a:lnTo>
                      <a:pt x="36" y="28"/>
                    </a:lnTo>
                    <a:lnTo>
                      <a:pt x="0" y="66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1" name="Freeform 274"/>
              <p:cNvSpPr/>
              <p:nvPr/>
            </p:nvSpPr>
            <p:spPr bwMode="auto">
              <a:xfrm>
                <a:off x="2541" y="3337"/>
                <a:ext cx="30" cy="48"/>
              </a:xfrm>
              <a:custGeom>
                <a:avLst/>
                <a:gdLst>
                  <a:gd name="T0" fmla="*/ 30 w 30"/>
                  <a:gd name="T1" fmla="*/ 0 h 48"/>
                  <a:gd name="T2" fmla="*/ 30 w 30"/>
                  <a:gd name="T3" fmla="*/ 20 h 48"/>
                  <a:gd name="T4" fmla="*/ 0 w 30"/>
                  <a:gd name="T5" fmla="*/ 48 h 48"/>
                  <a:gd name="T6" fmla="*/ 0 w 30"/>
                  <a:gd name="T7" fmla="*/ 26 h 48"/>
                  <a:gd name="T8" fmla="*/ 30 w 30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8">
                    <a:moveTo>
                      <a:pt x="30" y="0"/>
                    </a:moveTo>
                    <a:lnTo>
                      <a:pt x="30" y="20"/>
                    </a:lnTo>
                    <a:lnTo>
                      <a:pt x="0" y="48"/>
                    </a:lnTo>
                    <a:lnTo>
                      <a:pt x="0" y="2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2" name="Freeform 275"/>
              <p:cNvSpPr/>
              <p:nvPr/>
            </p:nvSpPr>
            <p:spPr bwMode="auto">
              <a:xfrm>
                <a:off x="2585" y="3298"/>
                <a:ext cx="28" cy="43"/>
              </a:xfrm>
              <a:custGeom>
                <a:avLst/>
                <a:gdLst>
                  <a:gd name="T0" fmla="*/ 28 w 28"/>
                  <a:gd name="T1" fmla="*/ 0 h 43"/>
                  <a:gd name="T2" fmla="*/ 28 w 28"/>
                  <a:gd name="T3" fmla="*/ 15 h 43"/>
                  <a:gd name="T4" fmla="*/ 0 w 28"/>
                  <a:gd name="T5" fmla="*/ 43 h 43"/>
                  <a:gd name="T6" fmla="*/ 0 w 28"/>
                  <a:gd name="T7" fmla="*/ 25 h 43"/>
                  <a:gd name="T8" fmla="*/ 28 w 28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3">
                    <a:moveTo>
                      <a:pt x="28" y="0"/>
                    </a:moveTo>
                    <a:lnTo>
                      <a:pt x="28" y="15"/>
                    </a:lnTo>
                    <a:lnTo>
                      <a:pt x="0" y="43"/>
                    </a:lnTo>
                    <a:lnTo>
                      <a:pt x="0" y="25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3" name="Freeform 276"/>
              <p:cNvSpPr/>
              <p:nvPr/>
            </p:nvSpPr>
            <p:spPr bwMode="auto">
              <a:xfrm>
                <a:off x="2459" y="3461"/>
                <a:ext cx="26" cy="56"/>
              </a:xfrm>
              <a:custGeom>
                <a:avLst/>
                <a:gdLst>
                  <a:gd name="T0" fmla="*/ 0 w 26"/>
                  <a:gd name="T1" fmla="*/ 26 h 56"/>
                  <a:gd name="T2" fmla="*/ 26 w 26"/>
                  <a:gd name="T3" fmla="*/ 0 h 56"/>
                  <a:gd name="T4" fmla="*/ 26 w 26"/>
                  <a:gd name="T5" fmla="*/ 28 h 56"/>
                  <a:gd name="T6" fmla="*/ 0 w 26"/>
                  <a:gd name="T7" fmla="*/ 56 h 56"/>
                  <a:gd name="T8" fmla="*/ 0 w 26"/>
                  <a:gd name="T9" fmla="*/ 2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6">
                    <a:moveTo>
                      <a:pt x="0" y="26"/>
                    </a:moveTo>
                    <a:lnTo>
                      <a:pt x="26" y="0"/>
                    </a:lnTo>
                    <a:lnTo>
                      <a:pt x="26" y="28"/>
                    </a:lnTo>
                    <a:lnTo>
                      <a:pt x="0" y="5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4" name="Freeform 277"/>
              <p:cNvSpPr/>
              <p:nvPr/>
            </p:nvSpPr>
            <p:spPr bwMode="auto">
              <a:xfrm>
                <a:off x="2501" y="3389"/>
                <a:ext cx="56" cy="84"/>
              </a:xfrm>
              <a:custGeom>
                <a:avLst/>
                <a:gdLst>
                  <a:gd name="T0" fmla="*/ 56 w 56"/>
                  <a:gd name="T1" fmla="*/ 0 h 84"/>
                  <a:gd name="T2" fmla="*/ 56 w 56"/>
                  <a:gd name="T3" fmla="*/ 22 h 84"/>
                  <a:gd name="T4" fmla="*/ 0 w 56"/>
                  <a:gd name="T5" fmla="*/ 84 h 84"/>
                  <a:gd name="T6" fmla="*/ 0 w 56"/>
                  <a:gd name="T7" fmla="*/ 56 h 84"/>
                  <a:gd name="T8" fmla="*/ 56 w 56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84">
                    <a:moveTo>
                      <a:pt x="56" y="0"/>
                    </a:moveTo>
                    <a:lnTo>
                      <a:pt x="56" y="22"/>
                    </a:lnTo>
                    <a:lnTo>
                      <a:pt x="0" y="84"/>
                    </a:lnTo>
                    <a:lnTo>
                      <a:pt x="0" y="56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5" name="Freeform 278"/>
              <p:cNvSpPr/>
              <p:nvPr/>
            </p:nvSpPr>
            <p:spPr bwMode="auto">
              <a:xfrm>
                <a:off x="2573" y="3337"/>
                <a:ext cx="40" cy="58"/>
              </a:xfrm>
              <a:custGeom>
                <a:avLst/>
                <a:gdLst>
                  <a:gd name="T0" fmla="*/ 40 w 40"/>
                  <a:gd name="T1" fmla="*/ 0 h 58"/>
                  <a:gd name="T2" fmla="*/ 40 w 40"/>
                  <a:gd name="T3" fmla="*/ 16 h 58"/>
                  <a:gd name="T4" fmla="*/ 0 w 40"/>
                  <a:gd name="T5" fmla="*/ 58 h 58"/>
                  <a:gd name="T6" fmla="*/ 0 w 40"/>
                  <a:gd name="T7" fmla="*/ 38 h 58"/>
                  <a:gd name="T8" fmla="*/ 40 w 40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8">
                    <a:moveTo>
                      <a:pt x="40" y="0"/>
                    </a:moveTo>
                    <a:lnTo>
                      <a:pt x="40" y="16"/>
                    </a:lnTo>
                    <a:lnTo>
                      <a:pt x="0" y="58"/>
                    </a:lnTo>
                    <a:lnTo>
                      <a:pt x="0" y="3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6" name="Freeform 279"/>
              <p:cNvSpPr/>
              <p:nvPr/>
            </p:nvSpPr>
            <p:spPr bwMode="auto">
              <a:xfrm>
                <a:off x="2601" y="3379"/>
                <a:ext cx="12" cy="28"/>
              </a:xfrm>
              <a:custGeom>
                <a:avLst/>
                <a:gdLst>
                  <a:gd name="T0" fmla="*/ 12 w 12"/>
                  <a:gd name="T1" fmla="*/ 0 h 28"/>
                  <a:gd name="T2" fmla="*/ 12 w 12"/>
                  <a:gd name="T3" fmla="*/ 16 h 28"/>
                  <a:gd name="T4" fmla="*/ 0 w 12"/>
                  <a:gd name="T5" fmla="*/ 28 h 28"/>
                  <a:gd name="T6" fmla="*/ 0 w 12"/>
                  <a:gd name="T7" fmla="*/ 12 h 28"/>
                  <a:gd name="T8" fmla="*/ 1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12" y="0"/>
                    </a:moveTo>
                    <a:lnTo>
                      <a:pt x="12" y="16"/>
                    </a:lnTo>
                    <a:lnTo>
                      <a:pt x="0" y="28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7" name="Freeform 280"/>
              <p:cNvSpPr/>
              <p:nvPr/>
            </p:nvSpPr>
            <p:spPr bwMode="auto">
              <a:xfrm>
                <a:off x="2489" y="3529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26 h 52"/>
                  <a:gd name="T4" fmla="*/ 0 w 22"/>
                  <a:gd name="T5" fmla="*/ 52 h 52"/>
                  <a:gd name="T6" fmla="*/ 0 w 22"/>
                  <a:gd name="T7" fmla="*/ 24 h 52"/>
                  <a:gd name="T8" fmla="*/ 22 w 22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26"/>
                    </a:lnTo>
                    <a:lnTo>
                      <a:pt x="0" y="52"/>
                    </a:lnTo>
                    <a:lnTo>
                      <a:pt x="0" y="24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8" name="Freeform 281"/>
              <p:cNvSpPr/>
              <p:nvPr/>
            </p:nvSpPr>
            <p:spPr bwMode="auto">
              <a:xfrm>
                <a:off x="2527" y="3419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4 h 118"/>
                  <a:gd name="T4" fmla="*/ 0 w 86"/>
                  <a:gd name="T5" fmla="*/ 118 h 118"/>
                  <a:gd name="T6" fmla="*/ 0 w 86"/>
                  <a:gd name="T7" fmla="*/ 92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4"/>
                    </a:lnTo>
                    <a:lnTo>
                      <a:pt x="0" y="118"/>
                    </a:lnTo>
                    <a:lnTo>
                      <a:pt x="0" y="92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9" name="Freeform 282"/>
              <p:cNvSpPr/>
              <p:nvPr/>
            </p:nvSpPr>
            <p:spPr bwMode="auto">
              <a:xfrm>
                <a:off x="2561" y="3461"/>
                <a:ext cx="52" cy="78"/>
              </a:xfrm>
              <a:custGeom>
                <a:avLst/>
                <a:gdLst>
                  <a:gd name="T0" fmla="*/ 52 w 52"/>
                  <a:gd name="T1" fmla="*/ 0 h 78"/>
                  <a:gd name="T2" fmla="*/ 52 w 52"/>
                  <a:gd name="T3" fmla="*/ 14 h 78"/>
                  <a:gd name="T4" fmla="*/ 0 w 52"/>
                  <a:gd name="T5" fmla="*/ 78 h 78"/>
                  <a:gd name="T6" fmla="*/ 0 w 52"/>
                  <a:gd name="T7" fmla="*/ 58 h 78"/>
                  <a:gd name="T8" fmla="*/ 52 w 5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78">
                    <a:moveTo>
                      <a:pt x="52" y="0"/>
                    </a:moveTo>
                    <a:lnTo>
                      <a:pt x="52" y="14"/>
                    </a:lnTo>
                    <a:lnTo>
                      <a:pt x="0" y="78"/>
                    </a:lnTo>
                    <a:lnTo>
                      <a:pt x="0" y="58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0" name="Rectangle 283"/>
              <p:cNvSpPr>
                <a:spLocks noChangeArrowheads="1"/>
              </p:cNvSpPr>
              <p:nvPr/>
            </p:nvSpPr>
            <p:spPr bwMode="auto">
              <a:xfrm>
                <a:off x="2563" y="294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1" name="Rectangle 284"/>
              <p:cNvSpPr>
                <a:spLocks noChangeArrowheads="1"/>
              </p:cNvSpPr>
              <p:nvPr/>
            </p:nvSpPr>
            <p:spPr bwMode="auto">
              <a:xfrm>
                <a:off x="3511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2" name="Rectangle 285"/>
              <p:cNvSpPr>
                <a:spLocks noChangeArrowheads="1"/>
              </p:cNvSpPr>
              <p:nvPr/>
            </p:nvSpPr>
            <p:spPr bwMode="auto">
              <a:xfrm>
                <a:off x="3613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3" name="Rectangle 286"/>
              <p:cNvSpPr>
                <a:spLocks noChangeArrowheads="1"/>
              </p:cNvSpPr>
              <p:nvPr/>
            </p:nvSpPr>
            <p:spPr bwMode="auto">
              <a:xfrm>
                <a:off x="3713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4" name="Rectangle 287"/>
              <p:cNvSpPr>
                <a:spLocks noChangeArrowheads="1"/>
              </p:cNvSpPr>
              <p:nvPr/>
            </p:nvSpPr>
            <p:spPr bwMode="auto">
              <a:xfrm>
                <a:off x="3815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5" name="Rectangle 288"/>
              <p:cNvSpPr>
                <a:spLocks noChangeArrowheads="1"/>
              </p:cNvSpPr>
              <p:nvPr/>
            </p:nvSpPr>
            <p:spPr bwMode="auto">
              <a:xfrm>
                <a:off x="3918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6" name="Rectangle 289"/>
              <p:cNvSpPr>
                <a:spLocks noChangeArrowheads="1"/>
              </p:cNvSpPr>
              <p:nvPr/>
            </p:nvSpPr>
            <p:spPr bwMode="auto">
              <a:xfrm>
                <a:off x="3511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7" name="Rectangle 290"/>
              <p:cNvSpPr>
                <a:spLocks noChangeArrowheads="1"/>
              </p:cNvSpPr>
              <p:nvPr/>
            </p:nvSpPr>
            <p:spPr bwMode="auto">
              <a:xfrm>
                <a:off x="3613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8" name="Rectangle 291"/>
              <p:cNvSpPr>
                <a:spLocks noChangeArrowheads="1"/>
              </p:cNvSpPr>
              <p:nvPr/>
            </p:nvSpPr>
            <p:spPr bwMode="auto">
              <a:xfrm>
                <a:off x="3713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9" name="Rectangle 292"/>
              <p:cNvSpPr>
                <a:spLocks noChangeArrowheads="1"/>
              </p:cNvSpPr>
              <p:nvPr/>
            </p:nvSpPr>
            <p:spPr bwMode="auto">
              <a:xfrm>
                <a:off x="3815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0" name="Rectangle 293"/>
              <p:cNvSpPr>
                <a:spLocks noChangeArrowheads="1"/>
              </p:cNvSpPr>
              <p:nvPr/>
            </p:nvSpPr>
            <p:spPr bwMode="auto">
              <a:xfrm>
                <a:off x="3511" y="-131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1" name="Rectangle 294"/>
              <p:cNvSpPr>
                <a:spLocks noChangeArrowheads="1"/>
              </p:cNvSpPr>
              <p:nvPr/>
            </p:nvSpPr>
            <p:spPr bwMode="auto">
              <a:xfrm>
                <a:off x="3713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2" name="Rectangle 295"/>
              <p:cNvSpPr>
                <a:spLocks noChangeArrowheads="1"/>
              </p:cNvSpPr>
              <p:nvPr/>
            </p:nvSpPr>
            <p:spPr bwMode="auto">
              <a:xfrm>
                <a:off x="3815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3" name="Rectangle 296"/>
              <p:cNvSpPr>
                <a:spLocks noChangeArrowheads="1"/>
              </p:cNvSpPr>
              <p:nvPr/>
            </p:nvSpPr>
            <p:spPr bwMode="auto">
              <a:xfrm>
                <a:off x="3918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4" name="Rectangle 297"/>
              <p:cNvSpPr>
                <a:spLocks noChangeArrowheads="1"/>
              </p:cNvSpPr>
              <p:nvPr/>
            </p:nvSpPr>
            <p:spPr bwMode="auto">
              <a:xfrm>
                <a:off x="3511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5" name="Rectangle 298"/>
              <p:cNvSpPr>
                <a:spLocks noChangeArrowheads="1"/>
              </p:cNvSpPr>
              <p:nvPr/>
            </p:nvSpPr>
            <p:spPr bwMode="auto">
              <a:xfrm>
                <a:off x="3613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6" name="Rectangle 299"/>
              <p:cNvSpPr>
                <a:spLocks noChangeArrowheads="1"/>
              </p:cNvSpPr>
              <p:nvPr/>
            </p:nvSpPr>
            <p:spPr bwMode="auto">
              <a:xfrm>
                <a:off x="3713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7" name="Rectangle 300"/>
              <p:cNvSpPr>
                <a:spLocks noChangeArrowheads="1"/>
              </p:cNvSpPr>
              <p:nvPr/>
            </p:nvSpPr>
            <p:spPr bwMode="auto">
              <a:xfrm>
                <a:off x="3815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8" name="Rectangle 301"/>
              <p:cNvSpPr>
                <a:spLocks noChangeArrowheads="1"/>
              </p:cNvSpPr>
              <p:nvPr/>
            </p:nvSpPr>
            <p:spPr bwMode="auto">
              <a:xfrm>
                <a:off x="3918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9" name="Rectangle 302"/>
              <p:cNvSpPr>
                <a:spLocks noChangeArrowheads="1"/>
              </p:cNvSpPr>
              <p:nvPr/>
            </p:nvSpPr>
            <p:spPr bwMode="auto">
              <a:xfrm>
                <a:off x="3511" y="74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0" name="Rectangle 303"/>
              <p:cNvSpPr>
                <a:spLocks noChangeArrowheads="1"/>
              </p:cNvSpPr>
              <p:nvPr/>
            </p:nvSpPr>
            <p:spPr bwMode="auto">
              <a:xfrm>
                <a:off x="3613" y="74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1" name="Rectangle 304"/>
              <p:cNvSpPr>
                <a:spLocks noChangeArrowheads="1"/>
              </p:cNvSpPr>
              <p:nvPr/>
            </p:nvSpPr>
            <p:spPr bwMode="auto">
              <a:xfrm>
                <a:off x="3713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2" name="Rectangle 305"/>
              <p:cNvSpPr>
                <a:spLocks noChangeArrowheads="1"/>
              </p:cNvSpPr>
              <p:nvPr/>
            </p:nvSpPr>
            <p:spPr bwMode="auto">
              <a:xfrm>
                <a:off x="3815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3" name="Rectangle 306"/>
              <p:cNvSpPr>
                <a:spLocks noChangeArrowheads="1"/>
              </p:cNvSpPr>
              <p:nvPr/>
            </p:nvSpPr>
            <p:spPr bwMode="auto">
              <a:xfrm>
                <a:off x="3918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4" name="Rectangle 307"/>
              <p:cNvSpPr>
                <a:spLocks noChangeArrowheads="1"/>
              </p:cNvSpPr>
              <p:nvPr/>
            </p:nvSpPr>
            <p:spPr bwMode="auto">
              <a:xfrm>
                <a:off x="3511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5" name="Rectangle 308"/>
              <p:cNvSpPr>
                <a:spLocks noChangeArrowheads="1"/>
              </p:cNvSpPr>
              <p:nvPr/>
            </p:nvSpPr>
            <p:spPr bwMode="auto">
              <a:xfrm>
                <a:off x="3613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6" name="Rectangle 309"/>
              <p:cNvSpPr>
                <a:spLocks noChangeArrowheads="1"/>
              </p:cNvSpPr>
              <p:nvPr/>
            </p:nvSpPr>
            <p:spPr bwMode="auto">
              <a:xfrm>
                <a:off x="3713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7" name="Rectangle 310"/>
              <p:cNvSpPr>
                <a:spLocks noChangeArrowheads="1"/>
              </p:cNvSpPr>
              <p:nvPr/>
            </p:nvSpPr>
            <p:spPr bwMode="auto">
              <a:xfrm>
                <a:off x="3918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8" name="Rectangle 311"/>
              <p:cNvSpPr>
                <a:spLocks noChangeArrowheads="1"/>
              </p:cNvSpPr>
              <p:nvPr/>
            </p:nvSpPr>
            <p:spPr bwMode="auto">
              <a:xfrm>
                <a:off x="3511" y="2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9" name="Rectangle 312"/>
              <p:cNvSpPr>
                <a:spLocks noChangeArrowheads="1"/>
              </p:cNvSpPr>
              <p:nvPr/>
            </p:nvSpPr>
            <p:spPr bwMode="auto">
              <a:xfrm>
                <a:off x="3713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0" name="Rectangle 313"/>
              <p:cNvSpPr>
                <a:spLocks noChangeArrowheads="1"/>
              </p:cNvSpPr>
              <p:nvPr/>
            </p:nvSpPr>
            <p:spPr bwMode="auto">
              <a:xfrm>
                <a:off x="3815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1" name="Rectangle 314"/>
              <p:cNvSpPr>
                <a:spLocks noChangeArrowheads="1"/>
              </p:cNvSpPr>
              <p:nvPr/>
            </p:nvSpPr>
            <p:spPr bwMode="auto">
              <a:xfrm>
                <a:off x="3918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2" name="Rectangle 315"/>
              <p:cNvSpPr>
                <a:spLocks noChangeArrowheads="1"/>
              </p:cNvSpPr>
              <p:nvPr/>
            </p:nvSpPr>
            <p:spPr bwMode="auto">
              <a:xfrm>
                <a:off x="3511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3" name="Rectangle 316"/>
              <p:cNvSpPr>
                <a:spLocks noChangeArrowheads="1"/>
              </p:cNvSpPr>
              <p:nvPr/>
            </p:nvSpPr>
            <p:spPr bwMode="auto">
              <a:xfrm>
                <a:off x="3613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4" name="Rectangle 317"/>
              <p:cNvSpPr>
                <a:spLocks noChangeArrowheads="1"/>
              </p:cNvSpPr>
              <p:nvPr/>
            </p:nvSpPr>
            <p:spPr bwMode="auto">
              <a:xfrm>
                <a:off x="3713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5" name="Rectangle 318"/>
              <p:cNvSpPr>
                <a:spLocks noChangeArrowheads="1"/>
              </p:cNvSpPr>
              <p:nvPr/>
            </p:nvSpPr>
            <p:spPr bwMode="auto">
              <a:xfrm>
                <a:off x="3815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6" name="Rectangle 319"/>
              <p:cNvSpPr>
                <a:spLocks noChangeArrowheads="1"/>
              </p:cNvSpPr>
              <p:nvPr/>
            </p:nvSpPr>
            <p:spPr bwMode="auto">
              <a:xfrm>
                <a:off x="3918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7" name="Rectangle 320"/>
              <p:cNvSpPr>
                <a:spLocks noChangeArrowheads="1"/>
              </p:cNvSpPr>
              <p:nvPr/>
            </p:nvSpPr>
            <p:spPr bwMode="auto">
              <a:xfrm>
                <a:off x="3511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8" name="Rectangle 321"/>
              <p:cNvSpPr>
                <a:spLocks noChangeArrowheads="1"/>
              </p:cNvSpPr>
              <p:nvPr/>
            </p:nvSpPr>
            <p:spPr bwMode="auto">
              <a:xfrm>
                <a:off x="3613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9" name="Rectangle 322"/>
              <p:cNvSpPr>
                <a:spLocks noChangeArrowheads="1"/>
              </p:cNvSpPr>
              <p:nvPr/>
            </p:nvSpPr>
            <p:spPr bwMode="auto">
              <a:xfrm>
                <a:off x="3713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0" name="Rectangle 323"/>
              <p:cNvSpPr>
                <a:spLocks noChangeArrowheads="1"/>
              </p:cNvSpPr>
              <p:nvPr/>
            </p:nvSpPr>
            <p:spPr bwMode="auto">
              <a:xfrm>
                <a:off x="3815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1" name="Rectangle 324"/>
              <p:cNvSpPr>
                <a:spLocks noChangeArrowheads="1"/>
              </p:cNvSpPr>
              <p:nvPr/>
            </p:nvSpPr>
            <p:spPr bwMode="auto">
              <a:xfrm>
                <a:off x="3918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2" name="Rectangle 325"/>
              <p:cNvSpPr>
                <a:spLocks noChangeArrowheads="1"/>
              </p:cNvSpPr>
              <p:nvPr/>
            </p:nvSpPr>
            <p:spPr bwMode="auto">
              <a:xfrm>
                <a:off x="3511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3" name="Rectangle 326"/>
              <p:cNvSpPr>
                <a:spLocks noChangeArrowheads="1"/>
              </p:cNvSpPr>
              <p:nvPr/>
            </p:nvSpPr>
            <p:spPr bwMode="auto">
              <a:xfrm>
                <a:off x="3613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4" name="Rectangle 327"/>
              <p:cNvSpPr>
                <a:spLocks noChangeArrowheads="1"/>
              </p:cNvSpPr>
              <p:nvPr/>
            </p:nvSpPr>
            <p:spPr bwMode="auto">
              <a:xfrm>
                <a:off x="3815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5" name="Rectangle 328"/>
              <p:cNvSpPr>
                <a:spLocks noChangeArrowheads="1"/>
              </p:cNvSpPr>
              <p:nvPr/>
            </p:nvSpPr>
            <p:spPr bwMode="auto">
              <a:xfrm>
                <a:off x="3918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6" name="Rectangle 329"/>
              <p:cNvSpPr>
                <a:spLocks noChangeArrowheads="1"/>
              </p:cNvSpPr>
              <p:nvPr/>
            </p:nvSpPr>
            <p:spPr bwMode="auto">
              <a:xfrm>
                <a:off x="3511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7" name="Rectangle 330"/>
              <p:cNvSpPr>
                <a:spLocks noChangeArrowheads="1"/>
              </p:cNvSpPr>
              <p:nvPr/>
            </p:nvSpPr>
            <p:spPr bwMode="auto">
              <a:xfrm>
                <a:off x="3613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8" name="Rectangle 331"/>
              <p:cNvSpPr>
                <a:spLocks noChangeArrowheads="1"/>
              </p:cNvSpPr>
              <p:nvPr/>
            </p:nvSpPr>
            <p:spPr bwMode="auto">
              <a:xfrm>
                <a:off x="3713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9" name="Rectangle 332"/>
              <p:cNvSpPr>
                <a:spLocks noChangeArrowheads="1"/>
              </p:cNvSpPr>
              <p:nvPr/>
            </p:nvSpPr>
            <p:spPr bwMode="auto">
              <a:xfrm>
                <a:off x="3815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0" name="Rectangle 333"/>
              <p:cNvSpPr>
                <a:spLocks noChangeArrowheads="1"/>
              </p:cNvSpPr>
              <p:nvPr/>
            </p:nvSpPr>
            <p:spPr bwMode="auto">
              <a:xfrm>
                <a:off x="3918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1" name="Rectangle 334"/>
              <p:cNvSpPr>
                <a:spLocks noChangeArrowheads="1"/>
              </p:cNvSpPr>
              <p:nvPr/>
            </p:nvSpPr>
            <p:spPr bwMode="auto">
              <a:xfrm>
                <a:off x="3511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2" name="Rectangle 335"/>
              <p:cNvSpPr>
                <a:spLocks noChangeArrowheads="1"/>
              </p:cNvSpPr>
              <p:nvPr/>
            </p:nvSpPr>
            <p:spPr bwMode="auto">
              <a:xfrm>
                <a:off x="3613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3" name="Rectangle 336"/>
              <p:cNvSpPr>
                <a:spLocks noChangeArrowheads="1"/>
              </p:cNvSpPr>
              <p:nvPr/>
            </p:nvSpPr>
            <p:spPr bwMode="auto">
              <a:xfrm>
                <a:off x="3713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4" name="Rectangle 337"/>
              <p:cNvSpPr>
                <a:spLocks noChangeArrowheads="1"/>
              </p:cNvSpPr>
              <p:nvPr/>
            </p:nvSpPr>
            <p:spPr bwMode="auto">
              <a:xfrm>
                <a:off x="3815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5" name="Rectangle 338"/>
              <p:cNvSpPr>
                <a:spLocks noChangeArrowheads="1"/>
              </p:cNvSpPr>
              <p:nvPr/>
            </p:nvSpPr>
            <p:spPr bwMode="auto">
              <a:xfrm>
                <a:off x="3511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6" name="Rectangle 339"/>
              <p:cNvSpPr>
                <a:spLocks noChangeArrowheads="1"/>
              </p:cNvSpPr>
              <p:nvPr/>
            </p:nvSpPr>
            <p:spPr bwMode="auto">
              <a:xfrm>
                <a:off x="3613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7" name="Rectangle 340"/>
              <p:cNvSpPr>
                <a:spLocks noChangeArrowheads="1"/>
              </p:cNvSpPr>
              <p:nvPr/>
            </p:nvSpPr>
            <p:spPr bwMode="auto">
              <a:xfrm>
                <a:off x="3815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8" name="Rectangle 341"/>
              <p:cNvSpPr>
                <a:spLocks noChangeArrowheads="1"/>
              </p:cNvSpPr>
              <p:nvPr/>
            </p:nvSpPr>
            <p:spPr bwMode="auto">
              <a:xfrm>
                <a:off x="3918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9" name="Rectangle 342"/>
              <p:cNvSpPr>
                <a:spLocks noChangeArrowheads="1"/>
              </p:cNvSpPr>
              <p:nvPr/>
            </p:nvSpPr>
            <p:spPr bwMode="auto">
              <a:xfrm>
                <a:off x="3511" y="99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0" name="Rectangle 343"/>
              <p:cNvSpPr>
                <a:spLocks noChangeArrowheads="1"/>
              </p:cNvSpPr>
              <p:nvPr/>
            </p:nvSpPr>
            <p:spPr bwMode="auto">
              <a:xfrm>
                <a:off x="3713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1" name="Rectangle 344"/>
              <p:cNvSpPr>
                <a:spLocks noChangeArrowheads="1"/>
              </p:cNvSpPr>
              <p:nvPr/>
            </p:nvSpPr>
            <p:spPr bwMode="auto">
              <a:xfrm>
                <a:off x="3815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2" name="Rectangle 345"/>
              <p:cNvSpPr>
                <a:spLocks noChangeArrowheads="1"/>
              </p:cNvSpPr>
              <p:nvPr/>
            </p:nvSpPr>
            <p:spPr bwMode="auto">
              <a:xfrm>
                <a:off x="3918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3" name="Rectangle 346"/>
              <p:cNvSpPr>
                <a:spLocks noChangeArrowheads="1"/>
              </p:cNvSpPr>
              <p:nvPr/>
            </p:nvSpPr>
            <p:spPr bwMode="auto">
              <a:xfrm>
                <a:off x="4018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4" name="Rectangle 347"/>
              <p:cNvSpPr>
                <a:spLocks noChangeArrowheads="1"/>
              </p:cNvSpPr>
              <p:nvPr/>
            </p:nvSpPr>
            <p:spPr bwMode="auto">
              <a:xfrm>
                <a:off x="4120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5" name="Rectangle 348"/>
              <p:cNvSpPr>
                <a:spLocks noChangeArrowheads="1"/>
              </p:cNvSpPr>
              <p:nvPr/>
            </p:nvSpPr>
            <p:spPr bwMode="auto">
              <a:xfrm>
                <a:off x="4222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6" name="Rectangle 349"/>
              <p:cNvSpPr>
                <a:spLocks noChangeArrowheads="1"/>
              </p:cNvSpPr>
              <p:nvPr/>
            </p:nvSpPr>
            <p:spPr bwMode="auto">
              <a:xfrm>
                <a:off x="4324" y="-33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7" name="Rectangle 350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8" name="Rectangle 351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9" name="Rectangle 352"/>
              <p:cNvSpPr>
                <a:spLocks noChangeArrowheads="1"/>
              </p:cNvSpPr>
              <p:nvPr/>
            </p:nvSpPr>
            <p:spPr bwMode="auto">
              <a:xfrm>
                <a:off x="4018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0" name="Rectangle 353"/>
              <p:cNvSpPr>
                <a:spLocks noChangeArrowheads="1"/>
              </p:cNvSpPr>
              <p:nvPr/>
            </p:nvSpPr>
            <p:spPr bwMode="auto">
              <a:xfrm>
                <a:off x="4120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1" name="Rectangle 354"/>
              <p:cNvSpPr>
                <a:spLocks noChangeArrowheads="1"/>
              </p:cNvSpPr>
              <p:nvPr/>
            </p:nvSpPr>
            <p:spPr bwMode="auto">
              <a:xfrm>
                <a:off x="4222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2" name="Rectangle 355"/>
              <p:cNvSpPr>
                <a:spLocks noChangeArrowheads="1"/>
              </p:cNvSpPr>
              <p:nvPr/>
            </p:nvSpPr>
            <p:spPr bwMode="auto">
              <a:xfrm>
                <a:off x="4324" y="-233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3" name="Rectangle 356"/>
              <p:cNvSpPr>
                <a:spLocks noChangeArrowheads="1"/>
              </p:cNvSpPr>
              <p:nvPr/>
            </p:nvSpPr>
            <p:spPr bwMode="auto">
              <a:xfrm>
                <a:off x="4426" y="-233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4" name="Rectangle 357"/>
              <p:cNvSpPr>
                <a:spLocks noChangeArrowheads="1"/>
              </p:cNvSpPr>
              <p:nvPr/>
            </p:nvSpPr>
            <p:spPr bwMode="auto">
              <a:xfrm>
                <a:off x="4120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5" name="Rectangle 358"/>
              <p:cNvSpPr>
                <a:spLocks noChangeArrowheads="1"/>
              </p:cNvSpPr>
              <p:nvPr/>
            </p:nvSpPr>
            <p:spPr bwMode="auto">
              <a:xfrm>
                <a:off x="4222" y="-131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6" name="Rectangle 359"/>
              <p:cNvSpPr>
                <a:spLocks noChangeArrowheads="1"/>
              </p:cNvSpPr>
              <p:nvPr/>
            </p:nvSpPr>
            <p:spPr bwMode="auto">
              <a:xfrm>
                <a:off x="4426" y="-131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7" name="Rectangle 360"/>
              <p:cNvSpPr>
                <a:spLocks noChangeArrowheads="1"/>
              </p:cNvSpPr>
              <p:nvPr/>
            </p:nvSpPr>
            <p:spPr bwMode="auto">
              <a:xfrm>
                <a:off x="4018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8" name="Rectangle 361"/>
              <p:cNvSpPr>
                <a:spLocks noChangeArrowheads="1"/>
              </p:cNvSpPr>
              <p:nvPr/>
            </p:nvSpPr>
            <p:spPr bwMode="auto">
              <a:xfrm>
                <a:off x="4120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9" name="Rectangle 362"/>
              <p:cNvSpPr>
                <a:spLocks noChangeArrowheads="1"/>
              </p:cNvSpPr>
              <p:nvPr/>
            </p:nvSpPr>
            <p:spPr bwMode="auto">
              <a:xfrm>
                <a:off x="4222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0" name="Rectangle 363"/>
              <p:cNvSpPr>
                <a:spLocks noChangeArrowheads="1"/>
              </p:cNvSpPr>
              <p:nvPr/>
            </p:nvSpPr>
            <p:spPr bwMode="auto">
              <a:xfrm>
                <a:off x="4324" y="-2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1" name="Rectangle 364"/>
              <p:cNvSpPr>
                <a:spLocks noChangeArrowheads="1"/>
              </p:cNvSpPr>
              <p:nvPr/>
            </p:nvSpPr>
            <p:spPr bwMode="auto">
              <a:xfrm>
                <a:off x="4426" y="-2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2" name="Rectangle 365"/>
              <p:cNvSpPr>
                <a:spLocks noChangeArrowheads="1"/>
              </p:cNvSpPr>
              <p:nvPr/>
            </p:nvSpPr>
            <p:spPr bwMode="auto">
              <a:xfrm>
                <a:off x="4018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3" name="Rectangle 366"/>
              <p:cNvSpPr>
                <a:spLocks noChangeArrowheads="1"/>
              </p:cNvSpPr>
              <p:nvPr/>
            </p:nvSpPr>
            <p:spPr bwMode="auto">
              <a:xfrm>
                <a:off x="4222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4" name="Rectangle 367"/>
              <p:cNvSpPr>
                <a:spLocks noChangeArrowheads="1"/>
              </p:cNvSpPr>
              <p:nvPr/>
            </p:nvSpPr>
            <p:spPr bwMode="auto">
              <a:xfrm>
                <a:off x="4324" y="74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5" name="Rectangle 368"/>
              <p:cNvSpPr>
                <a:spLocks noChangeArrowheads="1"/>
              </p:cNvSpPr>
              <p:nvPr/>
            </p:nvSpPr>
            <p:spPr bwMode="auto">
              <a:xfrm>
                <a:off x="4018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6" name="Rectangle 369"/>
              <p:cNvSpPr>
                <a:spLocks noChangeArrowheads="1"/>
              </p:cNvSpPr>
              <p:nvPr/>
            </p:nvSpPr>
            <p:spPr bwMode="auto">
              <a:xfrm>
                <a:off x="4120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7" name="Rectangle 370"/>
              <p:cNvSpPr>
                <a:spLocks noChangeArrowheads="1"/>
              </p:cNvSpPr>
              <p:nvPr/>
            </p:nvSpPr>
            <p:spPr bwMode="auto">
              <a:xfrm>
                <a:off x="4222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8" name="Rectangle 371"/>
              <p:cNvSpPr>
                <a:spLocks noChangeArrowheads="1"/>
              </p:cNvSpPr>
              <p:nvPr/>
            </p:nvSpPr>
            <p:spPr bwMode="auto">
              <a:xfrm>
                <a:off x="4324" y="17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9" name="Rectangle 372"/>
              <p:cNvSpPr>
                <a:spLocks noChangeArrowheads="1"/>
              </p:cNvSpPr>
              <p:nvPr/>
            </p:nvSpPr>
            <p:spPr bwMode="auto">
              <a:xfrm>
                <a:off x="4426" y="17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0" name="Rectangle 373"/>
              <p:cNvSpPr>
                <a:spLocks noChangeArrowheads="1"/>
              </p:cNvSpPr>
              <p:nvPr/>
            </p:nvSpPr>
            <p:spPr bwMode="auto">
              <a:xfrm>
                <a:off x="4018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1" name="Rectangle 374"/>
              <p:cNvSpPr>
                <a:spLocks noChangeArrowheads="1"/>
              </p:cNvSpPr>
              <p:nvPr/>
            </p:nvSpPr>
            <p:spPr bwMode="auto">
              <a:xfrm>
                <a:off x="4120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2" name="Rectangle 375"/>
              <p:cNvSpPr>
                <a:spLocks noChangeArrowheads="1"/>
              </p:cNvSpPr>
              <p:nvPr/>
            </p:nvSpPr>
            <p:spPr bwMode="auto">
              <a:xfrm>
                <a:off x="4222" y="2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3" name="Rectangle 376"/>
              <p:cNvSpPr>
                <a:spLocks noChangeArrowheads="1"/>
              </p:cNvSpPr>
              <p:nvPr/>
            </p:nvSpPr>
            <p:spPr bwMode="auto">
              <a:xfrm>
                <a:off x="4426" y="2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4" name="Rectangle 377"/>
              <p:cNvSpPr>
                <a:spLocks noChangeArrowheads="1"/>
              </p:cNvSpPr>
              <p:nvPr/>
            </p:nvSpPr>
            <p:spPr bwMode="auto">
              <a:xfrm>
                <a:off x="4018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5" name="Rectangle 378"/>
              <p:cNvSpPr>
                <a:spLocks noChangeArrowheads="1"/>
              </p:cNvSpPr>
              <p:nvPr/>
            </p:nvSpPr>
            <p:spPr bwMode="auto">
              <a:xfrm>
                <a:off x="4120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6" name="Rectangle 379"/>
              <p:cNvSpPr>
                <a:spLocks noChangeArrowheads="1"/>
              </p:cNvSpPr>
              <p:nvPr/>
            </p:nvSpPr>
            <p:spPr bwMode="auto">
              <a:xfrm>
                <a:off x="4222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7" name="Rectangle 380"/>
              <p:cNvSpPr>
                <a:spLocks noChangeArrowheads="1"/>
              </p:cNvSpPr>
              <p:nvPr/>
            </p:nvSpPr>
            <p:spPr bwMode="auto">
              <a:xfrm>
                <a:off x="4324" y="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8" name="Rectangle 381"/>
              <p:cNvSpPr>
                <a:spLocks noChangeArrowheads="1"/>
              </p:cNvSpPr>
              <p:nvPr/>
            </p:nvSpPr>
            <p:spPr bwMode="auto">
              <a:xfrm>
                <a:off x="4426" y="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9" name="Rectangle 382"/>
              <p:cNvSpPr>
                <a:spLocks noChangeArrowheads="1"/>
              </p:cNvSpPr>
              <p:nvPr/>
            </p:nvSpPr>
            <p:spPr bwMode="auto">
              <a:xfrm>
                <a:off x="4120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0" name="Rectangle 383"/>
              <p:cNvSpPr>
                <a:spLocks noChangeArrowheads="1"/>
              </p:cNvSpPr>
              <p:nvPr/>
            </p:nvSpPr>
            <p:spPr bwMode="auto">
              <a:xfrm>
                <a:off x="4222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1" name="Rectangle 384"/>
              <p:cNvSpPr>
                <a:spLocks noChangeArrowheads="1"/>
              </p:cNvSpPr>
              <p:nvPr/>
            </p:nvSpPr>
            <p:spPr bwMode="auto">
              <a:xfrm>
                <a:off x="4324" y="480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2" name="Rectangle 385"/>
              <p:cNvSpPr>
                <a:spLocks noChangeArrowheads="1"/>
              </p:cNvSpPr>
              <p:nvPr/>
            </p:nvSpPr>
            <p:spPr bwMode="auto">
              <a:xfrm>
                <a:off x="4426" y="480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3" name="Rectangle 386"/>
              <p:cNvSpPr>
                <a:spLocks noChangeArrowheads="1"/>
              </p:cNvSpPr>
              <p:nvPr/>
            </p:nvSpPr>
            <p:spPr bwMode="auto">
              <a:xfrm>
                <a:off x="4018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4" name="Rectangle 387"/>
              <p:cNvSpPr>
                <a:spLocks noChangeArrowheads="1"/>
              </p:cNvSpPr>
              <p:nvPr/>
            </p:nvSpPr>
            <p:spPr bwMode="auto">
              <a:xfrm>
                <a:off x="4120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5" name="Rectangle 388"/>
              <p:cNvSpPr>
                <a:spLocks noChangeArrowheads="1"/>
              </p:cNvSpPr>
              <p:nvPr/>
            </p:nvSpPr>
            <p:spPr bwMode="auto">
              <a:xfrm>
                <a:off x="4222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6" name="Rectangle 389"/>
              <p:cNvSpPr>
                <a:spLocks noChangeArrowheads="1"/>
              </p:cNvSpPr>
              <p:nvPr/>
            </p:nvSpPr>
            <p:spPr bwMode="auto">
              <a:xfrm>
                <a:off x="4324" y="58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7" name="Rectangle 390"/>
              <p:cNvSpPr>
                <a:spLocks noChangeArrowheads="1"/>
              </p:cNvSpPr>
              <p:nvPr/>
            </p:nvSpPr>
            <p:spPr bwMode="auto">
              <a:xfrm>
                <a:off x="4426" y="58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8" name="Rectangle 391"/>
              <p:cNvSpPr>
                <a:spLocks noChangeArrowheads="1"/>
              </p:cNvSpPr>
              <p:nvPr/>
            </p:nvSpPr>
            <p:spPr bwMode="auto">
              <a:xfrm>
                <a:off x="4018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9" name="Rectangle 392"/>
              <p:cNvSpPr>
                <a:spLocks noChangeArrowheads="1"/>
              </p:cNvSpPr>
              <p:nvPr/>
            </p:nvSpPr>
            <p:spPr bwMode="auto">
              <a:xfrm>
                <a:off x="4120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0" name="Rectangle 393"/>
              <p:cNvSpPr>
                <a:spLocks noChangeArrowheads="1"/>
              </p:cNvSpPr>
              <p:nvPr/>
            </p:nvSpPr>
            <p:spPr bwMode="auto">
              <a:xfrm>
                <a:off x="4324" y="68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1" name="Rectangle 394"/>
              <p:cNvSpPr>
                <a:spLocks noChangeArrowheads="1"/>
              </p:cNvSpPr>
              <p:nvPr/>
            </p:nvSpPr>
            <p:spPr bwMode="auto">
              <a:xfrm>
                <a:off x="4426" y="68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2" name="Rectangle 395"/>
              <p:cNvSpPr>
                <a:spLocks noChangeArrowheads="1"/>
              </p:cNvSpPr>
              <p:nvPr/>
            </p:nvSpPr>
            <p:spPr bwMode="auto">
              <a:xfrm>
                <a:off x="4018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3" name="Rectangle 396"/>
              <p:cNvSpPr>
                <a:spLocks noChangeArrowheads="1"/>
              </p:cNvSpPr>
              <p:nvPr/>
            </p:nvSpPr>
            <p:spPr bwMode="auto">
              <a:xfrm>
                <a:off x="4222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4" name="Rectangle 397"/>
              <p:cNvSpPr>
                <a:spLocks noChangeArrowheads="1"/>
              </p:cNvSpPr>
              <p:nvPr/>
            </p:nvSpPr>
            <p:spPr bwMode="auto">
              <a:xfrm>
                <a:off x="4324" y="7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5" name="Rectangle 398"/>
              <p:cNvSpPr>
                <a:spLocks noChangeArrowheads="1"/>
              </p:cNvSpPr>
              <p:nvPr/>
            </p:nvSpPr>
            <p:spPr bwMode="auto">
              <a:xfrm>
                <a:off x="4426" y="7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6" name="Rectangle 399"/>
              <p:cNvSpPr>
                <a:spLocks noChangeArrowheads="1"/>
              </p:cNvSpPr>
              <p:nvPr/>
            </p:nvSpPr>
            <p:spPr bwMode="auto">
              <a:xfrm>
                <a:off x="4018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7" name="Rectangle 400"/>
              <p:cNvSpPr>
                <a:spLocks noChangeArrowheads="1"/>
              </p:cNvSpPr>
              <p:nvPr/>
            </p:nvSpPr>
            <p:spPr bwMode="auto">
              <a:xfrm>
                <a:off x="4120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8" name="Rectangle 401"/>
              <p:cNvSpPr>
                <a:spLocks noChangeArrowheads="1"/>
              </p:cNvSpPr>
              <p:nvPr/>
            </p:nvSpPr>
            <p:spPr bwMode="auto">
              <a:xfrm>
                <a:off x="4324" y="889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9" name="Rectangle 402"/>
              <p:cNvSpPr>
                <a:spLocks noChangeArrowheads="1"/>
              </p:cNvSpPr>
              <p:nvPr/>
            </p:nvSpPr>
            <p:spPr bwMode="auto">
              <a:xfrm>
                <a:off x="4426" y="889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0" name="Rectangle 403"/>
              <p:cNvSpPr>
                <a:spLocks noChangeArrowheads="1"/>
              </p:cNvSpPr>
              <p:nvPr/>
            </p:nvSpPr>
            <p:spPr bwMode="auto">
              <a:xfrm>
                <a:off x="4018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1" name="Rectangle 404"/>
              <p:cNvSpPr>
                <a:spLocks noChangeArrowheads="1"/>
              </p:cNvSpPr>
              <p:nvPr/>
            </p:nvSpPr>
            <p:spPr bwMode="auto">
              <a:xfrm>
                <a:off x="4120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2" name="Rectangle 405"/>
              <p:cNvSpPr>
                <a:spLocks noChangeArrowheads="1"/>
              </p:cNvSpPr>
              <p:nvPr/>
            </p:nvSpPr>
            <p:spPr bwMode="auto">
              <a:xfrm>
                <a:off x="4222" y="99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3" name="Rectangle 406"/>
              <p:cNvSpPr>
                <a:spLocks noChangeArrowheads="1"/>
              </p:cNvSpPr>
              <p:nvPr/>
            </p:nvSpPr>
            <p:spPr bwMode="auto">
              <a:xfrm>
                <a:off x="4426" y="99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4" name="Rectangle 407"/>
              <p:cNvSpPr>
                <a:spLocks noChangeArrowheads="1"/>
              </p:cNvSpPr>
              <p:nvPr/>
            </p:nvSpPr>
            <p:spPr bwMode="auto">
              <a:xfrm>
                <a:off x="3511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5" name="Rectangle 408"/>
              <p:cNvSpPr>
                <a:spLocks noChangeArrowheads="1"/>
              </p:cNvSpPr>
              <p:nvPr/>
            </p:nvSpPr>
            <p:spPr bwMode="auto">
              <a:xfrm>
                <a:off x="3613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69" name="Group 610"/>
            <p:cNvGrpSpPr/>
            <p:nvPr/>
          </p:nvGrpSpPr>
          <p:grpSpPr bwMode="auto">
            <a:xfrm>
              <a:off x="-5969403" y="-3051174"/>
              <a:ext cx="1986032" cy="4760913"/>
              <a:chOff x="3511" y="-335"/>
              <a:chExt cx="1251" cy="2999"/>
            </a:xfrm>
            <a:grpFill/>
          </p:grpSpPr>
          <p:sp>
            <p:nvSpPr>
              <p:cNvPr id="1366" name="Rectangle 410"/>
              <p:cNvSpPr>
                <a:spLocks noChangeArrowheads="1"/>
              </p:cNvSpPr>
              <p:nvPr/>
            </p:nvSpPr>
            <p:spPr bwMode="auto">
              <a:xfrm>
                <a:off x="3713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7" name="Rectangle 411"/>
              <p:cNvSpPr>
                <a:spLocks noChangeArrowheads="1"/>
              </p:cNvSpPr>
              <p:nvPr/>
            </p:nvSpPr>
            <p:spPr bwMode="auto">
              <a:xfrm>
                <a:off x="3918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8" name="Rectangle 412"/>
              <p:cNvSpPr>
                <a:spLocks noChangeArrowheads="1"/>
              </p:cNvSpPr>
              <p:nvPr/>
            </p:nvSpPr>
            <p:spPr bwMode="auto">
              <a:xfrm>
                <a:off x="4018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9" name="Rectangle 413"/>
              <p:cNvSpPr>
                <a:spLocks noChangeArrowheads="1"/>
              </p:cNvSpPr>
              <p:nvPr/>
            </p:nvSpPr>
            <p:spPr bwMode="auto">
              <a:xfrm>
                <a:off x="4222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0" name="Rectangle 414"/>
              <p:cNvSpPr>
                <a:spLocks noChangeArrowheads="1"/>
              </p:cNvSpPr>
              <p:nvPr/>
            </p:nvSpPr>
            <p:spPr bwMode="auto">
              <a:xfrm>
                <a:off x="4324" y="1087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1" name="Rectangle 415"/>
              <p:cNvSpPr>
                <a:spLocks noChangeArrowheads="1"/>
              </p:cNvSpPr>
              <p:nvPr/>
            </p:nvSpPr>
            <p:spPr bwMode="auto">
              <a:xfrm>
                <a:off x="4426" y="1087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2" name="Rectangle 416"/>
              <p:cNvSpPr>
                <a:spLocks noChangeArrowheads="1"/>
              </p:cNvSpPr>
              <p:nvPr/>
            </p:nvSpPr>
            <p:spPr bwMode="auto">
              <a:xfrm>
                <a:off x="3613" y="1185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3" name="Rectangle 417"/>
              <p:cNvSpPr>
                <a:spLocks noChangeArrowheads="1"/>
              </p:cNvSpPr>
              <p:nvPr/>
            </p:nvSpPr>
            <p:spPr bwMode="auto">
              <a:xfrm>
                <a:off x="3713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4" name="Rectangle 418"/>
              <p:cNvSpPr>
                <a:spLocks noChangeArrowheads="1"/>
              </p:cNvSpPr>
              <p:nvPr/>
            </p:nvSpPr>
            <p:spPr bwMode="auto">
              <a:xfrm>
                <a:off x="3815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5" name="Rectangle 419"/>
              <p:cNvSpPr>
                <a:spLocks noChangeArrowheads="1"/>
              </p:cNvSpPr>
              <p:nvPr/>
            </p:nvSpPr>
            <p:spPr bwMode="auto">
              <a:xfrm>
                <a:off x="4018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6" name="Rectangle 420"/>
              <p:cNvSpPr>
                <a:spLocks noChangeArrowheads="1"/>
              </p:cNvSpPr>
              <p:nvPr/>
            </p:nvSpPr>
            <p:spPr bwMode="auto">
              <a:xfrm>
                <a:off x="4120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7" name="Rectangle 421"/>
              <p:cNvSpPr>
                <a:spLocks noChangeArrowheads="1"/>
              </p:cNvSpPr>
              <p:nvPr/>
            </p:nvSpPr>
            <p:spPr bwMode="auto">
              <a:xfrm>
                <a:off x="4222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8" name="Rectangle 422"/>
              <p:cNvSpPr>
                <a:spLocks noChangeArrowheads="1"/>
              </p:cNvSpPr>
              <p:nvPr/>
            </p:nvSpPr>
            <p:spPr bwMode="auto">
              <a:xfrm>
                <a:off x="4324" y="118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9" name="Rectangle 423"/>
              <p:cNvSpPr>
                <a:spLocks noChangeArrowheads="1"/>
              </p:cNvSpPr>
              <p:nvPr/>
            </p:nvSpPr>
            <p:spPr bwMode="auto">
              <a:xfrm>
                <a:off x="4426" y="1185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0" name="Rectangle 424"/>
              <p:cNvSpPr>
                <a:spLocks noChangeArrowheads="1"/>
              </p:cNvSpPr>
              <p:nvPr/>
            </p:nvSpPr>
            <p:spPr bwMode="auto">
              <a:xfrm>
                <a:off x="3511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1" name="Rectangle 425"/>
              <p:cNvSpPr>
                <a:spLocks noChangeArrowheads="1"/>
              </p:cNvSpPr>
              <p:nvPr/>
            </p:nvSpPr>
            <p:spPr bwMode="auto">
              <a:xfrm>
                <a:off x="3613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2" name="Rectangle 426"/>
              <p:cNvSpPr>
                <a:spLocks noChangeArrowheads="1"/>
              </p:cNvSpPr>
              <p:nvPr/>
            </p:nvSpPr>
            <p:spPr bwMode="auto">
              <a:xfrm>
                <a:off x="3815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3" name="Rectangle 427"/>
              <p:cNvSpPr>
                <a:spLocks noChangeArrowheads="1"/>
              </p:cNvSpPr>
              <p:nvPr/>
            </p:nvSpPr>
            <p:spPr bwMode="auto">
              <a:xfrm>
                <a:off x="3918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4" name="Rectangle 428"/>
              <p:cNvSpPr>
                <a:spLocks noChangeArrowheads="1"/>
              </p:cNvSpPr>
              <p:nvPr/>
            </p:nvSpPr>
            <p:spPr bwMode="auto">
              <a:xfrm>
                <a:off x="4018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5" name="Rectangle 429"/>
              <p:cNvSpPr>
                <a:spLocks noChangeArrowheads="1"/>
              </p:cNvSpPr>
              <p:nvPr/>
            </p:nvSpPr>
            <p:spPr bwMode="auto">
              <a:xfrm>
                <a:off x="4120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6" name="Rectangle 430"/>
              <p:cNvSpPr>
                <a:spLocks noChangeArrowheads="1"/>
              </p:cNvSpPr>
              <p:nvPr/>
            </p:nvSpPr>
            <p:spPr bwMode="auto">
              <a:xfrm>
                <a:off x="4324" y="1283"/>
                <a:ext cx="58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7" name="Rectangle 431"/>
              <p:cNvSpPr>
                <a:spLocks noChangeArrowheads="1"/>
              </p:cNvSpPr>
              <p:nvPr/>
            </p:nvSpPr>
            <p:spPr bwMode="auto">
              <a:xfrm>
                <a:off x="4426" y="1283"/>
                <a:ext cx="56" cy="5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8" name="Rectangle 432"/>
              <p:cNvSpPr>
                <a:spLocks noChangeArrowheads="1"/>
              </p:cNvSpPr>
              <p:nvPr/>
            </p:nvSpPr>
            <p:spPr bwMode="auto">
              <a:xfrm>
                <a:off x="3511" y="1380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9" name="Rectangle 433"/>
              <p:cNvSpPr>
                <a:spLocks noChangeArrowheads="1"/>
              </p:cNvSpPr>
              <p:nvPr/>
            </p:nvSpPr>
            <p:spPr bwMode="auto">
              <a:xfrm>
                <a:off x="3713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0" name="Rectangle 434"/>
              <p:cNvSpPr>
                <a:spLocks noChangeArrowheads="1"/>
              </p:cNvSpPr>
              <p:nvPr/>
            </p:nvSpPr>
            <p:spPr bwMode="auto">
              <a:xfrm>
                <a:off x="3815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1" name="Rectangle 435"/>
              <p:cNvSpPr>
                <a:spLocks noChangeArrowheads="1"/>
              </p:cNvSpPr>
              <p:nvPr/>
            </p:nvSpPr>
            <p:spPr bwMode="auto">
              <a:xfrm>
                <a:off x="3918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2" name="Rectangle 436"/>
              <p:cNvSpPr>
                <a:spLocks noChangeArrowheads="1"/>
              </p:cNvSpPr>
              <p:nvPr/>
            </p:nvSpPr>
            <p:spPr bwMode="auto">
              <a:xfrm>
                <a:off x="4120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3" name="Rectangle 437"/>
              <p:cNvSpPr>
                <a:spLocks noChangeArrowheads="1"/>
              </p:cNvSpPr>
              <p:nvPr/>
            </p:nvSpPr>
            <p:spPr bwMode="auto">
              <a:xfrm>
                <a:off x="4222" y="1380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4" name="Rectangle 438"/>
              <p:cNvSpPr>
                <a:spLocks noChangeArrowheads="1"/>
              </p:cNvSpPr>
              <p:nvPr/>
            </p:nvSpPr>
            <p:spPr bwMode="auto">
              <a:xfrm>
                <a:off x="3613" y="14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5" name="Rectangle 439"/>
              <p:cNvSpPr>
                <a:spLocks noChangeArrowheads="1"/>
              </p:cNvSpPr>
              <p:nvPr/>
            </p:nvSpPr>
            <p:spPr bwMode="auto">
              <a:xfrm>
                <a:off x="3713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6" name="Rectangle 440"/>
              <p:cNvSpPr>
                <a:spLocks noChangeArrowheads="1"/>
              </p:cNvSpPr>
              <p:nvPr/>
            </p:nvSpPr>
            <p:spPr bwMode="auto">
              <a:xfrm>
                <a:off x="3918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7" name="Rectangle 441"/>
              <p:cNvSpPr>
                <a:spLocks noChangeArrowheads="1"/>
              </p:cNvSpPr>
              <p:nvPr/>
            </p:nvSpPr>
            <p:spPr bwMode="auto">
              <a:xfrm>
                <a:off x="4018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8" name="Rectangle 442"/>
              <p:cNvSpPr>
                <a:spLocks noChangeArrowheads="1"/>
              </p:cNvSpPr>
              <p:nvPr/>
            </p:nvSpPr>
            <p:spPr bwMode="auto">
              <a:xfrm>
                <a:off x="4222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9" name="Rectangle 443"/>
              <p:cNvSpPr>
                <a:spLocks noChangeArrowheads="1"/>
              </p:cNvSpPr>
              <p:nvPr/>
            </p:nvSpPr>
            <p:spPr bwMode="auto">
              <a:xfrm>
                <a:off x="4324" y="1478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0" name="Rectangle 444"/>
              <p:cNvSpPr>
                <a:spLocks noChangeArrowheads="1"/>
              </p:cNvSpPr>
              <p:nvPr/>
            </p:nvSpPr>
            <p:spPr bwMode="auto">
              <a:xfrm>
                <a:off x="4426" y="1478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1" name="Rectangle 445"/>
              <p:cNvSpPr>
                <a:spLocks noChangeArrowheads="1"/>
              </p:cNvSpPr>
              <p:nvPr/>
            </p:nvSpPr>
            <p:spPr bwMode="auto">
              <a:xfrm>
                <a:off x="3511" y="1574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2" name="Rectangle 446"/>
              <p:cNvSpPr>
                <a:spLocks noChangeArrowheads="1"/>
              </p:cNvSpPr>
              <p:nvPr/>
            </p:nvSpPr>
            <p:spPr bwMode="auto">
              <a:xfrm>
                <a:off x="3613" y="1574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3" name="Rectangle 447"/>
              <p:cNvSpPr>
                <a:spLocks noChangeArrowheads="1"/>
              </p:cNvSpPr>
              <p:nvPr/>
            </p:nvSpPr>
            <p:spPr bwMode="auto">
              <a:xfrm>
                <a:off x="3815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4" name="Rectangle 448"/>
              <p:cNvSpPr>
                <a:spLocks noChangeArrowheads="1"/>
              </p:cNvSpPr>
              <p:nvPr/>
            </p:nvSpPr>
            <p:spPr bwMode="auto">
              <a:xfrm>
                <a:off x="4018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5" name="Rectangle 449"/>
              <p:cNvSpPr>
                <a:spLocks noChangeArrowheads="1"/>
              </p:cNvSpPr>
              <p:nvPr/>
            </p:nvSpPr>
            <p:spPr bwMode="auto">
              <a:xfrm>
                <a:off x="4120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6" name="Rectangle 450"/>
              <p:cNvSpPr>
                <a:spLocks noChangeArrowheads="1"/>
              </p:cNvSpPr>
              <p:nvPr/>
            </p:nvSpPr>
            <p:spPr bwMode="auto">
              <a:xfrm>
                <a:off x="4324" y="1574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7" name="Rectangle 451"/>
              <p:cNvSpPr>
                <a:spLocks noChangeArrowheads="1"/>
              </p:cNvSpPr>
              <p:nvPr/>
            </p:nvSpPr>
            <p:spPr bwMode="auto">
              <a:xfrm>
                <a:off x="3511" y="1672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8" name="Rectangle 452"/>
              <p:cNvSpPr>
                <a:spLocks noChangeArrowheads="1"/>
              </p:cNvSpPr>
              <p:nvPr/>
            </p:nvSpPr>
            <p:spPr bwMode="auto">
              <a:xfrm>
                <a:off x="3713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9" name="Rectangle 453"/>
              <p:cNvSpPr>
                <a:spLocks noChangeArrowheads="1"/>
              </p:cNvSpPr>
              <p:nvPr/>
            </p:nvSpPr>
            <p:spPr bwMode="auto">
              <a:xfrm>
                <a:off x="3918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0" name="Rectangle 454"/>
              <p:cNvSpPr>
                <a:spLocks noChangeArrowheads="1"/>
              </p:cNvSpPr>
              <p:nvPr/>
            </p:nvSpPr>
            <p:spPr bwMode="auto">
              <a:xfrm>
                <a:off x="4018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1" name="Rectangle 455"/>
              <p:cNvSpPr>
                <a:spLocks noChangeArrowheads="1"/>
              </p:cNvSpPr>
              <p:nvPr/>
            </p:nvSpPr>
            <p:spPr bwMode="auto">
              <a:xfrm>
                <a:off x="4222" y="1672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2" name="Rectangle 456"/>
              <p:cNvSpPr>
                <a:spLocks noChangeArrowheads="1"/>
              </p:cNvSpPr>
              <p:nvPr/>
            </p:nvSpPr>
            <p:spPr bwMode="auto">
              <a:xfrm>
                <a:off x="4426" y="1672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3" name="Rectangle 457"/>
              <p:cNvSpPr>
                <a:spLocks noChangeArrowheads="1"/>
              </p:cNvSpPr>
              <p:nvPr/>
            </p:nvSpPr>
            <p:spPr bwMode="auto">
              <a:xfrm>
                <a:off x="3613" y="1768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4" name="Rectangle 458"/>
              <p:cNvSpPr>
                <a:spLocks noChangeArrowheads="1"/>
              </p:cNvSpPr>
              <p:nvPr/>
            </p:nvSpPr>
            <p:spPr bwMode="auto">
              <a:xfrm>
                <a:off x="3815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5" name="Rectangle 459"/>
              <p:cNvSpPr>
                <a:spLocks noChangeArrowheads="1"/>
              </p:cNvSpPr>
              <p:nvPr/>
            </p:nvSpPr>
            <p:spPr bwMode="auto">
              <a:xfrm>
                <a:off x="3918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6" name="Rectangle 460"/>
              <p:cNvSpPr>
                <a:spLocks noChangeArrowheads="1"/>
              </p:cNvSpPr>
              <p:nvPr/>
            </p:nvSpPr>
            <p:spPr bwMode="auto">
              <a:xfrm>
                <a:off x="4120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7" name="Rectangle 461"/>
              <p:cNvSpPr>
                <a:spLocks noChangeArrowheads="1"/>
              </p:cNvSpPr>
              <p:nvPr/>
            </p:nvSpPr>
            <p:spPr bwMode="auto">
              <a:xfrm>
                <a:off x="4324" y="1768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8" name="Rectangle 462"/>
              <p:cNvSpPr>
                <a:spLocks noChangeArrowheads="1"/>
              </p:cNvSpPr>
              <p:nvPr/>
            </p:nvSpPr>
            <p:spPr bwMode="auto">
              <a:xfrm>
                <a:off x="4426" y="1768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9" name="Rectangle 463"/>
              <p:cNvSpPr>
                <a:spLocks noChangeArrowheads="1"/>
              </p:cNvSpPr>
              <p:nvPr/>
            </p:nvSpPr>
            <p:spPr bwMode="auto">
              <a:xfrm>
                <a:off x="3511" y="186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0" name="Rectangle 464"/>
              <p:cNvSpPr>
                <a:spLocks noChangeArrowheads="1"/>
              </p:cNvSpPr>
              <p:nvPr/>
            </p:nvSpPr>
            <p:spPr bwMode="auto">
              <a:xfrm>
                <a:off x="3613" y="1866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1" name="Rectangle 465"/>
              <p:cNvSpPr>
                <a:spLocks noChangeArrowheads="1"/>
              </p:cNvSpPr>
              <p:nvPr/>
            </p:nvSpPr>
            <p:spPr bwMode="auto">
              <a:xfrm>
                <a:off x="3815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2" name="Rectangle 466"/>
              <p:cNvSpPr>
                <a:spLocks noChangeArrowheads="1"/>
              </p:cNvSpPr>
              <p:nvPr/>
            </p:nvSpPr>
            <p:spPr bwMode="auto">
              <a:xfrm>
                <a:off x="4018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3" name="Rectangle 467"/>
              <p:cNvSpPr>
                <a:spLocks noChangeArrowheads="1"/>
              </p:cNvSpPr>
              <p:nvPr/>
            </p:nvSpPr>
            <p:spPr bwMode="auto">
              <a:xfrm>
                <a:off x="4120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4" name="Rectangle 468"/>
              <p:cNvSpPr>
                <a:spLocks noChangeArrowheads="1"/>
              </p:cNvSpPr>
              <p:nvPr/>
            </p:nvSpPr>
            <p:spPr bwMode="auto">
              <a:xfrm>
                <a:off x="4324" y="1866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5" name="Rectangle 469"/>
              <p:cNvSpPr>
                <a:spLocks noChangeArrowheads="1"/>
              </p:cNvSpPr>
              <p:nvPr/>
            </p:nvSpPr>
            <p:spPr bwMode="auto">
              <a:xfrm>
                <a:off x="3713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6" name="Rectangle 470"/>
              <p:cNvSpPr>
                <a:spLocks noChangeArrowheads="1"/>
              </p:cNvSpPr>
              <p:nvPr/>
            </p:nvSpPr>
            <p:spPr bwMode="auto">
              <a:xfrm>
                <a:off x="3918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7" name="Rectangle 471"/>
              <p:cNvSpPr>
                <a:spLocks noChangeArrowheads="1"/>
              </p:cNvSpPr>
              <p:nvPr/>
            </p:nvSpPr>
            <p:spPr bwMode="auto">
              <a:xfrm>
                <a:off x="4018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8" name="Rectangle 472"/>
              <p:cNvSpPr>
                <a:spLocks noChangeArrowheads="1"/>
              </p:cNvSpPr>
              <p:nvPr/>
            </p:nvSpPr>
            <p:spPr bwMode="auto">
              <a:xfrm>
                <a:off x="4222" y="1962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9" name="Rectangle 473"/>
              <p:cNvSpPr>
                <a:spLocks noChangeArrowheads="1"/>
              </p:cNvSpPr>
              <p:nvPr/>
            </p:nvSpPr>
            <p:spPr bwMode="auto">
              <a:xfrm>
                <a:off x="4426" y="1962"/>
                <a:ext cx="56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0" name="Rectangle 474"/>
              <p:cNvSpPr>
                <a:spLocks noChangeArrowheads="1"/>
              </p:cNvSpPr>
              <p:nvPr/>
            </p:nvSpPr>
            <p:spPr bwMode="auto">
              <a:xfrm>
                <a:off x="3713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1" name="Rectangle 475"/>
              <p:cNvSpPr>
                <a:spLocks noChangeArrowheads="1"/>
              </p:cNvSpPr>
              <p:nvPr/>
            </p:nvSpPr>
            <p:spPr bwMode="auto">
              <a:xfrm>
                <a:off x="3918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2" name="Rectangle 476"/>
              <p:cNvSpPr>
                <a:spLocks noChangeArrowheads="1"/>
              </p:cNvSpPr>
              <p:nvPr/>
            </p:nvSpPr>
            <p:spPr bwMode="auto">
              <a:xfrm>
                <a:off x="4222" y="2065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3" name="Rectangle 477"/>
              <p:cNvSpPr>
                <a:spLocks noChangeArrowheads="1"/>
              </p:cNvSpPr>
              <p:nvPr/>
            </p:nvSpPr>
            <p:spPr bwMode="auto">
              <a:xfrm>
                <a:off x="3815" y="216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4" name="Rectangle 478"/>
              <p:cNvSpPr>
                <a:spLocks noChangeArrowheads="1"/>
              </p:cNvSpPr>
              <p:nvPr/>
            </p:nvSpPr>
            <p:spPr bwMode="auto">
              <a:xfrm>
                <a:off x="3613" y="216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5" name="Rectangle 479"/>
              <p:cNvSpPr>
                <a:spLocks noChangeArrowheads="1"/>
              </p:cNvSpPr>
              <p:nvPr/>
            </p:nvSpPr>
            <p:spPr bwMode="auto">
              <a:xfrm>
                <a:off x="3613" y="240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6" name="Rectangle 480"/>
              <p:cNvSpPr>
                <a:spLocks noChangeArrowheads="1"/>
              </p:cNvSpPr>
              <p:nvPr/>
            </p:nvSpPr>
            <p:spPr bwMode="auto">
              <a:xfrm>
                <a:off x="3511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7" name="Rectangle 481"/>
              <p:cNvSpPr>
                <a:spLocks noChangeArrowheads="1"/>
              </p:cNvSpPr>
              <p:nvPr/>
            </p:nvSpPr>
            <p:spPr bwMode="auto">
              <a:xfrm>
                <a:off x="4426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8" name="Rectangle 482"/>
              <p:cNvSpPr>
                <a:spLocks noChangeArrowheads="1"/>
              </p:cNvSpPr>
              <p:nvPr/>
            </p:nvSpPr>
            <p:spPr bwMode="auto">
              <a:xfrm>
                <a:off x="4020" y="216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9" name="Rectangle 483"/>
              <p:cNvSpPr>
                <a:spLocks noChangeArrowheads="1"/>
              </p:cNvSpPr>
              <p:nvPr/>
            </p:nvSpPr>
            <p:spPr bwMode="auto">
              <a:xfrm>
                <a:off x="3918" y="2275"/>
                <a:ext cx="58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0" name="Rectangle 484"/>
              <p:cNvSpPr>
                <a:spLocks noChangeArrowheads="1"/>
              </p:cNvSpPr>
              <p:nvPr/>
            </p:nvSpPr>
            <p:spPr bwMode="auto">
              <a:xfrm>
                <a:off x="4122" y="227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1" name="Rectangle 485"/>
              <p:cNvSpPr>
                <a:spLocks noChangeArrowheads="1"/>
              </p:cNvSpPr>
              <p:nvPr/>
            </p:nvSpPr>
            <p:spPr bwMode="auto">
              <a:xfrm>
                <a:off x="4020" y="2481"/>
                <a:ext cx="56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2" name="Rectangle 486"/>
              <p:cNvSpPr>
                <a:spLocks noChangeArrowheads="1"/>
              </p:cNvSpPr>
              <p:nvPr/>
            </p:nvSpPr>
            <p:spPr bwMode="auto">
              <a:xfrm>
                <a:off x="4120" y="2605"/>
                <a:ext cx="58" cy="5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3" name="Rectangle 487"/>
              <p:cNvSpPr>
                <a:spLocks noChangeArrowheads="1"/>
              </p:cNvSpPr>
              <p:nvPr/>
            </p:nvSpPr>
            <p:spPr bwMode="auto">
              <a:xfrm>
                <a:off x="4324" y="2161"/>
                <a:ext cx="58" cy="5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4" name="Rectangle 488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5" name="Rectangle 489"/>
              <p:cNvSpPr>
                <a:spLocks noChangeArrowheads="1"/>
              </p:cNvSpPr>
              <p:nvPr/>
            </p:nvSpPr>
            <p:spPr bwMode="auto">
              <a:xfrm>
                <a:off x="4426" y="-335"/>
                <a:ext cx="56" cy="5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6" name="Freeform 490"/>
              <p:cNvSpPr/>
              <p:nvPr/>
            </p:nvSpPr>
            <p:spPr bwMode="auto">
              <a:xfrm>
                <a:off x="4516" y="-335"/>
                <a:ext cx="246" cy="559"/>
              </a:xfrm>
              <a:custGeom>
                <a:avLst/>
                <a:gdLst>
                  <a:gd name="T0" fmla="*/ 0 w 246"/>
                  <a:gd name="T1" fmla="*/ 0 h 559"/>
                  <a:gd name="T2" fmla="*/ 0 w 246"/>
                  <a:gd name="T3" fmla="*/ 0 h 559"/>
                  <a:gd name="T4" fmla="*/ 0 w 246"/>
                  <a:gd name="T5" fmla="*/ 50 h 559"/>
                  <a:gd name="T6" fmla="*/ 246 w 246"/>
                  <a:gd name="T7" fmla="*/ 559 h 559"/>
                  <a:gd name="T8" fmla="*/ 246 w 246"/>
                  <a:gd name="T9" fmla="*/ 533 h 559"/>
                  <a:gd name="T10" fmla="*/ 0 w 246"/>
                  <a:gd name="T11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55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559"/>
                    </a:lnTo>
                    <a:lnTo>
                      <a:pt x="246" y="5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7" name="Freeform 491"/>
              <p:cNvSpPr/>
              <p:nvPr/>
            </p:nvSpPr>
            <p:spPr bwMode="auto">
              <a:xfrm>
                <a:off x="4516" y="-335"/>
                <a:ext cx="246" cy="559"/>
              </a:xfrm>
              <a:custGeom>
                <a:avLst/>
                <a:gdLst>
                  <a:gd name="T0" fmla="*/ 0 w 246"/>
                  <a:gd name="T1" fmla="*/ 0 h 559"/>
                  <a:gd name="T2" fmla="*/ 0 w 246"/>
                  <a:gd name="T3" fmla="*/ 0 h 559"/>
                  <a:gd name="T4" fmla="*/ 0 w 246"/>
                  <a:gd name="T5" fmla="*/ 50 h 559"/>
                  <a:gd name="T6" fmla="*/ 246 w 246"/>
                  <a:gd name="T7" fmla="*/ 559 h 559"/>
                  <a:gd name="T8" fmla="*/ 246 w 246"/>
                  <a:gd name="T9" fmla="*/ 533 h 559"/>
                  <a:gd name="T10" fmla="*/ 0 w 246"/>
                  <a:gd name="T11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55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559"/>
                    </a:lnTo>
                    <a:lnTo>
                      <a:pt x="246" y="53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8" name="Freeform 492"/>
              <p:cNvSpPr/>
              <p:nvPr/>
            </p:nvSpPr>
            <p:spPr bwMode="auto">
              <a:xfrm>
                <a:off x="4516" y="-245"/>
                <a:ext cx="88" cy="219"/>
              </a:xfrm>
              <a:custGeom>
                <a:avLst/>
                <a:gdLst>
                  <a:gd name="T0" fmla="*/ 0 w 88"/>
                  <a:gd name="T1" fmla="*/ 0 h 219"/>
                  <a:gd name="T2" fmla="*/ 0 w 88"/>
                  <a:gd name="T3" fmla="*/ 0 h 219"/>
                  <a:gd name="T4" fmla="*/ 0 w 88"/>
                  <a:gd name="T5" fmla="*/ 50 h 219"/>
                  <a:gd name="T6" fmla="*/ 88 w 88"/>
                  <a:gd name="T7" fmla="*/ 219 h 219"/>
                  <a:gd name="T8" fmla="*/ 88 w 88"/>
                  <a:gd name="T9" fmla="*/ 178 h 219"/>
                  <a:gd name="T10" fmla="*/ 0 w 88"/>
                  <a:gd name="T11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21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88" y="219"/>
                    </a:lnTo>
                    <a:lnTo>
                      <a:pt x="88" y="17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9" name="Freeform 493"/>
              <p:cNvSpPr/>
              <p:nvPr/>
            </p:nvSpPr>
            <p:spPr bwMode="auto">
              <a:xfrm>
                <a:off x="4516" y="-245"/>
                <a:ext cx="88" cy="219"/>
              </a:xfrm>
              <a:custGeom>
                <a:avLst/>
                <a:gdLst>
                  <a:gd name="T0" fmla="*/ 0 w 88"/>
                  <a:gd name="T1" fmla="*/ 0 h 219"/>
                  <a:gd name="T2" fmla="*/ 0 w 88"/>
                  <a:gd name="T3" fmla="*/ 0 h 219"/>
                  <a:gd name="T4" fmla="*/ 0 w 88"/>
                  <a:gd name="T5" fmla="*/ 50 h 219"/>
                  <a:gd name="T6" fmla="*/ 88 w 88"/>
                  <a:gd name="T7" fmla="*/ 219 h 219"/>
                  <a:gd name="T8" fmla="*/ 88 w 88"/>
                  <a:gd name="T9" fmla="*/ 178 h 219"/>
                  <a:gd name="T10" fmla="*/ 0 w 88"/>
                  <a:gd name="T11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21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88" y="219"/>
                    </a:lnTo>
                    <a:lnTo>
                      <a:pt x="88" y="17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0" name="Freeform 494"/>
              <p:cNvSpPr/>
              <p:nvPr/>
            </p:nvSpPr>
            <p:spPr bwMode="auto">
              <a:xfrm>
                <a:off x="4628" y="-18"/>
                <a:ext cx="78" cy="190"/>
              </a:xfrm>
              <a:custGeom>
                <a:avLst/>
                <a:gdLst>
                  <a:gd name="T0" fmla="*/ 0 w 78"/>
                  <a:gd name="T1" fmla="*/ 0 h 190"/>
                  <a:gd name="T2" fmla="*/ 0 w 78"/>
                  <a:gd name="T3" fmla="*/ 0 h 190"/>
                  <a:gd name="T4" fmla="*/ 0 w 78"/>
                  <a:gd name="T5" fmla="*/ 38 h 190"/>
                  <a:gd name="T6" fmla="*/ 78 w 78"/>
                  <a:gd name="T7" fmla="*/ 190 h 190"/>
                  <a:gd name="T8" fmla="*/ 78 w 78"/>
                  <a:gd name="T9" fmla="*/ 190 h 190"/>
                  <a:gd name="T10" fmla="*/ 78 w 78"/>
                  <a:gd name="T11" fmla="*/ 158 h 190"/>
                  <a:gd name="T12" fmla="*/ 0 w 78"/>
                  <a:gd name="T13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9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78" y="190"/>
                    </a:lnTo>
                    <a:lnTo>
                      <a:pt x="78" y="190"/>
                    </a:lnTo>
                    <a:lnTo>
                      <a:pt x="78" y="15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1" name="Freeform 495"/>
              <p:cNvSpPr/>
              <p:nvPr/>
            </p:nvSpPr>
            <p:spPr bwMode="auto">
              <a:xfrm>
                <a:off x="4628" y="-18"/>
                <a:ext cx="78" cy="190"/>
              </a:xfrm>
              <a:custGeom>
                <a:avLst/>
                <a:gdLst>
                  <a:gd name="T0" fmla="*/ 0 w 78"/>
                  <a:gd name="T1" fmla="*/ 0 h 190"/>
                  <a:gd name="T2" fmla="*/ 0 w 78"/>
                  <a:gd name="T3" fmla="*/ 0 h 190"/>
                  <a:gd name="T4" fmla="*/ 0 w 78"/>
                  <a:gd name="T5" fmla="*/ 38 h 190"/>
                  <a:gd name="T6" fmla="*/ 78 w 78"/>
                  <a:gd name="T7" fmla="*/ 190 h 190"/>
                  <a:gd name="T8" fmla="*/ 78 w 78"/>
                  <a:gd name="T9" fmla="*/ 190 h 190"/>
                  <a:gd name="T10" fmla="*/ 78 w 78"/>
                  <a:gd name="T11" fmla="*/ 158 h 190"/>
                  <a:gd name="T12" fmla="*/ 0 w 78"/>
                  <a:gd name="T13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19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78" y="190"/>
                    </a:lnTo>
                    <a:lnTo>
                      <a:pt x="78" y="190"/>
                    </a:lnTo>
                    <a:lnTo>
                      <a:pt x="78" y="15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2" name="Freeform 496"/>
              <p:cNvSpPr/>
              <p:nvPr/>
            </p:nvSpPr>
            <p:spPr bwMode="auto">
              <a:xfrm>
                <a:off x="4730" y="190"/>
                <a:ext cx="32" cy="88"/>
              </a:xfrm>
              <a:custGeom>
                <a:avLst/>
                <a:gdLst>
                  <a:gd name="T0" fmla="*/ 0 w 32"/>
                  <a:gd name="T1" fmla="*/ 0 h 88"/>
                  <a:gd name="T2" fmla="*/ 0 w 32"/>
                  <a:gd name="T3" fmla="*/ 28 h 88"/>
                  <a:gd name="T4" fmla="*/ 32 w 32"/>
                  <a:gd name="T5" fmla="*/ 88 h 88"/>
                  <a:gd name="T6" fmla="*/ 32 w 32"/>
                  <a:gd name="T7" fmla="*/ 64 h 88"/>
                  <a:gd name="T8" fmla="*/ 0 w 32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88">
                    <a:moveTo>
                      <a:pt x="0" y="0"/>
                    </a:moveTo>
                    <a:lnTo>
                      <a:pt x="0" y="28"/>
                    </a:lnTo>
                    <a:lnTo>
                      <a:pt x="32" y="88"/>
                    </a:lnTo>
                    <a:lnTo>
                      <a:pt x="32" y="6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3" name="Freeform 497"/>
              <p:cNvSpPr/>
              <p:nvPr/>
            </p:nvSpPr>
            <p:spPr bwMode="auto">
              <a:xfrm>
                <a:off x="4730" y="190"/>
                <a:ext cx="32" cy="88"/>
              </a:xfrm>
              <a:custGeom>
                <a:avLst/>
                <a:gdLst>
                  <a:gd name="T0" fmla="*/ 0 w 32"/>
                  <a:gd name="T1" fmla="*/ 0 h 88"/>
                  <a:gd name="T2" fmla="*/ 0 w 32"/>
                  <a:gd name="T3" fmla="*/ 28 h 88"/>
                  <a:gd name="T4" fmla="*/ 32 w 32"/>
                  <a:gd name="T5" fmla="*/ 88 h 88"/>
                  <a:gd name="T6" fmla="*/ 32 w 32"/>
                  <a:gd name="T7" fmla="*/ 64 h 88"/>
                  <a:gd name="T8" fmla="*/ 0 w 32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88">
                    <a:moveTo>
                      <a:pt x="0" y="0"/>
                    </a:moveTo>
                    <a:lnTo>
                      <a:pt x="0" y="28"/>
                    </a:lnTo>
                    <a:lnTo>
                      <a:pt x="32" y="88"/>
                    </a:lnTo>
                    <a:lnTo>
                      <a:pt x="32" y="6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4" name="Freeform 498"/>
              <p:cNvSpPr/>
              <p:nvPr/>
            </p:nvSpPr>
            <p:spPr bwMode="auto">
              <a:xfrm>
                <a:off x="4516" y="-155"/>
                <a:ext cx="246" cy="489"/>
              </a:xfrm>
              <a:custGeom>
                <a:avLst/>
                <a:gdLst>
                  <a:gd name="T0" fmla="*/ 0 w 246"/>
                  <a:gd name="T1" fmla="*/ 0 h 489"/>
                  <a:gd name="T2" fmla="*/ 0 w 246"/>
                  <a:gd name="T3" fmla="*/ 0 h 489"/>
                  <a:gd name="T4" fmla="*/ 0 w 246"/>
                  <a:gd name="T5" fmla="*/ 50 h 489"/>
                  <a:gd name="T6" fmla="*/ 246 w 246"/>
                  <a:gd name="T7" fmla="*/ 489 h 489"/>
                  <a:gd name="T8" fmla="*/ 246 w 246"/>
                  <a:gd name="T9" fmla="*/ 489 h 489"/>
                  <a:gd name="T10" fmla="*/ 246 w 246"/>
                  <a:gd name="T11" fmla="*/ 463 h 489"/>
                  <a:gd name="T12" fmla="*/ 0 w 246"/>
                  <a:gd name="T13" fmla="*/ 0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48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6" y="46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5" name="Freeform 499"/>
              <p:cNvSpPr/>
              <p:nvPr/>
            </p:nvSpPr>
            <p:spPr bwMode="auto">
              <a:xfrm>
                <a:off x="4516" y="-155"/>
                <a:ext cx="246" cy="489"/>
              </a:xfrm>
              <a:custGeom>
                <a:avLst/>
                <a:gdLst>
                  <a:gd name="T0" fmla="*/ 0 w 246"/>
                  <a:gd name="T1" fmla="*/ 0 h 489"/>
                  <a:gd name="T2" fmla="*/ 0 w 246"/>
                  <a:gd name="T3" fmla="*/ 0 h 489"/>
                  <a:gd name="T4" fmla="*/ 0 w 246"/>
                  <a:gd name="T5" fmla="*/ 50 h 489"/>
                  <a:gd name="T6" fmla="*/ 246 w 246"/>
                  <a:gd name="T7" fmla="*/ 489 h 489"/>
                  <a:gd name="T8" fmla="*/ 246 w 246"/>
                  <a:gd name="T9" fmla="*/ 489 h 489"/>
                  <a:gd name="T10" fmla="*/ 246 w 246"/>
                  <a:gd name="T11" fmla="*/ 463 h 489"/>
                  <a:gd name="T12" fmla="*/ 0 w 246"/>
                  <a:gd name="T13" fmla="*/ 0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489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46" y="489"/>
                    </a:lnTo>
                    <a:lnTo>
                      <a:pt x="246" y="489"/>
                    </a:lnTo>
                    <a:lnTo>
                      <a:pt x="246" y="463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6" name="Freeform 500"/>
              <p:cNvSpPr/>
              <p:nvPr/>
            </p:nvSpPr>
            <p:spPr bwMode="auto">
              <a:xfrm>
                <a:off x="4516" y="-65"/>
                <a:ext cx="28" cy="95"/>
              </a:xfrm>
              <a:custGeom>
                <a:avLst/>
                <a:gdLst>
                  <a:gd name="T0" fmla="*/ 0 w 28"/>
                  <a:gd name="T1" fmla="*/ 0 h 95"/>
                  <a:gd name="T2" fmla="*/ 0 w 28"/>
                  <a:gd name="T3" fmla="*/ 0 h 95"/>
                  <a:gd name="T4" fmla="*/ 0 w 28"/>
                  <a:gd name="T5" fmla="*/ 51 h 95"/>
                  <a:gd name="T6" fmla="*/ 28 w 28"/>
                  <a:gd name="T7" fmla="*/ 95 h 95"/>
                  <a:gd name="T8" fmla="*/ 28 w 28"/>
                  <a:gd name="T9" fmla="*/ 49 h 95"/>
                  <a:gd name="T10" fmla="*/ 0 w 28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95">
                    <a:moveTo>
                      <a:pt x="0" y="0"/>
                    </a:moveTo>
                    <a:lnTo>
                      <a:pt x="0" y="0"/>
                    </a:lnTo>
                    <a:lnTo>
                      <a:pt x="0" y="51"/>
                    </a:lnTo>
                    <a:lnTo>
                      <a:pt x="28" y="95"/>
                    </a:lnTo>
                    <a:lnTo>
                      <a:pt x="28" y="4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7" name="Freeform 501"/>
              <p:cNvSpPr/>
              <p:nvPr/>
            </p:nvSpPr>
            <p:spPr bwMode="auto">
              <a:xfrm>
                <a:off x="4516" y="-65"/>
                <a:ext cx="28" cy="95"/>
              </a:xfrm>
              <a:custGeom>
                <a:avLst/>
                <a:gdLst>
                  <a:gd name="T0" fmla="*/ 0 w 28"/>
                  <a:gd name="T1" fmla="*/ 0 h 95"/>
                  <a:gd name="T2" fmla="*/ 0 w 28"/>
                  <a:gd name="T3" fmla="*/ 0 h 95"/>
                  <a:gd name="T4" fmla="*/ 0 w 28"/>
                  <a:gd name="T5" fmla="*/ 51 h 95"/>
                  <a:gd name="T6" fmla="*/ 28 w 28"/>
                  <a:gd name="T7" fmla="*/ 95 h 95"/>
                  <a:gd name="T8" fmla="*/ 28 w 28"/>
                  <a:gd name="T9" fmla="*/ 49 h 95"/>
                  <a:gd name="T10" fmla="*/ 0 w 28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95">
                    <a:moveTo>
                      <a:pt x="0" y="0"/>
                    </a:moveTo>
                    <a:lnTo>
                      <a:pt x="0" y="0"/>
                    </a:lnTo>
                    <a:lnTo>
                      <a:pt x="0" y="51"/>
                    </a:lnTo>
                    <a:lnTo>
                      <a:pt x="28" y="95"/>
                    </a:lnTo>
                    <a:lnTo>
                      <a:pt x="28" y="49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8" name="Freeform 502"/>
              <p:cNvSpPr/>
              <p:nvPr/>
            </p:nvSpPr>
            <p:spPr bwMode="auto">
              <a:xfrm>
                <a:off x="4568" y="26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0 w 54"/>
                  <a:gd name="T3" fmla="*/ 0 h 136"/>
                  <a:gd name="T4" fmla="*/ 0 w 54"/>
                  <a:gd name="T5" fmla="*/ 44 h 136"/>
                  <a:gd name="T6" fmla="*/ 54 w 54"/>
                  <a:gd name="T7" fmla="*/ 136 h 136"/>
                  <a:gd name="T8" fmla="*/ 54 w 54"/>
                  <a:gd name="T9" fmla="*/ 96 h 136"/>
                  <a:gd name="T10" fmla="*/ 0 w 54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54" y="136"/>
                    </a:lnTo>
                    <a:lnTo>
                      <a:pt x="54" y="9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9" name="Freeform 503"/>
              <p:cNvSpPr/>
              <p:nvPr/>
            </p:nvSpPr>
            <p:spPr bwMode="auto">
              <a:xfrm>
                <a:off x="4568" y="26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0 w 54"/>
                  <a:gd name="T3" fmla="*/ 0 h 136"/>
                  <a:gd name="T4" fmla="*/ 0 w 54"/>
                  <a:gd name="T5" fmla="*/ 44 h 136"/>
                  <a:gd name="T6" fmla="*/ 54 w 54"/>
                  <a:gd name="T7" fmla="*/ 136 h 136"/>
                  <a:gd name="T8" fmla="*/ 54 w 54"/>
                  <a:gd name="T9" fmla="*/ 96 h 136"/>
                  <a:gd name="T10" fmla="*/ 0 w 54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54" y="136"/>
                    </a:lnTo>
                    <a:lnTo>
                      <a:pt x="54" y="9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0" name="Freeform 504"/>
              <p:cNvSpPr/>
              <p:nvPr/>
            </p:nvSpPr>
            <p:spPr bwMode="auto">
              <a:xfrm>
                <a:off x="4646" y="166"/>
                <a:ext cx="38" cy="100"/>
              </a:xfrm>
              <a:custGeom>
                <a:avLst/>
                <a:gdLst>
                  <a:gd name="T0" fmla="*/ 0 w 38"/>
                  <a:gd name="T1" fmla="*/ 0 h 100"/>
                  <a:gd name="T2" fmla="*/ 0 w 38"/>
                  <a:gd name="T3" fmla="*/ 0 h 100"/>
                  <a:gd name="T4" fmla="*/ 0 w 38"/>
                  <a:gd name="T5" fmla="*/ 36 h 100"/>
                  <a:gd name="T6" fmla="*/ 38 w 38"/>
                  <a:gd name="T7" fmla="*/ 100 h 100"/>
                  <a:gd name="T8" fmla="*/ 38 w 38"/>
                  <a:gd name="T9" fmla="*/ 68 h 100"/>
                  <a:gd name="T10" fmla="*/ 0 w 38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00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38" y="100"/>
                    </a:lnTo>
                    <a:lnTo>
                      <a:pt x="38" y="6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1" name="Freeform 505"/>
              <p:cNvSpPr/>
              <p:nvPr/>
            </p:nvSpPr>
            <p:spPr bwMode="auto">
              <a:xfrm>
                <a:off x="4646" y="166"/>
                <a:ext cx="38" cy="100"/>
              </a:xfrm>
              <a:custGeom>
                <a:avLst/>
                <a:gdLst>
                  <a:gd name="T0" fmla="*/ 0 w 38"/>
                  <a:gd name="T1" fmla="*/ 0 h 100"/>
                  <a:gd name="T2" fmla="*/ 0 w 38"/>
                  <a:gd name="T3" fmla="*/ 0 h 100"/>
                  <a:gd name="T4" fmla="*/ 0 w 38"/>
                  <a:gd name="T5" fmla="*/ 36 h 100"/>
                  <a:gd name="T6" fmla="*/ 38 w 38"/>
                  <a:gd name="T7" fmla="*/ 100 h 100"/>
                  <a:gd name="T8" fmla="*/ 38 w 38"/>
                  <a:gd name="T9" fmla="*/ 68 h 100"/>
                  <a:gd name="T10" fmla="*/ 0 w 38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00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38" y="100"/>
                    </a:lnTo>
                    <a:lnTo>
                      <a:pt x="38" y="6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2" name="Freeform 506"/>
              <p:cNvSpPr/>
              <p:nvPr/>
            </p:nvSpPr>
            <p:spPr bwMode="auto">
              <a:xfrm>
                <a:off x="4708" y="276"/>
                <a:ext cx="16" cy="56"/>
              </a:xfrm>
              <a:custGeom>
                <a:avLst/>
                <a:gdLst>
                  <a:gd name="T0" fmla="*/ 0 w 16"/>
                  <a:gd name="T1" fmla="*/ 0 h 56"/>
                  <a:gd name="T2" fmla="*/ 0 w 16"/>
                  <a:gd name="T3" fmla="*/ 30 h 56"/>
                  <a:gd name="T4" fmla="*/ 16 w 16"/>
                  <a:gd name="T5" fmla="*/ 56 h 56"/>
                  <a:gd name="T6" fmla="*/ 16 w 16"/>
                  <a:gd name="T7" fmla="*/ 56 h 56"/>
                  <a:gd name="T8" fmla="*/ 16 w 16"/>
                  <a:gd name="T9" fmla="*/ 28 h 56"/>
                  <a:gd name="T10" fmla="*/ 0 w 1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6">
                    <a:moveTo>
                      <a:pt x="0" y="0"/>
                    </a:moveTo>
                    <a:lnTo>
                      <a:pt x="0" y="30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2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3" name="Freeform 507"/>
              <p:cNvSpPr/>
              <p:nvPr/>
            </p:nvSpPr>
            <p:spPr bwMode="auto">
              <a:xfrm>
                <a:off x="4708" y="276"/>
                <a:ext cx="16" cy="56"/>
              </a:xfrm>
              <a:custGeom>
                <a:avLst/>
                <a:gdLst>
                  <a:gd name="T0" fmla="*/ 0 w 16"/>
                  <a:gd name="T1" fmla="*/ 0 h 56"/>
                  <a:gd name="T2" fmla="*/ 0 w 16"/>
                  <a:gd name="T3" fmla="*/ 30 h 56"/>
                  <a:gd name="T4" fmla="*/ 16 w 16"/>
                  <a:gd name="T5" fmla="*/ 56 h 56"/>
                  <a:gd name="T6" fmla="*/ 16 w 16"/>
                  <a:gd name="T7" fmla="*/ 56 h 56"/>
                  <a:gd name="T8" fmla="*/ 16 w 16"/>
                  <a:gd name="T9" fmla="*/ 28 h 56"/>
                  <a:gd name="T10" fmla="*/ 0 w 1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56">
                    <a:moveTo>
                      <a:pt x="0" y="0"/>
                    </a:moveTo>
                    <a:lnTo>
                      <a:pt x="0" y="30"/>
                    </a:lnTo>
                    <a:lnTo>
                      <a:pt x="16" y="56"/>
                    </a:lnTo>
                    <a:lnTo>
                      <a:pt x="16" y="56"/>
                    </a:lnTo>
                    <a:lnTo>
                      <a:pt x="16" y="2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4" name="Freeform 508"/>
              <p:cNvSpPr/>
              <p:nvPr/>
            </p:nvSpPr>
            <p:spPr bwMode="auto">
              <a:xfrm>
                <a:off x="4748" y="346"/>
                <a:ext cx="14" cy="48"/>
              </a:xfrm>
              <a:custGeom>
                <a:avLst/>
                <a:gdLst>
                  <a:gd name="T0" fmla="*/ 0 w 14"/>
                  <a:gd name="T1" fmla="*/ 0 h 48"/>
                  <a:gd name="T2" fmla="*/ 0 w 14"/>
                  <a:gd name="T3" fmla="*/ 26 h 48"/>
                  <a:gd name="T4" fmla="*/ 14 w 14"/>
                  <a:gd name="T5" fmla="*/ 48 h 48"/>
                  <a:gd name="T6" fmla="*/ 14 w 14"/>
                  <a:gd name="T7" fmla="*/ 24 h 48"/>
                  <a:gd name="T8" fmla="*/ 0 w 1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8">
                    <a:moveTo>
                      <a:pt x="0" y="0"/>
                    </a:moveTo>
                    <a:lnTo>
                      <a:pt x="0" y="26"/>
                    </a:lnTo>
                    <a:lnTo>
                      <a:pt x="14" y="48"/>
                    </a:lnTo>
                    <a:lnTo>
                      <a:pt x="14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5" name="Freeform 509"/>
              <p:cNvSpPr/>
              <p:nvPr/>
            </p:nvSpPr>
            <p:spPr bwMode="auto">
              <a:xfrm>
                <a:off x="4748" y="346"/>
                <a:ext cx="14" cy="48"/>
              </a:xfrm>
              <a:custGeom>
                <a:avLst/>
                <a:gdLst>
                  <a:gd name="T0" fmla="*/ 0 w 14"/>
                  <a:gd name="T1" fmla="*/ 0 h 48"/>
                  <a:gd name="T2" fmla="*/ 0 w 14"/>
                  <a:gd name="T3" fmla="*/ 26 h 48"/>
                  <a:gd name="T4" fmla="*/ 14 w 14"/>
                  <a:gd name="T5" fmla="*/ 48 h 48"/>
                  <a:gd name="T6" fmla="*/ 14 w 14"/>
                  <a:gd name="T7" fmla="*/ 24 h 48"/>
                  <a:gd name="T8" fmla="*/ 0 w 1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8">
                    <a:moveTo>
                      <a:pt x="0" y="0"/>
                    </a:moveTo>
                    <a:lnTo>
                      <a:pt x="0" y="26"/>
                    </a:lnTo>
                    <a:lnTo>
                      <a:pt x="14" y="48"/>
                    </a:lnTo>
                    <a:lnTo>
                      <a:pt x="14" y="2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6" name="Freeform 510"/>
              <p:cNvSpPr/>
              <p:nvPr/>
            </p:nvSpPr>
            <p:spPr bwMode="auto">
              <a:xfrm>
                <a:off x="4516" y="26"/>
                <a:ext cx="56" cy="136"/>
              </a:xfrm>
              <a:custGeom>
                <a:avLst/>
                <a:gdLst>
                  <a:gd name="T0" fmla="*/ 0 w 56"/>
                  <a:gd name="T1" fmla="*/ 0 h 136"/>
                  <a:gd name="T2" fmla="*/ 0 w 56"/>
                  <a:gd name="T3" fmla="*/ 0 h 136"/>
                  <a:gd name="T4" fmla="*/ 0 w 56"/>
                  <a:gd name="T5" fmla="*/ 50 h 136"/>
                  <a:gd name="T6" fmla="*/ 56 w 56"/>
                  <a:gd name="T7" fmla="*/ 136 h 136"/>
                  <a:gd name="T8" fmla="*/ 56 w 56"/>
                  <a:gd name="T9" fmla="*/ 92 h 136"/>
                  <a:gd name="T10" fmla="*/ 0 w 56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56" y="136"/>
                    </a:lnTo>
                    <a:lnTo>
                      <a:pt x="56" y="9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7" name="Freeform 511"/>
              <p:cNvSpPr/>
              <p:nvPr/>
            </p:nvSpPr>
            <p:spPr bwMode="auto">
              <a:xfrm>
                <a:off x="4516" y="26"/>
                <a:ext cx="56" cy="136"/>
              </a:xfrm>
              <a:custGeom>
                <a:avLst/>
                <a:gdLst>
                  <a:gd name="T0" fmla="*/ 0 w 56"/>
                  <a:gd name="T1" fmla="*/ 0 h 136"/>
                  <a:gd name="T2" fmla="*/ 0 w 56"/>
                  <a:gd name="T3" fmla="*/ 0 h 136"/>
                  <a:gd name="T4" fmla="*/ 0 w 56"/>
                  <a:gd name="T5" fmla="*/ 50 h 136"/>
                  <a:gd name="T6" fmla="*/ 56 w 56"/>
                  <a:gd name="T7" fmla="*/ 136 h 136"/>
                  <a:gd name="T8" fmla="*/ 56 w 56"/>
                  <a:gd name="T9" fmla="*/ 92 h 136"/>
                  <a:gd name="T10" fmla="*/ 0 w 56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13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56" y="136"/>
                    </a:lnTo>
                    <a:lnTo>
                      <a:pt x="56" y="9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8" name="Freeform 512"/>
              <p:cNvSpPr/>
              <p:nvPr/>
            </p:nvSpPr>
            <p:spPr bwMode="auto">
              <a:xfrm>
                <a:off x="4596" y="158"/>
                <a:ext cx="166" cy="298"/>
              </a:xfrm>
              <a:custGeom>
                <a:avLst/>
                <a:gdLst>
                  <a:gd name="T0" fmla="*/ 0 w 166"/>
                  <a:gd name="T1" fmla="*/ 0 h 298"/>
                  <a:gd name="T2" fmla="*/ 0 w 166"/>
                  <a:gd name="T3" fmla="*/ 42 h 298"/>
                  <a:gd name="T4" fmla="*/ 166 w 166"/>
                  <a:gd name="T5" fmla="*/ 298 h 298"/>
                  <a:gd name="T6" fmla="*/ 166 w 166"/>
                  <a:gd name="T7" fmla="*/ 272 h 298"/>
                  <a:gd name="T8" fmla="*/ 0 w 166"/>
                  <a:gd name="T9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298">
                    <a:moveTo>
                      <a:pt x="0" y="0"/>
                    </a:moveTo>
                    <a:lnTo>
                      <a:pt x="0" y="42"/>
                    </a:lnTo>
                    <a:lnTo>
                      <a:pt x="166" y="298"/>
                    </a:lnTo>
                    <a:lnTo>
                      <a:pt x="166" y="27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9" name="Freeform 513"/>
              <p:cNvSpPr/>
              <p:nvPr/>
            </p:nvSpPr>
            <p:spPr bwMode="auto">
              <a:xfrm>
                <a:off x="4596" y="158"/>
                <a:ext cx="166" cy="298"/>
              </a:xfrm>
              <a:custGeom>
                <a:avLst/>
                <a:gdLst>
                  <a:gd name="T0" fmla="*/ 0 w 166"/>
                  <a:gd name="T1" fmla="*/ 0 h 298"/>
                  <a:gd name="T2" fmla="*/ 0 w 166"/>
                  <a:gd name="T3" fmla="*/ 42 h 298"/>
                  <a:gd name="T4" fmla="*/ 166 w 166"/>
                  <a:gd name="T5" fmla="*/ 298 h 298"/>
                  <a:gd name="T6" fmla="*/ 166 w 166"/>
                  <a:gd name="T7" fmla="*/ 272 h 298"/>
                  <a:gd name="T8" fmla="*/ 0 w 166"/>
                  <a:gd name="T9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298">
                    <a:moveTo>
                      <a:pt x="0" y="0"/>
                    </a:moveTo>
                    <a:lnTo>
                      <a:pt x="0" y="42"/>
                    </a:lnTo>
                    <a:lnTo>
                      <a:pt x="166" y="298"/>
                    </a:lnTo>
                    <a:lnTo>
                      <a:pt x="166" y="27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0" name="Freeform 514"/>
              <p:cNvSpPr/>
              <p:nvPr/>
            </p:nvSpPr>
            <p:spPr bwMode="auto">
              <a:xfrm>
                <a:off x="4516" y="120"/>
                <a:ext cx="94" cy="182"/>
              </a:xfrm>
              <a:custGeom>
                <a:avLst/>
                <a:gdLst>
                  <a:gd name="T0" fmla="*/ 0 w 94"/>
                  <a:gd name="T1" fmla="*/ 0 h 182"/>
                  <a:gd name="T2" fmla="*/ 0 w 94"/>
                  <a:gd name="T3" fmla="*/ 0 h 182"/>
                  <a:gd name="T4" fmla="*/ 0 w 94"/>
                  <a:gd name="T5" fmla="*/ 50 h 182"/>
                  <a:gd name="T6" fmla="*/ 94 w 94"/>
                  <a:gd name="T7" fmla="*/ 182 h 182"/>
                  <a:gd name="T8" fmla="*/ 94 w 94"/>
                  <a:gd name="T9" fmla="*/ 140 h 182"/>
                  <a:gd name="T10" fmla="*/ 0 w 94"/>
                  <a:gd name="T1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1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182"/>
                    </a:lnTo>
                    <a:lnTo>
                      <a:pt x="94" y="14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1" name="Freeform 515"/>
              <p:cNvSpPr/>
              <p:nvPr/>
            </p:nvSpPr>
            <p:spPr bwMode="auto">
              <a:xfrm>
                <a:off x="4516" y="120"/>
                <a:ext cx="94" cy="182"/>
              </a:xfrm>
              <a:custGeom>
                <a:avLst/>
                <a:gdLst>
                  <a:gd name="T0" fmla="*/ 0 w 94"/>
                  <a:gd name="T1" fmla="*/ 0 h 182"/>
                  <a:gd name="T2" fmla="*/ 0 w 94"/>
                  <a:gd name="T3" fmla="*/ 0 h 182"/>
                  <a:gd name="T4" fmla="*/ 0 w 94"/>
                  <a:gd name="T5" fmla="*/ 50 h 182"/>
                  <a:gd name="T6" fmla="*/ 94 w 94"/>
                  <a:gd name="T7" fmla="*/ 182 h 182"/>
                  <a:gd name="T8" fmla="*/ 94 w 94"/>
                  <a:gd name="T9" fmla="*/ 140 h 182"/>
                  <a:gd name="T10" fmla="*/ 0 w 94"/>
                  <a:gd name="T1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1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182"/>
                    </a:lnTo>
                    <a:lnTo>
                      <a:pt x="94" y="14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2" name="Freeform 516"/>
              <p:cNvSpPr/>
              <p:nvPr/>
            </p:nvSpPr>
            <p:spPr bwMode="auto">
              <a:xfrm>
                <a:off x="4634" y="296"/>
                <a:ext cx="44" cy="102"/>
              </a:xfrm>
              <a:custGeom>
                <a:avLst/>
                <a:gdLst>
                  <a:gd name="T0" fmla="*/ 0 w 44"/>
                  <a:gd name="T1" fmla="*/ 0 h 102"/>
                  <a:gd name="T2" fmla="*/ 0 w 44"/>
                  <a:gd name="T3" fmla="*/ 38 h 102"/>
                  <a:gd name="T4" fmla="*/ 44 w 44"/>
                  <a:gd name="T5" fmla="*/ 102 h 102"/>
                  <a:gd name="T6" fmla="*/ 44 w 44"/>
                  <a:gd name="T7" fmla="*/ 102 h 102"/>
                  <a:gd name="T8" fmla="*/ 44 w 44"/>
                  <a:gd name="T9" fmla="*/ 68 h 102"/>
                  <a:gd name="T10" fmla="*/ 0 w 44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102">
                    <a:moveTo>
                      <a:pt x="0" y="0"/>
                    </a:moveTo>
                    <a:lnTo>
                      <a:pt x="0" y="38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6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3" name="Freeform 517"/>
              <p:cNvSpPr/>
              <p:nvPr/>
            </p:nvSpPr>
            <p:spPr bwMode="auto">
              <a:xfrm>
                <a:off x="4634" y="296"/>
                <a:ext cx="44" cy="102"/>
              </a:xfrm>
              <a:custGeom>
                <a:avLst/>
                <a:gdLst>
                  <a:gd name="T0" fmla="*/ 0 w 44"/>
                  <a:gd name="T1" fmla="*/ 0 h 102"/>
                  <a:gd name="T2" fmla="*/ 0 w 44"/>
                  <a:gd name="T3" fmla="*/ 38 h 102"/>
                  <a:gd name="T4" fmla="*/ 44 w 44"/>
                  <a:gd name="T5" fmla="*/ 102 h 102"/>
                  <a:gd name="T6" fmla="*/ 44 w 44"/>
                  <a:gd name="T7" fmla="*/ 102 h 102"/>
                  <a:gd name="T8" fmla="*/ 44 w 44"/>
                  <a:gd name="T9" fmla="*/ 68 h 102"/>
                  <a:gd name="T10" fmla="*/ 0 w 44"/>
                  <a:gd name="T1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102">
                    <a:moveTo>
                      <a:pt x="0" y="0"/>
                    </a:moveTo>
                    <a:lnTo>
                      <a:pt x="0" y="38"/>
                    </a:lnTo>
                    <a:lnTo>
                      <a:pt x="44" y="102"/>
                    </a:lnTo>
                    <a:lnTo>
                      <a:pt x="44" y="102"/>
                    </a:lnTo>
                    <a:lnTo>
                      <a:pt x="44" y="6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4" name="Freeform 518"/>
              <p:cNvSpPr/>
              <p:nvPr/>
            </p:nvSpPr>
            <p:spPr bwMode="auto">
              <a:xfrm>
                <a:off x="4702" y="400"/>
                <a:ext cx="60" cy="114"/>
              </a:xfrm>
              <a:custGeom>
                <a:avLst/>
                <a:gdLst>
                  <a:gd name="T0" fmla="*/ 0 w 60"/>
                  <a:gd name="T1" fmla="*/ 0 h 114"/>
                  <a:gd name="T2" fmla="*/ 0 w 60"/>
                  <a:gd name="T3" fmla="*/ 0 h 114"/>
                  <a:gd name="T4" fmla="*/ 0 w 60"/>
                  <a:gd name="T5" fmla="*/ 32 h 114"/>
                  <a:gd name="T6" fmla="*/ 60 w 60"/>
                  <a:gd name="T7" fmla="*/ 114 h 114"/>
                  <a:gd name="T8" fmla="*/ 60 w 60"/>
                  <a:gd name="T9" fmla="*/ 88 h 114"/>
                  <a:gd name="T10" fmla="*/ 0 w 60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60" y="114"/>
                    </a:lnTo>
                    <a:lnTo>
                      <a:pt x="60" y="8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5" name="Freeform 519"/>
              <p:cNvSpPr/>
              <p:nvPr/>
            </p:nvSpPr>
            <p:spPr bwMode="auto">
              <a:xfrm>
                <a:off x="4702" y="400"/>
                <a:ext cx="60" cy="114"/>
              </a:xfrm>
              <a:custGeom>
                <a:avLst/>
                <a:gdLst>
                  <a:gd name="T0" fmla="*/ 0 w 60"/>
                  <a:gd name="T1" fmla="*/ 0 h 114"/>
                  <a:gd name="T2" fmla="*/ 0 w 60"/>
                  <a:gd name="T3" fmla="*/ 0 h 114"/>
                  <a:gd name="T4" fmla="*/ 0 w 60"/>
                  <a:gd name="T5" fmla="*/ 32 h 114"/>
                  <a:gd name="T6" fmla="*/ 60 w 60"/>
                  <a:gd name="T7" fmla="*/ 114 h 114"/>
                  <a:gd name="T8" fmla="*/ 60 w 60"/>
                  <a:gd name="T9" fmla="*/ 88 h 114"/>
                  <a:gd name="T10" fmla="*/ 0 w 60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60" y="114"/>
                    </a:lnTo>
                    <a:lnTo>
                      <a:pt x="60" y="8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6" name="Freeform 520"/>
              <p:cNvSpPr/>
              <p:nvPr/>
            </p:nvSpPr>
            <p:spPr bwMode="auto">
              <a:xfrm>
                <a:off x="4516" y="204"/>
                <a:ext cx="28" cy="86"/>
              </a:xfrm>
              <a:custGeom>
                <a:avLst/>
                <a:gdLst>
                  <a:gd name="T0" fmla="*/ 0 w 28"/>
                  <a:gd name="T1" fmla="*/ 0 h 86"/>
                  <a:gd name="T2" fmla="*/ 0 w 28"/>
                  <a:gd name="T3" fmla="*/ 0 h 86"/>
                  <a:gd name="T4" fmla="*/ 0 w 28"/>
                  <a:gd name="T5" fmla="*/ 50 h 86"/>
                  <a:gd name="T6" fmla="*/ 28 w 28"/>
                  <a:gd name="T7" fmla="*/ 86 h 86"/>
                  <a:gd name="T8" fmla="*/ 28 w 28"/>
                  <a:gd name="T9" fmla="*/ 38 h 86"/>
                  <a:gd name="T10" fmla="*/ 0 w 28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8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8" y="86"/>
                    </a:lnTo>
                    <a:lnTo>
                      <a:pt x="28" y="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7" name="Freeform 521"/>
              <p:cNvSpPr/>
              <p:nvPr/>
            </p:nvSpPr>
            <p:spPr bwMode="auto">
              <a:xfrm>
                <a:off x="4516" y="204"/>
                <a:ext cx="28" cy="86"/>
              </a:xfrm>
              <a:custGeom>
                <a:avLst/>
                <a:gdLst>
                  <a:gd name="T0" fmla="*/ 0 w 28"/>
                  <a:gd name="T1" fmla="*/ 0 h 86"/>
                  <a:gd name="T2" fmla="*/ 0 w 28"/>
                  <a:gd name="T3" fmla="*/ 0 h 86"/>
                  <a:gd name="T4" fmla="*/ 0 w 28"/>
                  <a:gd name="T5" fmla="*/ 50 h 86"/>
                  <a:gd name="T6" fmla="*/ 28 w 28"/>
                  <a:gd name="T7" fmla="*/ 86 h 86"/>
                  <a:gd name="T8" fmla="*/ 28 w 28"/>
                  <a:gd name="T9" fmla="*/ 38 h 86"/>
                  <a:gd name="T10" fmla="*/ 0 w 28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8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28" y="86"/>
                    </a:lnTo>
                    <a:lnTo>
                      <a:pt x="28" y="3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8" name="Freeform 522"/>
              <p:cNvSpPr/>
              <p:nvPr/>
            </p:nvSpPr>
            <p:spPr bwMode="auto">
              <a:xfrm>
                <a:off x="4568" y="276"/>
                <a:ext cx="90" cy="162"/>
              </a:xfrm>
              <a:custGeom>
                <a:avLst/>
                <a:gdLst>
                  <a:gd name="T0" fmla="*/ 0 w 90"/>
                  <a:gd name="T1" fmla="*/ 0 h 162"/>
                  <a:gd name="T2" fmla="*/ 0 w 90"/>
                  <a:gd name="T3" fmla="*/ 0 h 162"/>
                  <a:gd name="T4" fmla="*/ 0 w 90"/>
                  <a:gd name="T5" fmla="*/ 44 h 162"/>
                  <a:gd name="T6" fmla="*/ 90 w 90"/>
                  <a:gd name="T7" fmla="*/ 162 h 162"/>
                  <a:gd name="T8" fmla="*/ 90 w 90"/>
                  <a:gd name="T9" fmla="*/ 126 h 162"/>
                  <a:gd name="T10" fmla="*/ 0 w 90"/>
                  <a:gd name="T11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62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90" y="162"/>
                    </a:lnTo>
                    <a:lnTo>
                      <a:pt x="90" y="1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9" name="Freeform 523"/>
              <p:cNvSpPr/>
              <p:nvPr/>
            </p:nvSpPr>
            <p:spPr bwMode="auto">
              <a:xfrm>
                <a:off x="4568" y="276"/>
                <a:ext cx="90" cy="162"/>
              </a:xfrm>
              <a:custGeom>
                <a:avLst/>
                <a:gdLst>
                  <a:gd name="T0" fmla="*/ 0 w 90"/>
                  <a:gd name="T1" fmla="*/ 0 h 162"/>
                  <a:gd name="T2" fmla="*/ 0 w 90"/>
                  <a:gd name="T3" fmla="*/ 0 h 162"/>
                  <a:gd name="T4" fmla="*/ 0 w 90"/>
                  <a:gd name="T5" fmla="*/ 44 h 162"/>
                  <a:gd name="T6" fmla="*/ 90 w 90"/>
                  <a:gd name="T7" fmla="*/ 162 h 162"/>
                  <a:gd name="T8" fmla="*/ 90 w 90"/>
                  <a:gd name="T9" fmla="*/ 126 h 162"/>
                  <a:gd name="T10" fmla="*/ 0 w 90"/>
                  <a:gd name="T11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62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90" y="162"/>
                    </a:lnTo>
                    <a:lnTo>
                      <a:pt x="90" y="1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0" name="Freeform 524"/>
              <p:cNvSpPr/>
              <p:nvPr/>
            </p:nvSpPr>
            <p:spPr bwMode="auto">
              <a:xfrm>
                <a:off x="4682" y="436"/>
                <a:ext cx="14" cy="52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0 h 52"/>
                  <a:gd name="T4" fmla="*/ 0 w 14"/>
                  <a:gd name="T5" fmla="*/ 32 h 52"/>
                  <a:gd name="T6" fmla="*/ 14 w 14"/>
                  <a:gd name="T7" fmla="*/ 52 h 52"/>
                  <a:gd name="T8" fmla="*/ 14 w 14"/>
                  <a:gd name="T9" fmla="*/ 52 h 52"/>
                  <a:gd name="T10" fmla="*/ 14 w 14"/>
                  <a:gd name="T11" fmla="*/ 20 h 52"/>
                  <a:gd name="T12" fmla="*/ 0 w 14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1" name="Freeform 525"/>
              <p:cNvSpPr/>
              <p:nvPr/>
            </p:nvSpPr>
            <p:spPr bwMode="auto">
              <a:xfrm>
                <a:off x="4682" y="436"/>
                <a:ext cx="14" cy="52"/>
              </a:xfrm>
              <a:custGeom>
                <a:avLst/>
                <a:gdLst>
                  <a:gd name="T0" fmla="*/ 0 w 14"/>
                  <a:gd name="T1" fmla="*/ 0 h 52"/>
                  <a:gd name="T2" fmla="*/ 0 w 14"/>
                  <a:gd name="T3" fmla="*/ 0 h 52"/>
                  <a:gd name="T4" fmla="*/ 0 w 14"/>
                  <a:gd name="T5" fmla="*/ 32 h 52"/>
                  <a:gd name="T6" fmla="*/ 14 w 14"/>
                  <a:gd name="T7" fmla="*/ 52 h 52"/>
                  <a:gd name="T8" fmla="*/ 14 w 14"/>
                  <a:gd name="T9" fmla="*/ 52 h 52"/>
                  <a:gd name="T10" fmla="*/ 14 w 14"/>
                  <a:gd name="T11" fmla="*/ 20 h 52"/>
                  <a:gd name="T12" fmla="*/ 0 w 14"/>
                  <a:gd name="T13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2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2" name="Freeform 526"/>
              <p:cNvSpPr/>
              <p:nvPr/>
            </p:nvSpPr>
            <p:spPr bwMode="auto">
              <a:xfrm>
                <a:off x="4720" y="490"/>
                <a:ext cx="42" cy="82"/>
              </a:xfrm>
              <a:custGeom>
                <a:avLst/>
                <a:gdLst>
                  <a:gd name="T0" fmla="*/ 0 w 42"/>
                  <a:gd name="T1" fmla="*/ 0 h 82"/>
                  <a:gd name="T2" fmla="*/ 0 w 42"/>
                  <a:gd name="T3" fmla="*/ 30 h 82"/>
                  <a:gd name="T4" fmla="*/ 42 w 42"/>
                  <a:gd name="T5" fmla="*/ 82 h 82"/>
                  <a:gd name="T6" fmla="*/ 42 w 42"/>
                  <a:gd name="T7" fmla="*/ 82 h 82"/>
                  <a:gd name="T8" fmla="*/ 42 w 42"/>
                  <a:gd name="T9" fmla="*/ 58 h 82"/>
                  <a:gd name="T10" fmla="*/ 0 w 42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82">
                    <a:moveTo>
                      <a:pt x="0" y="0"/>
                    </a:moveTo>
                    <a:lnTo>
                      <a:pt x="0" y="30"/>
                    </a:lnTo>
                    <a:lnTo>
                      <a:pt x="42" y="82"/>
                    </a:lnTo>
                    <a:lnTo>
                      <a:pt x="42" y="82"/>
                    </a:lnTo>
                    <a:lnTo>
                      <a:pt x="42" y="5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3" name="Freeform 527"/>
              <p:cNvSpPr/>
              <p:nvPr/>
            </p:nvSpPr>
            <p:spPr bwMode="auto">
              <a:xfrm>
                <a:off x="4720" y="490"/>
                <a:ext cx="42" cy="82"/>
              </a:xfrm>
              <a:custGeom>
                <a:avLst/>
                <a:gdLst>
                  <a:gd name="T0" fmla="*/ 0 w 42"/>
                  <a:gd name="T1" fmla="*/ 0 h 82"/>
                  <a:gd name="T2" fmla="*/ 0 w 42"/>
                  <a:gd name="T3" fmla="*/ 30 h 82"/>
                  <a:gd name="T4" fmla="*/ 42 w 42"/>
                  <a:gd name="T5" fmla="*/ 82 h 82"/>
                  <a:gd name="T6" fmla="*/ 42 w 42"/>
                  <a:gd name="T7" fmla="*/ 82 h 82"/>
                  <a:gd name="T8" fmla="*/ 42 w 42"/>
                  <a:gd name="T9" fmla="*/ 58 h 82"/>
                  <a:gd name="T10" fmla="*/ 0 w 42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82">
                    <a:moveTo>
                      <a:pt x="0" y="0"/>
                    </a:moveTo>
                    <a:lnTo>
                      <a:pt x="0" y="30"/>
                    </a:lnTo>
                    <a:lnTo>
                      <a:pt x="42" y="82"/>
                    </a:lnTo>
                    <a:lnTo>
                      <a:pt x="42" y="82"/>
                    </a:lnTo>
                    <a:lnTo>
                      <a:pt x="42" y="5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4" name="Freeform 528"/>
              <p:cNvSpPr/>
              <p:nvPr/>
            </p:nvSpPr>
            <p:spPr bwMode="auto">
              <a:xfrm>
                <a:off x="4516" y="294"/>
                <a:ext cx="78" cy="140"/>
              </a:xfrm>
              <a:custGeom>
                <a:avLst/>
                <a:gdLst>
                  <a:gd name="T0" fmla="*/ 0 w 78"/>
                  <a:gd name="T1" fmla="*/ 0 h 140"/>
                  <a:gd name="T2" fmla="*/ 0 w 78"/>
                  <a:gd name="T3" fmla="*/ 0 h 140"/>
                  <a:gd name="T4" fmla="*/ 0 w 78"/>
                  <a:gd name="T5" fmla="*/ 50 h 140"/>
                  <a:gd name="T6" fmla="*/ 78 w 78"/>
                  <a:gd name="T7" fmla="*/ 140 h 140"/>
                  <a:gd name="T8" fmla="*/ 78 w 78"/>
                  <a:gd name="T9" fmla="*/ 98 h 140"/>
                  <a:gd name="T10" fmla="*/ 0 w 78"/>
                  <a:gd name="T1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14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78" y="140"/>
                    </a:lnTo>
                    <a:lnTo>
                      <a:pt x="78" y="9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5" name="Freeform 529"/>
              <p:cNvSpPr/>
              <p:nvPr/>
            </p:nvSpPr>
            <p:spPr bwMode="auto">
              <a:xfrm>
                <a:off x="4516" y="294"/>
                <a:ext cx="78" cy="140"/>
              </a:xfrm>
              <a:custGeom>
                <a:avLst/>
                <a:gdLst>
                  <a:gd name="T0" fmla="*/ 0 w 78"/>
                  <a:gd name="T1" fmla="*/ 0 h 140"/>
                  <a:gd name="T2" fmla="*/ 0 w 78"/>
                  <a:gd name="T3" fmla="*/ 0 h 140"/>
                  <a:gd name="T4" fmla="*/ 0 w 78"/>
                  <a:gd name="T5" fmla="*/ 50 h 140"/>
                  <a:gd name="T6" fmla="*/ 78 w 78"/>
                  <a:gd name="T7" fmla="*/ 140 h 140"/>
                  <a:gd name="T8" fmla="*/ 78 w 78"/>
                  <a:gd name="T9" fmla="*/ 98 h 140"/>
                  <a:gd name="T10" fmla="*/ 0 w 78"/>
                  <a:gd name="T1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14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78" y="140"/>
                    </a:lnTo>
                    <a:lnTo>
                      <a:pt x="78" y="9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6" name="Freeform 530"/>
              <p:cNvSpPr/>
              <p:nvPr/>
            </p:nvSpPr>
            <p:spPr bwMode="auto">
              <a:xfrm>
                <a:off x="4618" y="422"/>
                <a:ext cx="18" cy="62"/>
              </a:xfrm>
              <a:custGeom>
                <a:avLst/>
                <a:gdLst>
                  <a:gd name="T0" fmla="*/ 0 w 18"/>
                  <a:gd name="T1" fmla="*/ 0 h 62"/>
                  <a:gd name="T2" fmla="*/ 0 w 18"/>
                  <a:gd name="T3" fmla="*/ 40 h 62"/>
                  <a:gd name="T4" fmla="*/ 18 w 18"/>
                  <a:gd name="T5" fmla="*/ 62 h 62"/>
                  <a:gd name="T6" fmla="*/ 18 w 18"/>
                  <a:gd name="T7" fmla="*/ 62 h 62"/>
                  <a:gd name="T8" fmla="*/ 16 w 18"/>
                  <a:gd name="T9" fmla="*/ 58 h 62"/>
                  <a:gd name="T10" fmla="*/ 16 w 18"/>
                  <a:gd name="T11" fmla="*/ 22 h 62"/>
                  <a:gd name="T12" fmla="*/ 0 w 18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2">
                    <a:moveTo>
                      <a:pt x="0" y="0"/>
                    </a:moveTo>
                    <a:lnTo>
                      <a:pt x="0" y="40"/>
                    </a:lnTo>
                    <a:lnTo>
                      <a:pt x="18" y="62"/>
                    </a:lnTo>
                    <a:lnTo>
                      <a:pt x="18" y="62"/>
                    </a:lnTo>
                    <a:lnTo>
                      <a:pt x="16" y="58"/>
                    </a:lnTo>
                    <a:lnTo>
                      <a:pt x="16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7" name="Freeform 531"/>
              <p:cNvSpPr/>
              <p:nvPr/>
            </p:nvSpPr>
            <p:spPr bwMode="auto">
              <a:xfrm>
                <a:off x="4618" y="422"/>
                <a:ext cx="18" cy="62"/>
              </a:xfrm>
              <a:custGeom>
                <a:avLst/>
                <a:gdLst>
                  <a:gd name="T0" fmla="*/ 0 w 18"/>
                  <a:gd name="T1" fmla="*/ 0 h 62"/>
                  <a:gd name="T2" fmla="*/ 0 w 18"/>
                  <a:gd name="T3" fmla="*/ 40 h 62"/>
                  <a:gd name="T4" fmla="*/ 18 w 18"/>
                  <a:gd name="T5" fmla="*/ 62 h 62"/>
                  <a:gd name="T6" fmla="*/ 18 w 18"/>
                  <a:gd name="T7" fmla="*/ 62 h 62"/>
                  <a:gd name="T8" fmla="*/ 16 w 18"/>
                  <a:gd name="T9" fmla="*/ 58 h 62"/>
                  <a:gd name="T10" fmla="*/ 16 w 18"/>
                  <a:gd name="T11" fmla="*/ 22 h 62"/>
                  <a:gd name="T12" fmla="*/ 0 w 18"/>
                  <a:gd name="T1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62">
                    <a:moveTo>
                      <a:pt x="0" y="0"/>
                    </a:moveTo>
                    <a:lnTo>
                      <a:pt x="0" y="40"/>
                    </a:lnTo>
                    <a:lnTo>
                      <a:pt x="18" y="62"/>
                    </a:lnTo>
                    <a:lnTo>
                      <a:pt x="18" y="62"/>
                    </a:lnTo>
                    <a:lnTo>
                      <a:pt x="16" y="58"/>
                    </a:lnTo>
                    <a:lnTo>
                      <a:pt x="16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8" name="Freeform 532"/>
              <p:cNvSpPr/>
              <p:nvPr/>
            </p:nvSpPr>
            <p:spPr bwMode="auto">
              <a:xfrm>
                <a:off x="4658" y="474"/>
                <a:ext cx="50" cy="94"/>
              </a:xfrm>
              <a:custGeom>
                <a:avLst/>
                <a:gdLst>
                  <a:gd name="T0" fmla="*/ 0 w 50"/>
                  <a:gd name="T1" fmla="*/ 0 h 94"/>
                  <a:gd name="T2" fmla="*/ 0 w 50"/>
                  <a:gd name="T3" fmla="*/ 36 h 94"/>
                  <a:gd name="T4" fmla="*/ 50 w 50"/>
                  <a:gd name="T5" fmla="*/ 94 h 94"/>
                  <a:gd name="T6" fmla="*/ 50 w 50"/>
                  <a:gd name="T7" fmla="*/ 94 h 94"/>
                  <a:gd name="T8" fmla="*/ 50 w 50"/>
                  <a:gd name="T9" fmla="*/ 64 h 94"/>
                  <a:gd name="T10" fmla="*/ 0 w 50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94">
                    <a:moveTo>
                      <a:pt x="0" y="0"/>
                    </a:moveTo>
                    <a:lnTo>
                      <a:pt x="0" y="36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6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9" name="Freeform 533"/>
              <p:cNvSpPr/>
              <p:nvPr/>
            </p:nvSpPr>
            <p:spPr bwMode="auto">
              <a:xfrm>
                <a:off x="4658" y="474"/>
                <a:ext cx="50" cy="94"/>
              </a:xfrm>
              <a:custGeom>
                <a:avLst/>
                <a:gdLst>
                  <a:gd name="T0" fmla="*/ 0 w 50"/>
                  <a:gd name="T1" fmla="*/ 0 h 94"/>
                  <a:gd name="T2" fmla="*/ 0 w 50"/>
                  <a:gd name="T3" fmla="*/ 36 h 94"/>
                  <a:gd name="T4" fmla="*/ 50 w 50"/>
                  <a:gd name="T5" fmla="*/ 94 h 94"/>
                  <a:gd name="T6" fmla="*/ 50 w 50"/>
                  <a:gd name="T7" fmla="*/ 94 h 94"/>
                  <a:gd name="T8" fmla="*/ 50 w 50"/>
                  <a:gd name="T9" fmla="*/ 64 h 94"/>
                  <a:gd name="T10" fmla="*/ 0 w 50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94">
                    <a:moveTo>
                      <a:pt x="0" y="0"/>
                    </a:moveTo>
                    <a:lnTo>
                      <a:pt x="0" y="36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6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0" name="Freeform 534"/>
              <p:cNvSpPr/>
              <p:nvPr/>
            </p:nvSpPr>
            <p:spPr bwMode="auto">
              <a:xfrm>
                <a:off x="4608" y="480"/>
                <a:ext cx="50" cy="96"/>
              </a:xfrm>
              <a:custGeom>
                <a:avLst/>
                <a:gdLst>
                  <a:gd name="T0" fmla="*/ 0 w 50"/>
                  <a:gd name="T1" fmla="*/ 0 h 96"/>
                  <a:gd name="T2" fmla="*/ 0 w 50"/>
                  <a:gd name="T3" fmla="*/ 36 h 96"/>
                  <a:gd name="T4" fmla="*/ 50 w 50"/>
                  <a:gd name="T5" fmla="*/ 96 h 96"/>
                  <a:gd name="T6" fmla="*/ 50 w 50"/>
                  <a:gd name="T7" fmla="*/ 66 h 96"/>
                  <a:gd name="T8" fmla="*/ 0 w 50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96">
                    <a:moveTo>
                      <a:pt x="0" y="0"/>
                    </a:moveTo>
                    <a:lnTo>
                      <a:pt x="0" y="36"/>
                    </a:lnTo>
                    <a:lnTo>
                      <a:pt x="50" y="96"/>
                    </a:lnTo>
                    <a:lnTo>
                      <a:pt x="50" y="6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1" name="Freeform 535"/>
              <p:cNvSpPr/>
              <p:nvPr/>
            </p:nvSpPr>
            <p:spPr bwMode="auto">
              <a:xfrm>
                <a:off x="4608" y="480"/>
                <a:ext cx="50" cy="96"/>
              </a:xfrm>
              <a:custGeom>
                <a:avLst/>
                <a:gdLst>
                  <a:gd name="T0" fmla="*/ 0 w 50"/>
                  <a:gd name="T1" fmla="*/ 0 h 96"/>
                  <a:gd name="T2" fmla="*/ 0 w 50"/>
                  <a:gd name="T3" fmla="*/ 36 h 96"/>
                  <a:gd name="T4" fmla="*/ 50 w 50"/>
                  <a:gd name="T5" fmla="*/ 96 h 96"/>
                  <a:gd name="T6" fmla="*/ 50 w 50"/>
                  <a:gd name="T7" fmla="*/ 66 h 96"/>
                  <a:gd name="T8" fmla="*/ 0 w 50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96">
                    <a:moveTo>
                      <a:pt x="0" y="0"/>
                    </a:moveTo>
                    <a:lnTo>
                      <a:pt x="0" y="36"/>
                    </a:lnTo>
                    <a:lnTo>
                      <a:pt x="50" y="96"/>
                    </a:lnTo>
                    <a:lnTo>
                      <a:pt x="50" y="6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2" name="Freeform 536"/>
              <p:cNvSpPr/>
              <p:nvPr/>
            </p:nvSpPr>
            <p:spPr bwMode="auto">
              <a:xfrm>
                <a:off x="4732" y="568"/>
                <a:ext cx="30" cy="63"/>
              </a:xfrm>
              <a:custGeom>
                <a:avLst/>
                <a:gdLst>
                  <a:gd name="T0" fmla="*/ 0 w 30"/>
                  <a:gd name="T1" fmla="*/ 0 h 63"/>
                  <a:gd name="T2" fmla="*/ 0 w 30"/>
                  <a:gd name="T3" fmla="*/ 0 h 63"/>
                  <a:gd name="T4" fmla="*/ 0 w 30"/>
                  <a:gd name="T5" fmla="*/ 28 h 63"/>
                  <a:gd name="T6" fmla="*/ 30 w 30"/>
                  <a:gd name="T7" fmla="*/ 63 h 63"/>
                  <a:gd name="T8" fmla="*/ 30 w 30"/>
                  <a:gd name="T9" fmla="*/ 63 h 63"/>
                  <a:gd name="T10" fmla="*/ 30 w 30"/>
                  <a:gd name="T11" fmla="*/ 38 h 63"/>
                  <a:gd name="T12" fmla="*/ 0 w 30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30" y="3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3" name="Freeform 537"/>
              <p:cNvSpPr/>
              <p:nvPr/>
            </p:nvSpPr>
            <p:spPr bwMode="auto">
              <a:xfrm>
                <a:off x="4732" y="568"/>
                <a:ext cx="30" cy="63"/>
              </a:xfrm>
              <a:custGeom>
                <a:avLst/>
                <a:gdLst>
                  <a:gd name="T0" fmla="*/ 0 w 30"/>
                  <a:gd name="T1" fmla="*/ 0 h 63"/>
                  <a:gd name="T2" fmla="*/ 0 w 30"/>
                  <a:gd name="T3" fmla="*/ 0 h 63"/>
                  <a:gd name="T4" fmla="*/ 0 w 30"/>
                  <a:gd name="T5" fmla="*/ 28 h 63"/>
                  <a:gd name="T6" fmla="*/ 30 w 30"/>
                  <a:gd name="T7" fmla="*/ 63 h 63"/>
                  <a:gd name="T8" fmla="*/ 30 w 30"/>
                  <a:gd name="T9" fmla="*/ 63 h 63"/>
                  <a:gd name="T10" fmla="*/ 30 w 30"/>
                  <a:gd name="T11" fmla="*/ 38 h 63"/>
                  <a:gd name="T12" fmla="*/ 0 w 30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30" y="3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4" name="Freeform 538"/>
              <p:cNvSpPr/>
              <p:nvPr/>
            </p:nvSpPr>
            <p:spPr bwMode="auto">
              <a:xfrm>
                <a:off x="4516" y="384"/>
                <a:ext cx="30" cy="82"/>
              </a:xfrm>
              <a:custGeom>
                <a:avLst/>
                <a:gdLst>
                  <a:gd name="T0" fmla="*/ 0 w 30"/>
                  <a:gd name="T1" fmla="*/ 0 h 82"/>
                  <a:gd name="T2" fmla="*/ 0 w 30"/>
                  <a:gd name="T3" fmla="*/ 0 h 82"/>
                  <a:gd name="T4" fmla="*/ 0 w 30"/>
                  <a:gd name="T5" fmla="*/ 50 h 82"/>
                  <a:gd name="T6" fmla="*/ 30 w 30"/>
                  <a:gd name="T7" fmla="*/ 82 h 82"/>
                  <a:gd name="T8" fmla="*/ 30 w 30"/>
                  <a:gd name="T9" fmla="*/ 82 h 82"/>
                  <a:gd name="T10" fmla="*/ 30 w 30"/>
                  <a:gd name="T11" fmla="*/ 34 h 82"/>
                  <a:gd name="T12" fmla="*/ 0 w 30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82"/>
                    </a:lnTo>
                    <a:lnTo>
                      <a:pt x="30" y="82"/>
                    </a:lnTo>
                    <a:lnTo>
                      <a:pt x="30" y="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5" name="Freeform 539"/>
              <p:cNvSpPr/>
              <p:nvPr/>
            </p:nvSpPr>
            <p:spPr bwMode="auto">
              <a:xfrm>
                <a:off x="4516" y="384"/>
                <a:ext cx="30" cy="82"/>
              </a:xfrm>
              <a:custGeom>
                <a:avLst/>
                <a:gdLst>
                  <a:gd name="T0" fmla="*/ 0 w 30"/>
                  <a:gd name="T1" fmla="*/ 0 h 82"/>
                  <a:gd name="T2" fmla="*/ 0 w 30"/>
                  <a:gd name="T3" fmla="*/ 0 h 82"/>
                  <a:gd name="T4" fmla="*/ 0 w 30"/>
                  <a:gd name="T5" fmla="*/ 50 h 82"/>
                  <a:gd name="T6" fmla="*/ 30 w 30"/>
                  <a:gd name="T7" fmla="*/ 82 h 82"/>
                  <a:gd name="T8" fmla="*/ 30 w 30"/>
                  <a:gd name="T9" fmla="*/ 82 h 82"/>
                  <a:gd name="T10" fmla="*/ 30 w 30"/>
                  <a:gd name="T11" fmla="*/ 34 h 82"/>
                  <a:gd name="T12" fmla="*/ 0 w 30"/>
                  <a:gd name="T1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82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82"/>
                    </a:lnTo>
                    <a:lnTo>
                      <a:pt x="30" y="82"/>
                    </a:lnTo>
                    <a:lnTo>
                      <a:pt x="30" y="3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6" name="Freeform 540"/>
              <p:cNvSpPr/>
              <p:nvPr/>
            </p:nvSpPr>
            <p:spPr bwMode="auto">
              <a:xfrm>
                <a:off x="4732" y="633"/>
                <a:ext cx="30" cy="58"/>
              </a:xfrm>
              <a:custGeom>
                <a:avLst/>
                <a:gdLst>
                  <a:gd name="T0" fmla="*/ 0 w 30"/>
                  <a:gd name="T1" fmla="*/ 0 h 58"/>
                  <a:gd name="T2" fmla="*/ 0 w 30"/>
                  <a:gd name="T3" fmla="*/ 0 h 58"/>
                  <a:gd name="T4" fmla="*/ 0 w 30"/>
                  <a:gd name="T5" fmla="*/ 28 h 58"/>
                  <a:gd name="T6" fmla="*/ 30 w 30"/>
                  <a:gd name="T7" fmla="*/ 58 h 58"/>
                  <a:gd name="T8" fmla="*/ 30 w 30"/>
                  <a:gd name="T9" fmla="*/ 58 h 58"/>
                  <a:gd name="T10" fmla="*/ 30 w 30"/>
                  <a:gd name="T11" fmla="*/ 32 h 58"/>
                  <a:gd name="T12" fmla="*/ 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7" name="Freeform 541"/>
              <p:cNvSpPr/>
              <p:nvPr/>
            </p:nvSpPr>
            <p:spPr bwMode="auto">
              <a:xfrm>
                <a:off x="4732" y="633"/>
                <a:ext cx="30" cy="58"/>
              </a:xfrm>
              <a:custGeom>
                <a:avLst/>
                <a:gdLst>
                  <a:gd name="T0" fmla="*/ 0 w 30"/>
                  <a:gd name="T1" fmla="*/ 0 h 58"/>
                  <a:gd name="T2" fmla="*/ 0 w 30"/>
                  <a:gd name="T3" fmla="*/ 0 h 58"/>
                  <a:gd name="T4" fmla="*/ 0 w 30"/>
                  <a:gd name="T5" fmla="*/ 28 h 58"/>
                  <a:gd name="T6" fmla="*/ 30 w 30"/>
                  <a:gd name="T7" fmla="*/ 58 h 58"/>
                  <a:gd name="T8" fmla="*/ 30 w 30"/>
                  <a:gd name="T9" fmla="*/ 58 h 58"/>
                  <a:gd name="T10" fmla="*/ 30 w 30"/>
                  <a:gd name="T11" fmla="*/ 32 h 58"/>
                  <a:gd name="T12" fmla="*/ 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3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8" name="Freeform 542"/>
              <p:cNvSpPr/>
              <p:nvPr/>
            </p:nvSpPr>
            <p:spPr bwMode="auto">
              <a:xfrm>
                <a:off x="4622" y="582"/>
                <a:ext cx="24" cy="63"/>
              </a:xfrm>
              <a:custGeom>
                <a:avLst/>
                <a:gdLst>
                  <a:gd name="T0" fmla="*/ 0 w 24"/>
                  <a:gd name="T1" fmla="*/ 0 h 63"/>
                  <a:gd name="T2" fmla="*/ 0 w 24"/>
                  <a:gd name="T3" fmla="*/ 0 h 63"/>
                  <a:gd name="T4" fmla="*/ 0 w 24"/>
                  <a:gd name="T5" fmla="*/ 41 h 63"/>
                  <a:gd name="T6" fmla="*/ 24 w 24"/>
                  <a:gd name="T7" fmla="*/ 63 h 63"/>
                  <a:gd name="T8" fmla="*/ 24 w 24"/>
                  <a:gd name="T9" fmla="*/ 24 h 63"/>
                  <a:gd name="T10" fmla="*/ 0 w 24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41"/>
                    </a:lnTo>
                    <a:lnTo>
                      <a:pt x="24" y="63"/>
                    </a:lnTo>
                    <a:lnTo>
                      <a:pt x="24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9" name="Freeform 543"/>
              <p:cNvSpPr/>
              <p:nvPr/>
            </p:nvSpPr>
            <p:spPr bwMode="auto">
              <a:xfrm>
                <a:off x="4622" y="582"/>
                <a:ext cx="24" cy="63"/>
              </a:xfrm>
              <a:custGeom>
                <a:avLst/>
                <a:gdLst>
                  <a:gd name="T0" fmla="*/ 0 w 24"/>
                  <a:gd name="T1" fmla="*/ 0 h 63"/>
                  <a:gd name="T2" fmla="*/ 0 w 24"/>
                  <a:gd name="T3" fmla="*/ 0 h 63"/>
                  <a:gd name="T4" fmla="*/ 0 w 24"/>
                  <a:gd name="T5" fmla="*/ 41 h 63"/>
                  <a:gd name="T6" fmla="*/ 24 w 24"/>
                  <a:gd name="T7" fmla="*/ 63 h 63"/>
                  <a:gd name="T8" fmla="*/ 24 w 24"/>
                  <a:gd name="T9" fmla="*/ 24 h 63"/>
                  <a:gd name="T10" fmla="*/ 0 w 24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63">
                    <a:moveTo>
                      <a:pt x="0" y="0"/>
                    </a:moveTo>
                    <a:lnTo>
                      <a:pt x="0" y="0"/>
                    </a:lnTo>
                    <a:lnTo>
                      <a:pt x="0" y="41"/>
                    </a:lnTo>
                    <a:lnTo>
                      <a:pt x="24" y="63"/>
                    </a:lnTo>
                    <a:lnTo>
                      <a:pt x="24" y="2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0" name="Freeform 544"/>
              <p:cNvSpPr/>
              <p:nvPr/>
            </p:nvSpPr>
            <p:spPr bwMode="auto">
              <a:xfrm>
                <a:off x="4668" y="631"/>
                <a:ext cx="94" cy="122"/>
              </a:xfrm>
              <a:custGeom>
                <a:avLst/>
                <a:gdLst>
                  <a:gd name="T0" fmla="*/ 0 w 94"/>
                  <a:gd name="T1" fmla="*/ 0 h 122"/>
                  <a:gd name="T2" fmla="*/ 0 w 94"/>
                  <a:gd name="T3" fmla="*/ 0 h 122"/>
                  <a:gd name="T4" fmla="*/ 2 w 94"/>
                  <a:gd name="T5" fmla="*/ 4 h 122"/>
                  <a:gd name="T6" fmla="*/ 2 w 94"/>
                  <a:gd name="T7" fmla="*/ 36 h 122"/>
                  <a:gd name="T8" fmla="*/ 94 w 94"/>
                  <a:gd name="T9" fmla="*/ 122 h 122"/>
                  <a:gd name="T10" fmla="*/ 94 w 94"/>
                  <a:gd name="T11" fmla="*/ 98 h 122"/>
                  <a:gd name="T12" fmla="*/ 0 w 94"/>
                  <a:gd name="T1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2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2" y="36"/>
                    </a:lnTo>
                    <a:lnTo>
                      <a:pt x="94" y="122"/>
                    </a:lnTo>
                    <a:lnTo>
                      <a:pt x="94" y="9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1" name="Freeform 545"/>
              <p:cNvSpPr/>
              <p:nvPr/>
            </p:nvSpPr>
            <p:spPr bwMode="auto">
              <a:xfrm>
                <a:off x="4668" y="631"/>
                <a:ext cx="94" cy="122"/>
              </a:xfrm>
              <a:custGeom>
                <a:avLst/>
                <a:gdLst>
                  <a:gd name="T0" fmla="*/ 0 w 94"/>
                  <a:gd name="T1" fmla="*/ 0 h 122"/>
                  <a:gd name="T2" fmla="*/ 0 w 94"/>
                  <a:gd name="T3" fmla="*/ 0 h 122"/>
                  <a:gd name="T4" fmla="*/ 2 w 94"/>
                  <a:gd name="T5" fmla="*/ 4 h 122"/>
                  <a:gd name="T6" fmla="*/ 2 w 94"/>
                  <a:gd name="T7" fmla="*/ 36 h 122"/>
                  <a:gd name="T8" fmla="*/ 94 w 94"/>
                  <a:gd name="T9" fmla="*/ 122 h 122"/>
                  <a:gd name="T10" fmla="*/ 94 w 94"/>
                  <a:gd name="T11" fmla="*/ 98 h 122"/>
                  <a:gd name="T12" fmla="*/ 0 w 94"/>
                  <a:gd name="T1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2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2" y="36"/>
                    </a:lnTo>
                    <a:lnTo>
                      <a:pt x="94" y="122"/>
                    </a:lnTo>
                    <a:lnTo>
                      <a:pt x="94" y="9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2" name="Freeform 546"/>
              <p:cNvSpPr/>
              <p:nvPr/>
            </p:nvSpPr>
            <p:spPr bwMode="auto">
              <a:xfrm>
                <a:off x="4516" y="562"/>
                <a:ext cx="38" cy="83"/>
              </a:xfrm>
              <a:custGeom>
                <a:avLst/>
                <a:gdLst>
                  <a:gd name="T0" fmla="*/ 0 w 38"/>
                  <a:gd name="T1" fmla="*/ 0 h 83"/>
                  <a:gd name="T2" fmla="*/ 0 w 38"/>
                  <a:gd name="T3" fmla="*/ 50 h 83"/>
                  <a:gd name="T4" fmla="*/ 38 w 38"/>
                  <a:gd name="T5" fmla="*/ 83 h 83"/>
                  <a:gd name="T6" fmla="*/ 38 w 38"/>
                  <a:gd name="T7" fmla="*/ 36 h 83"/>
                  <a:gd name="T8" fmla="*/ 0 w 38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83">
                    <a:moveTo>
                      <a:pt x="0" y="0"/>
                    </a:moveTo>
                    <a:lnTo>
                      <a:pt x="0" y="50"/>
                    </a:lnTo>
                    <a:lnTo>
                      <a:pt x="38" y="83"/>
                    </a:lnTo>
                    <a:lnTo>
                      <a:pt x="38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3" name="Freeform 547"/>
              <p:cNvSpPr/>
              <p:nvPr/>
            </p:nvSpPr>
            <p:spPr bwMode="auto">
              <a:xfrm>
                <a:off x="4516" y="562"/>
                <a:ext cx="38" cy="83"/>
              </a:xfrm>
              <a:custGeom>
                <a:avLst/>
                <a:gdLst>
                  <a:gd name="T0" fmla="*/ 0 w 38"/>
                  <a:gd name="T1" fmla="*/ 0 h 83"/>
                  <a:gd name="T2" fmla="*/ 0 w 38"/>
                  <a:gd name="T3" fmla="*/ 50 h 83"/>
                  <a:gd name="T4" fmla="*/ 38 w 38"/>
                  <a:gd name="T5" fmla="*/ 83 h 83"/>
                  <a:gd name="T6" fmla="*/ 38 w 38"/>
                  <a:gd name="T7" fmla="*/ 36 h 83"/>
                  <a:gd name="T8" fmla="*/ 0 w 38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83">
                    <a:moveTo>
                      <a:pt x="0" y="0"/>
                    </a:moveTo>
                    <a:lnTo>
                      <a:pt x="0" y="50"/>
                    </a:lnTo>
                    <a:lnTo>
                      <a:pt x="38" y="83"/>
                    </a:lnTo>
                    <a:lnTo>
                      <a:pt x="38" y="3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4" name="Freeform 548"/>
              <p:cNvSpPr/>
              <p:nvPr/>
            </p:nvSpPr>
            <p:spPr bwMode="auto">
              <a:xfrm>
                <a:off x="4738" y="765"/>
                <a:ext cx="24" cy="46"/>
              </a:xfrm>
              <a:custGeom>
                <a:avLst/>
                <a:gdLst>
                  <a:gd name="T0" fmla="*/ 0 w 24"/>
                  <a:gd name="T1" fmla="*/ 0 h 46"/>
                  <a:gd name="T2" fmla="*/ 0 w 24"/>
                  <a:gd name="T3" fmla="*/ 28 h 46"/>
                  <a:gd name="T4" fmla="*/ 24 w 24"/>
                  <a:gd name="T5" fmla="*/ 46 h 46"/>
                  <a:gd name="T6" fmla="*/ 24 w 24"/>
                  <a:gd name="T7" fmla="*/ 46 h 46"/>
                  <a:gd name="T8" fmla="*/ 24 w 24"/>
                  <a:gd name="T9" fmla="*/ 22 h 46"/>
                  <a:gd name="T10" fmla="*/ 0 w 24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6">
                    <a:moveTo>
                      <a:pt x="0" y="0"/>
                    </a:moveTo>
                    <a:lnTo>
                      <a:pt x="0" y="2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4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5" name="Freeform 549"/>
              <p:cNvSpPr/>
              <p:nvPr/>
            </p:nvSpPr>
            <p:spPr bwMode="auto">
              <a:xfrm>
                <a:off x="4738" y="765"/>
                <a:ext cx="24" cy="46"/>
              </a:xfrm>
              <a:custGeom>
                <a:avLst/>
                <a:gdLst>
                  <a:gd name="T0" fmla="*/ 0 w 24"/>
                  <a:gd name="T1" fmla="*/ 0 h 46"/>
                  <a:gd name="T2" fmla="*/ 0 w 24"/>
                  <a:gd name="T3" fmla="*/ 28 h 46"/>
                  <a:gd name="T4" fmla="*/ 24 w 24"/>
                  <a:gd name="T5" fmla="*/ 46 h 46"/>
                  <a:gd name="T6" fmla="*/ 24 w 24"/>
                  <a:gd name="T7" fmla="*/ 46 h 46"/>
                  <a:gd name="T8" fmla="*/ 24 w 24"/>
                  <a:gd name="T9" fmla="*/ 22 h 46"/>
                  <a:gd name="T10" fmla="*/ 0 w 24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6">
                    <a:moveTo>
                      <a:pt x="0" y="0"/>
                    </a:moveTo>
                    <a:lnTo>
                      <a:pt x="0" y="2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4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6" name="Freeform 550"/>
              <p:cNvSpPr/>
              <p:nvPr/>
            </p:nvSpPr>
            <p:spPr bwMode="auto">
              <a:xfrm>
                <a:off x="4516" y="653"/>
                <a:ext cx="94" cy="114"/>
              </a:xfrm>
              <a:custGeom>
                <a:avLst/>
                <a:gdLst>
                  <a:gd name="T0" fmla="*/ 0 w 94"/>
                  <a:gd name="T1" fmla="*/ 0 h 114"/>
                  <a:gd name="T2" fmla="*/ 0 w 94"/>
                  <a:gd name="T3" fmla="*/ 50 h 114"/>
                  <a:gd name="T4" fmla="*/ 94 w 94"/>
                  <a:gd name="T5" fmla="*/ 114 h 114"/>
                  <a:gd name="T6" fmla="*/ 94 w 94"/>
                  <a:gd name="T7" fmla="*/ 74 h 114"/>
                  <a:gd name="T8" fmla="*/ 0 w 94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4">
                    <a:moveTo>
                      <a:pt x="0" y="0"/>
                    </a:moveTo>
                    <a:lnTo>
                      <a:pt x="0" y="50"/>
                    </a:lnTo>
                    <a:lnTo>
                      <a:pt x="94" y="114"/>
                    </a:lnTo>
                    <a:lnTo>
                      <a:pt x="94" y="7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7" name="Freeform 551"/>
              <p:cNvSpPr/>
              <p:nvPr/>
            </p:nvSpPr>
            <p:spPr bwMode="auto">
              <a:xfrm>
                <a:off x="4516" y="653"/>
                <a:ext cx="94" cy="114"/>
              </a:xfrm>
              <a:custGeom>
                <a:avLst/>
                <a:gdLst>
                  <a:gd name="T0" fmla="*/ 0 w 94"/>
                  <a:gd name="T1" fmla="*/ 0 h 114"/>
                  <a:gd name="T2" fmla="*/ 0 w 94"/>
                  <a:gd name="T3" fmla="*/ 50 h 114"/>
                  <a:gd name="T4" fmla="*/ 94 w 94"/>
                  <a:gd name="T5" fmla="*/ 114 h 114"/>
                  <a:gd name="T6" fmla="*/ 94 w 94"/>
                  <a:gd name="T7" fmla="*/ 74 h 114"/>
                  <a:gd name="T8" fmla="*/ 0 w 94"/>
                  <a:gd name="T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14">
                    <a:moveTo>
                      <a:pt x="0" y="0"/>
                    </a:moveTo>
                    <a:lnTo>
                      <a:pt x="0" y="50"/>
                    </a:lnTo>
                    <a:lnTo>
                      <a:pt x="94" y="114"/>
                    </a:lnTo>
                    <a:lnTo>
                      <a:pt x="94" y="7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8" name="Freeform 552"/>
              <p:cNvSpPr/>
              <p:nvPr/>
            </p:nvSpPr>
            <p:spPr bwMode="auto">
              <a:xfrm>
                <a:off x="4632" y="745"/>
                <a:ext cx="28" cy="56"/>
              </a:xfrm>
              <a:custGeom>
                <a:avLst/>
                <a:gdLst>
                  <a:gd name="T0" fmla="*/ 0 w 28"/>
                  <a:gd name="T1" fmla="*/ 0 h 56"/>
                  <a:gd name="T2" fmla="*/ 2 w 28"/>
                  <a:gd name="T3" fmla="*/ 2 h 56"/>
                  <a:gd name="T4" fmla="*/ 2 w 28"/>
                  <a:gd name="T5" fmla="*/ 38 h 56"/>
                  <a:gd name="T6" fmla="*/ 28 w 28"/>
                  <a:gd name="T7" fmla="*/ 56 h 56"/>
                  <a:gd name="T8" fmla="*/ 28 w 28"/>
                  <a:gd name="T9" fmla="*/ 20 h 56"/>
                  <a:gd name="T10" fmla="*/ 0 w 2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6">
                    <a:moveTo>
                      <a:pt x="0" y="0"/>
                    </a:moveTo>
                    <a:lnTo>
                      <a:pt x="2" y="2"/>
                    </a:lnTo>
                    <a:lnTo>
                      <a:pt x="2" y="38"/>
                    </a:lnTo>
                    <a:lnTo>
                      <a:pt x="28" y="56"/>
                    </a:lnTo>
                    <a:lnTo>
                      <a:pt x="28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9" name="Freeform 553"/>
              <p:cNvSpPr/>
              <p:nvPr/>
            </p:nvSpPr>
            <p:spPr bwMode="auto">
              <a:xfrm>
                <a:off x="4632" y="745"/>
                <a:ext cx="28" cy="56"/>
              </a:xfrm>
              <a:custGeom>
                <a:avLst/>
                <a:gdLst>
                  <a:gd name="T0" fmla="*/ 0 w 28"/>
                  <a:gd name="T1" fmla="*/ 0 h 56"/>
                  <a:gd name="T2" fmla="*/ 2 w 28"/>
                  <a:gd name="T3" fmla="*/ 2 h 56"/>
                  <a:gd name="T4" fmla="*/ 2 w 28"/>
                  <a:gd name="T5" fmla="*/ 38 h 56"/>
                  <a:gd name="T6" fmla="*/ 28 w 28"/>
                  <a:gd name="T7" fmla="*/ 56 h 56"/>
                  <a:gd name="T8" fmla="*/ 28 w 28"/>
                  <a:gd name="T9" fmla="*/ 20 h 56"/>
                  <a:gd name="T10" fmla="*/ 0 w 2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6">
                    <a:moveTo>
                      <a:pt x="0" y="0"/>
                    </a:moveTo>
                    <a:lnTo>
                      <a:pt x="2" y="2"/>
                    </a:lnTo>
                    <a:lnTo>
                      <a:pt x="2" y="38"/>
                    </a:lnTo>
                    <a:lnTo>
                      <a:pt x="28" y="56"/>
                    </a:lnTo>
                    <a:lnTo>
                      <a:pt x="28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0" name="Freeform 554"/>
              <p:cNvSpPr/>
              <p:nvPr/>
            </p:nvSpPr>
            <p:spPr bwMode="auto">
              <a:xfrm>
                <a:off x="4684" y="785"/>
                <a:ext cx="78" cy="84"/>
              </a:xfrm>
              <a:custGeom>
                <a:avLst/>
                <a:gdLst>
                  <a:gd name="T0" fmla="*/ 0 w 78"/>
                  <a:gd name="T1" fmla="*/ 0 h 84"/>
                  <a:gd name="T2" fmla="*/ 0 w 78"/>
                  <a:gd name="T3" fmla="*/ 0 h 84"/>
                  <a:gd name="T4" fmla="*/ 0 w 78"/>
                  <a:gd name="T5" fmla="*/ 32 h 84"/>
                  <a:gd name="T6" fmla="*/ 78 w 78"/>
                  <a:gd name="T7" fmla="*/ 84 h 84"/>
                  <a:gd name="T8" fmla="*/ 78 w 78"/>
                  <a:gd name="T9" fmla="*/ 84 h 84"/>
                  <a:gd name="T10" fmla="*/ 78 w 78"/>
                  <a:gd name="T11" fmla="*/ 60 h 84"/>
                  <a:gd name="T12" fmla="*/ 0 w 78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8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78" y="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1" name="Freeform 555"/>
              <p:cNvSpPr/>
              <p:nvPr/>
            </p:nvSpPr>
            <p:spPr bwMode="auto">
              <a:xfrm>
                <a:off x="4684" y="785"/>
                <a:ext cx="78" cy="84"/>
              </a:xfrm>
              <a:custGeom>
                <a:avLst/>
                <a:gdLst>
                  <a:gd name="T0" fmla="*/ 0 w 78"/>
                  <a:gd name="T1" fmla="*/ 0 h 84"/>
                  <a:gd name="T2" fmla="*/ 0 w 78"/>
                  <a:gd name="T3" fmla="*/ 0 h 84"/>
                  <a:gd name="T4" fmla="*/ 0 w 78"/>
                  <a:gd name="T5" fmla="*/ 32 h 84"/>
                  <a:gd name="T6" fmla="*/ 78 w 78"/>
                  <a:gd name="T7" fmla="*/ 84 h 84"/>
                  <a:gd name="T8" fmla="*/ 78 w 78"/>
                  <a:gd name="T9" fmla="*/ 84 h 84"/>
                  <a:gd name="T10" fmla="*/ 78 w 78"/>
                  <a:gd name="T11" fmla="*/ 60 h 84"/>
                  <a:gd name="T12" fmla="*/ 0 w 78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84">
                    <a:moveTo>
                      <a:pt x="0" y="0"/>
                    </a:moveTo>
                    <a:lnTo>
                      <a:pt x="0" y="0"/>
                    </a:lnTo>
                    <a:lnTo>
                      <a:pt x="0" y="32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78" y="6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2" name="Freeform 556"/>
              <p:cNvSpPr/>
              <p:nvPr/>
            </p:nvSpPr>
            <p:spPr bwMode="auto">
              <a:xfrm>
                <a:off x="4516" y="743"/>
                <a:ext cx="30" cy="66"/>
              </a:xfrm>
              <a:custGeom>
                <a:avLst/>
                <a:gdLst>
                  <a:gd name="T0" fmla="*/ 0 w 30"/>
                  <a:gd name="T1" fmla="*/ 0 h 66"/>
                  <a:gd name="T2" fmla="*/ 0 w 30"/>
                  <a:gd name="T3" fmla="*/ 0 h 66"/>
                  <a:gd name="T4" fmla="*/ 0 w 30"/>
                  <a:gd name="T5" fmla="*/ 50 h 66"/>
                  <a:gd name="T6" fmla="*/ 30 w 30"/>
                  <a:gd name="T7" fmla="*/ 66 h 66"/>
                  <a:gd name="T8" fmla="*/ 30 w 30"/>
                  <a:gd name="T9" fmla="*/ 66 h 66"/>
                  <a:gd name="T10" fmla="*/ 30 w 30"/>
                  <a:gd name="T11" fmla="*/ 20 h 66"/>
                  <a:gd name="T12" fmla="*/ 0 w 30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66"/>
                    </a:lnTo>
                    <a:lnTo>
                      <a:pt x="30" y="66"/>
                    </a:lnTo>
                    <a:lnTo>
                      <a:pt x="3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3" name="Freeform 557"/>
              <p:cNvSpPr/>
              <p:nvPr/>
            </p:nvSpPr>
            <p:spPr bwMode="auto">
              <a:xfrm>
                <a:off x="4516" y="743"/>
                <a:ext cx="30" cy="66"/>
              </a:xfrm>
              <a:custGeom>
                <a:avLst/>
                <a:gdLst>
                  <a:gd name="T0" fmla="*/ 0 w 30"/>
                  <a:gd name="T1" fmla="*/ 0 h 66"/>
                  <a:gd name="T2" fmla="*/ 0 w 30"/>
                  <a:gd name="T3" fmla="*/ 0 h 66"/>
                  <a:gd name="T4" fmla="*/ 0 w 30"/>
                  <a:gd name="T5" fmla="*/ 50 h 66"/>
                  <a:gd name="T6" fmla="*/ 30 w 30"/>
                  <a:gd name="T7" fmla="*/ 66 h 66"/>
                  <a:gd name="T8" fmla="*/ 30 w 30"/>
                  <a:gd name="T9" fmla="*/ 66 h 66"/>
                  <a:gd name="T10" fmla="*/ 30 w 30"/>
                  <a:gd name="T11" fmla="*/ 20 h 66"/>
                  <a:gd name="T12" fmla="*/ 0 w 30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6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0" y="66"/>
                    </a:lnTo>
                    <a:lnTo>
                      <a:pt x="30" y="66"/>
                    </a:lnTo>
                    <a:lnTo>
                      <a:pt x="30" y="2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4" name="Freeform 558"/>
              <p:cNvSpPr/>
              <p:nvPr/>
            </p:nvSpPr>
            <p:spPr bwMode="auto">
              <a:xfrm>
                <a:off x="4570" y="779"/>
                <a:ext cx="28" cy="58"/>
              </a:xfrm>
              <a:custGeom>
                <a:avLst/>
                <a:gdLst>
                  <a:gd name="T0" fmla="*/ 0 w 28"/>
                  <a:gd name="T1" fmla="*/ 0 h 58"/>
                  <a:gd name="T2" fmla="*/ 0 w 28"/>
                  <a:gd name="T3" fmla="*/ 0 h 58"/>
                  <a:gd name="T4" fmla="*/ 0 w 28"/>
                  <a:gd name="T5" fmla="*/ 44 h 58"/>
                  <a:gd name="T6" fmla="*/ 28 w 28"/>
                  <a:gd name="T7" fmla="*/ 58 h 58"/>
                  <a:gd name="T8" fmla="*/ 28 w 28"/>
                  <a:gd name="T9" fmla="*/ 16 h 58"/>
                  <a:gd name="T10" fmla="*/ 0 w 28"/>
                  <a:gd name="T1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28" y="58"/>
                    </a:lnTo>
                    <a:lnTo>
                      <a:pt x="28" y="1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5" name="Freeform 559"/>
              <p:cNvSpPr/>
              <p:nvPr/>
            </p:nvSpPr>
            <p:spPr bwMode="auto">
              <a:xfrm>
                <a:off x="4570" y="779"/>
                <a:ext cx="28" cy="58"/>
              </a:xfrm>
              <a:custGeom>
                <a:avLst/>
                <a:gdLst>
                  <a:gd name="T0" fmla="*/ 0 w 28"/>
                  <a:gd name="T1" fmla="*/ 0 h 58"/>
                  <a:gd name="T2" fmla="*/ 0 w 28"/>
                  <a:gd name="T3" fmla="*/ 0 h 58"/>
                  <a:gd name="T4" fmla="*/ 0 w 28"/>
                  <a:gd name="T5" fmla="*/ 44 h 58"/>
                  <a:gd name="T6" fmla="*/ 28 w 28"/>
                  <a:gd name="T7" fmla="*/ 58 h 58"/>
                  <a:gd name="T8" fmla="*/ 28 w 28"/>
                  <a:gd name="T9" fmla="*/ 16 h 58"/>
                  <a:gd name="T10" fmla="*/ 0 w 28"/>
                  <a:gd name="T11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8">
                    <a:moveTo>
                      <a:pt x="0" y="0"/>
                    </a:moveTo>
                    <a:lnTo>
                      <a:pt x="0" y="0"/>
                    </a:lnTo>
                    <a:lnTo>
                      <a:pt x="0" y="44"/>
                    </a:lnTo>
                    <a:lnTo>
                      <a:pt x="28" y="58"/>
                    </a:lnTo>
                    <a:lnTo>
                      <a:pt x="28" y="1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6" name="Freeform 560"/>
              <p:cNvSpPr/>
              <p:nvPr/>
            </p:nvSpPr>
            <p:spPr bwMode="auto">
              <a:xfrm>
                <a:off x="4622" y="811"/>
                <a:ext cx="80" cy="84"/>
              </a:xfrm>
              <a:custGeom>
                <a:avLst/>
                <a:gdLst>
                  <a:gd name="T0" fmla="*/ 0 w 80"/>
                  <a:gd name="T1" fmla="*/ 0 h 84"/>
                  <a:gd name="T2" fmla="*/ 0 w 80"/>
                  <a:gd name="T3" fmla="*/ 40 h 84"/>
                  <a:gd name="T4" fmla="*/ 80 w 80"/>
                  <a:gd name="T5" fmla="*/ 84 h 84"/>
                  <a:gd name="T6" fmla="*/ 80 w 80"/>
                  <a:gd name="T7" fmla="*/ 52 h 84"/>
                  <a:gd name="T8" fmla="*/ 0 w 80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4">
                    <a:moveTo>
                      <a:pt x="0" y="0"/>
                    </a:moveTo>
                    <a:lnTo>
                      <a:pt x="0" y="40"/>
                    </a:lnTo>
                    <a:lnTo>
                      <a:pt x="80" y="84"/>
                    </a:lnTo>
                    <a:lnTo>
                      <a:pt x="80" y="5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7" name="Freeform 561"/>
              <p:cNvSpPr/>
              <p:nvPr/>
            </p:nvSpPr>
            <p:spPr bwMode="auto">
              <a:xfrm>
                <a:off x="4622" y="811"/>
                <a:ext cx="80" cy="84"/>
              </a:xfrm>
              <a:custGeom>
                <a:avLst/>
                <a:gdLst>
                  <a:gd name="T0" fmla="*/ 0 w 80"/>
                  <a:gd name="T1" fmla="*/ 0 h 84"/>
                  <a:gd name="T2" fmla="*/ 0 w 80"/>
                  <a:gd name="T3" fmla="*/ 40 h 84"/>
                  <a:gd name="T4" fmla="*/ 80 w 80"/>
                  <a:gd name="T5" fmla="*/ 84 h 84"/>
                  <a:gd name="T6" fmla="*/ 80 w 80"/>
                  <a:gd name="T7" fmla="*/ 52 h 84"/>
                  <a:gd name="T8" fmla="*/ 0 w 80"/>
                  <a:gd name="T9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84">
                    <a:moveTo>
                      <a:pt x="0" y="0"/>
                    </a:moveTo>
                    <a:lnTo>
                      <a:pt x="0" y="40"/>
                    </a:lnTo>
                    <a:lnTo>
                      <a:pt x="80" y="84"/>
                    </a:lnTo>
                    <a:lnTo>
                      <a:pt x="80" y="5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8" name="Freeform 562"/>
              <p:cNvSpPr/>
              <p:nvPr/>
            </p:nvSpPr>
            <p:spPr bwMode="auto">
              <a:xfrm>
                <a:off x="4726" y="879"/>
                <a:ext cx="36" cy="48"/>
              </a:xfrm>
              <a:custGeom>
                <a:avLst/>
                <a:gdLst>
                  <a:gd name="T0" fmla="*/ 0 w 36"/>
                  <a:gd name="T1" fmla="*/ 0 h 48"/>
                  <a:gd name="T2" fmla="*/ 0 w 36"/>
                  <a:gd name="T3" fmla="*/ 0 h 48"/>
                  <a:gd name="T4" fmla="*/ 0 w 36"/>
                  <a:gd name="T5" fmla="*/ 28 h 48"/>
                  <a:gd name="T6" fmla="*/ 36 w 36"/>
                  <a:gd name="T7" fmla="*/ 48 h 48"/>
                  <a:gd name="T8" fmla="*/ 36 w 36"/>
                  <a:gd name="T9" fmla="*/ 48 h 48"/>
                  <a:gd name="T10" fmla="*/ 36 w 36"/>
                  <a:gd name="T11" fmla="*/ 22 h 48"/>
                  <a:gd name="T12" fmla="*/ 0 w 3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4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6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9" name="Freeform 563"/>
              <p:cNvSpPr/>
              <p:nvPr/>
            </p:nvSpPr>
            <p:spPr bwMode="auto">
              <a:xfrm>
                <a:off x="4726" y="879"/>
                <a:ext cx="36" cy="48"/>
              </a:xfrm>
              <a:custGeom>
                <a:avLst/>
                <a:gdLst>
                  <a:gd name="T0" fmla="*/ 0 w 36"/>
                  <a:gd name="T1" fmla="*/ 0 h 48"/>
                  <a:gd name="T2" fmla="*/ 0 w 36"/>
                  <a:gd name="T3" fmla="*/ 0 h 48"/>
                  <a:gd name="T4" fmla="*/ 0 w 36"/>
                  <a:gd name="T5" fmla="*/ 28 h 48"/>
                  <a:gd name="T6" fmla="*/ 36 w 36"/>
                  <a:gd name="T7" fmla="*/ 48 h 48"/>
                  <a:gd name="T8" fmla="*/ 36 w 36"/>
                  <a:gd name="T9" fmla="*/ 48 h 48"/>
                  <a:gd name="T10" fmla="*/ 36 w 36"/>
                  <a:gd name="T11" fmla="*/ 22 h 48"/>
                  <a:gd name="T12" fmla="*/ 0 w 3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4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6" y="2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0" name="Freeform 564"/>
              <p:cNvSpPr/>
              <p:nvPr/>
            </p:nvSpPr>
            <p:spPr bwMode="auto">
              <a:xfrm>
                <a:off x="4516" y="833"/>
                <a:ext cx="50" cy="70"/>
              </a:xfrm>
              <a:custGeom>
                <a:avLst/>
                <a:gdLst>
                  <a:gd name="T0" fmla="*/ 0 w 50"/>
                  <a:gd name="T1" fmla="*/ 0 h 70"/>
                  <a:gd name="T2" fmla="*/ 0 w 50"/>
                  <a:gd name="T3" fmla="*/ 50 h 70"/>
                  <a:gd name="T4" fmla="*/ 50 w 50"/>
                  <a:gd name="T5" fmla="*/ 70 h 70"/>
                  <a:gd name="T6" fmla="*/ 50 w 50"/>
                  <a:gd name="T7" fmla="*/ 26 h 70"/>
                  <a:gd name="T8" fmla="*/ 0 w 50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70">
                    <a:moveTo>
                      <a:pt x="0" y="0"/>
                    </a:moveTo>
                    <a:lnTo>
                      <a:pt x="0" y="50"/>
                    </a:lnTo>
                    <a:lnTo>
                      <a:pt x="50" y="70"/>
                    </a:lnTo>
                    <a:lnTo>
                      <a:pt x="5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1" name="Freeform 565"/>
              <p:cNvSpPr/>
              <p:nvPr/>
            </p:nvSpPr>
            <p:spPr bwMode="auto">
              <a:xfrm>
                <a:off x="4516" y="833"/>
                <a:ext cx="50" cy="70"/>
              </a:xfrm>
              <a:custGeom>
                <a:avLst/>
                <a:gdLst>
                  <a:gd name="T0" fmla="*/ 0 w 50"/>
                  <a:gd name="T1" fmla="*/ 0 h 70"/>
                  <a:gd name="T2" fmla="*/ 0 w 50"/>
                  <a:gd name="T3" fmla="*/ 50 h 70"/>
                  <a:gd name="T4" fmla="*/ 50 w 50"/>
                  <a:gd name="T5" fmla="*/ 70 h 70"/>
                  <a:gd name="T6" fmla="*/ 50 w 50"/>
                  <a:gd name="T7" fmla="*/ 26 h 70"/>
                  <a:gd name="T8" fmla="*/ 0 w 50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70">
                    <a:moveTo>
                      <a:pt x="0" y="0"/>
                    </a:moveTo>
                    <a:lnTo>
                      <a:pt x="0" y="50"/>
                    </a:lnTo>
                    <a:lnTo>
                      <a:pt x="50" y="70"/>
                    </a:lnTo>
                    <a:lnTo>
                      <a:pt x="50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2" name="Freeform 566"/>
              <p:cNvSpPr/>
              <p:nvPr/>
            </p:nvSpPr>
            <p:spPr bwMode="auto">
              <a:xfrm>
                <a:off x="4590" y="871"/>
                <a:ext cx="52" cy="64"/>
              </a:xfrm>
              <a:custGeom>
                <a:avLst/>
                <a:gdLst>
                  <a:gd name="T0" fmla="*/ 0 w 52"/>
                  <a:gd name="T1" fmla="*/ 0 h 64"/>
                  <a:gd name="T2" fmla="*/ 0 w 52"/>
                  <a:gd name="T3" fmla="*/ 0 h 64"/>
                  <a:gd name="T4" fmla="*/ 0 w 52"/>
                  <a:gd name="T5" fmla="*/ 42 h 64"/>
                  <a:gd name="T6" fmla="*/ 52 w 52"/>
                  <a:gd name="T7" fmla="*/ 64 h 64"/>
                  <a:gd name="T8" fmla="*/ 52 w 52"/>
                  <a:gd name="T9" fmla="*/ 26 h 64"/>
                  <a:gd name="T10" fmla="*/ 0 w 5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64">
                    <a:moveTo>
                      <a:pt x="0" y="0"/>
                    </a:moveTo>
                    <a:lnTo>
                      <a:pt x="0" y="0"/>
                    </a:lnTo>
                    <a:lnTo>
                      <a:pt x="0" y="42"/>
                    </a:lnTo>
                    <a:lnTo>
                      <a:pt x="52" y="64"/>
                    </a:lnTo>
                    <a:lnTo>
                      <a:pt x="52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3" name="Freeform 567"/>
              <p:cNvSpPr/>
              <p:nvPr/>
            </p:nvSpPr>
            <p:spPr bwMode="auto">
              <a:xfrm>
                <a:off x="4590" y="871"/>
                <a:ext cx="52" cy="64"/>
              </a:xfrm>
              <a:custGeom>
                <a:avLst/>
                <a:gdLst>
                  <a:gd name="T0" fmla="*/ 0 w 52"/>
                  <a:gd name="T1" fmla="*/ 0 h 64"/>
                  <a:gd name="T2" fmla="*/ 0 w 52"/>
                  <a:gd name="T3" fmla="*/ 0 h 64"/>
                  <a:gd name="T4" fmla="*/ 0 w 52"/>
                  <a:gd name="T5" fmla="*/ 42 h 64"/>
                  <a:gd name="T6" fmla="*/ 52 w 52"/>
                  <a:gd name="T7" fmla="*/ 64 h 64"/>
                  <a:gd name="T8" fmla="*/ 52 w 52"/>
                  <a:gd name="T9" fmla="*/ 26 h 64"/>
                  <a:gd name="T10" fmla="*/ 0 w 5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64">
                    <a:moveTo>
                      <a:pt x="0" y="0"/>
                    </a:moveTo>
                    <a:lnTo>
                      <a:pt x="0" y="0"/>
                    </a:lnTo>
                    <a:lnTo>
                      <a:pt x="0" y="42"/>
                    </a:lnTo>
                    <a:lnTo>
                      <a:pt x="52" y="64"/>
                    </a:lnTo>
                    <a:lnTo>
                      <a:pt x="52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4" name="Freeform 568"/>
              <p:cNvSpPr/>
              <p:nvPr/>
            </p:nvSpPr>
            <p:spPr bwMode="auto">
              <a:xfrm>
                <a:off x="4666" y="909"/>
                <a:ext cx="96" cy="76"/>
              </a:xfrm>
              <a:custGeom>
                <a:avLst/>
                <a:gdLst>
                  <a:gd name="T0" fmla="*/ 0 w 96"/>
                  <a:gd name="T1" fmla="*/ 0 h 76"/>
                  <a:gd name="T2" fmla="*/ 0 w 96"/>
                  <a:gd name="T3" fmla="*/ 0 h 76"/>
                  <a:gd name="T4" fmla="*/ 0 w 96"/>
                  <a:gd name="T5" fmla="*/ 36 h 76"/>
                  <a:gd name="T6" fmla="*/ 96 w 96"/>
                  <a:gd name="T7" fmla="*/ 76 h 76"/>
                  <a:gd name="T8" fmla="*/ 96 w 96"/>
                  <a:gd name="T9" fmla="*/ 50 h 76"/>
                  <a:gd name="T10" fmla="*/ 0 w 9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96" y="76"/>
                    </a:lnTo>
                    <a:lnTo>
                      <a:pt x="96" y="5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5" name="Freeform 569"/>
              <p:cNvSpPr/>
              <p:nvPr/>
            </p:nvSpPr>
            <p:spPr bwMode="auto">
              <a:xfrm>
                <a:off x="4666" y="909"/>
                <a:ext cx="96" cy="76"/>
              </a:xfrm>
              <a:custGeom>
                <a:avLst/>
                <a:gdLst>
                  <a:gd name="T0" fmla="*/ 0 w 96"/>
                  <a:gd name="T1" fmla="*/ 0 h 76"/>
                  <a:gd name="T2" fmla="*/ 0 w 96"/>
                  <a:gd name="T3" fmla="*/ 0 h 76"/>
                  <a:gd name="T4" fmla="*/ 0 w 96"/>
                  <a:gd name="T5" fmla="*/ 36 h 76"/>
                  <a:gd name="T6" fmla="*/ 96 w 96"/>
                  <a:gd name="T7" fmla="*/ 76 h 76"/>
                  <a:gd name="T8" fmla="*/ 96 w 96"/>
                  <a:gd name="T9" fmla="*/ 50 h 76"/>
                  <a:gd name="T10" fmla="*/ 0 w 9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96" y="76"/>
                    </a:lnTo>
                    <a:lnTo>
                      <a:pt x="96" y="5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6" name="Freeform 570"/>
              <p:cNvSpPr/>
              <p:nvPr/>
            </p:nvSpPr>
            <p:spPr bwMode="auto">
              <a:xfrm>
                <a:off x="4516" y="923"/>
                <a:ext cx="94" cy="76"/>
              </a:xfrm>
              <a:custGeom>
                <a:avLst/>
                <a:gdLst>
                  <a:gd name="T0" fmla="*/ 0 w 94"/>
                  <a:gd name="T1" fmla="*/ 0 h 76"/>
                  <a:gd name="T2" fmla="*/ 0 w 94"/>
                  <a:gd name="T3" fmla="*/ 0 h 76"/>
                  <a:gd name="T4" fmla="*/ 0 w 94"/>
                  <a:gd name="T5" fmla="*/ 50 h 76"/>
                  <a:gd name="T6" fmla="*/ 94 w 94"/>
                  <a:gd name="T7" fmla="*/ 76 h 76"/>
                  <a:gd name="T8" fmla="*/ 94 w 94"/>
                  <a:gd name="T9" fmla="*/ 36 h 76"/>
                  <a:gd name="T10" fmla="*/ 0 w 94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76"/>
                    </a:lnTo>
                    <a:lnTo>
                      <a:pt x="94" y="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7" name="Freeform 571"/>
              <p:cNvSpPr/>
              <p:nvPr/>
            </p:nvSpPr>
            <p:spPr bwMode="auto">
              <a:xfrm>
                <a:off x="4516" y="923"/>
                <a:ext cx="94" cy="76"/>
              </a:xfrm>
              <a:custGeom>
                <a:avLst/>
                <a:gdLst>
                  <a:gd name="T0" fmla="*/ 0 w 94"/>
                  <a:gd name="T1" fmla="*/ 0 h 76"/>
                  <a:gd name="T2" fmla="*/ 0 w 94"/>
                  <a:gd name="T3" fmla="*/ 0 h 76"/>
                  <a:gd name="T4" fmla="*/ 0 w 94"/>
                  <a:gd name="T5" fmla="*/ 50 h 76"/>
                  <a:gd name="T6" fmla="*/ 94 w 94"/>
                  <a:gd name="T7" fmla="*/ 76 h 76"/>
                  <a:gd name="T8" fmla="*/ 94 w 94"/>
                  <a:gd name="T9" fmla="*/ 36 h 76"/>
                  <a:gd name="T10" fmla="*/ 0 w 94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" h="7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94" y="76"/>
                    </a:lnTo>
                    <a:lnTo>
                      <a:pt x="94" y="3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8" name="Freeform 572"/>
              <p:cNvSpPr/>
              <p:nvPr/>
            </p:nvSpPr>
            <p:spPr bwMode="auto">
              <a:xfrm>
                <a:off x="4634" y="967"/>
                <a:ext cx="68" cy="58"/>
              </a:xfrm>
              <a:custGeom>
                <a:avLst/>
                <a:gdLst>
                  <a:gd name="T0" fmla="*/ 0 w 68"/>
                  <a:gd name="T1" fmla="*/ 0 h 58"/>
                  <a:gd name="T2" fmla="*/ 0 w 68"/>
                  <a:gd name="T3" fmla="*/ 38 h 58"/>
                  <a:gd name="T4" fmla="*/ 68 w 68"/>
                  <a:gd name="T5" fmla="*/ 58 h 58"/>
                  <a:gd name="T6" fmla="*/ 68 w 68"/>
                  <a:gd name="T7" fmla="*/ 26 h 58"/>
                  <a:gd name="T8" fmla="*/ 0 w 68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58">
                    <a:moveTo>
                      <a:pt x="0" y="0"/>
                    </a:moveTo>
                    <a:lnTo>
                      <a:pt x="0" y="38"/>
                    </a:lnTo>
                    <a:lnTo>
                      <a:pt x="68" y="58"/>
                    </a:lnTo>
                    <a:lnTo>
                      <a:pt x="68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9" name="Freeform 573"/>
              <p:cNvSpPr/>
              <p:nvPr/>
            </p:nvSpPr>
            <p:spPr bwMode="auto">
              <a:xfrm>
                <a:off x="4634" y="967"/>
                <a:ext cx="68" cy="58"/>
              </a:xfrm>
              <a:custGeom>
                <a:avLst/>
                <a:gdLst>
                  <a:gd name="T0" fmla="*/ 0 w 68"/>
                  <a:gd name="T1" fmla="*/ 0 h 58"/>
                  <a:gd name="T2" fmla="*/ 0 w 68"/>
                  <a:gd name="T3" fmla="*/ 38 h 58"/>
                  <a:gd name="T4" fmla="*/ 68 w 68"/>
                  <a:gd name="T5" fmla="*/ 58 h 58"/>
                  <a:gd name="T6" fmla="*/ 68 w 68"/>
                  <a:gd name="T7" fmla="*/ 26 h 58"/>
                  <a:gd name="T8" fmla="*/ 0 w 68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58">
                    <a:moveTo>
                      <a:pt x="0" y="0"/>
                    </a:moveTo>
                    <a:lnTo>
                      <a:pt x="0" y="38"/>
                    </a:lnTo>
                    <a:lnTo>
                      <a:pt x="68" y="58"/>
                    </a:lnTo>
                    <a:lnTo>
                      <a:pt x="68" y="26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0" name="Freeform 574"/>
              <p:cNvSpPr/>
              <p:nvPr/>
            </p:nvSpPr>
            <p:spPr bwMode="auto">
              <a:xfrm>
                <a:off x="4726" y="1003"/>
                <a:ext cx="36" cy="38"/>
              </a:xfrm>
              <a:custGeom>
                <a:avLst/>
                <a:gdLst>
                  <a:gd name="T0" fmla="*/ 0 w 36"/>
                  <a:gd name="T1" fmla="*/ 0 h 38"/>
                  <a:gd name="T2" fmla="*/ 0 w 36"/>
                  <a:gd name="T3" fmla="*/ 28 h 38"/>
                  <a:gd name="T4" fmla="*/ 36 w 36"/>
                  <a:gd name="T5" fmla="*/ 38 h 38"/>
                  <a:gd name="T6" fmla="*/ 36 w 36"/>
                  <a:gd name="T7" fmla="*/ 38 h 38"/>
                  <a:gd name="T8" fmla="*/ 36 w 36"/>
                  <a:gd name="T9" fmla="*/ 14 h 38"/>
                  <a:gd name="T10" fmla="*/ 0 w 36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38">
                    <a:moveTo>
                      <a:pt x="0" y="0"/>
                    </a:moveTo>
                    <a:lnTo>
                      <a:pt x="0" y="2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1" name="Freeform 575"/>
              <p:cNvSpPr/>
              <p:nvPr/>
            </p:nvSpPr>
            <p:spPr bwMode="auto">
              <a:xfrm>
                <a:off x="4726" y="1003"/>
                <a:ext cx="36" cy="38"/>
              </a:xfrm>
              <a:custGeom>
                <a:avLst/>
                <a:gdLst>
                  <a:gd name="T0" fmla="*/ 0 w 36"/>
                  <a:gd name="T1" fmla="*/ 0 h 38"/>
                  <a:gd name="T2" fmla="*/ 0 w 36"/>
                  <a:gd name="T3" fmla="*/ 28 h 38"/>
                  <a:gd name="T4" fmla="*/ 36 w 36"/>
                  <a:gd name="T5" fmla="*/ 38 h 38"/>
                  <a:gd name="T6" fmla="*/ 36 w 36"/>
                  <a:gd name="T7" fmla="*/ 38 h 38"/>
                  <a:gd name="T8" fmla="*/ 36 w 36"/>
                  <a:gd name="T9" fmla="*/ 14 h 38"/>
                  <a:gd name="T10" fmla="*/ 0 w 36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38">
                    <a:moveTo>
                      <a:pt x="0" y="0"/>
                    </a:moveTo>
                    <a:lnTo>
                      <a:pt x="0" y="2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2" name="Freeform 576"/>
              <p:cNvSpPr/>
              <p:nvPr/>
            </p:nvSpPr>
            <p:spPr bwMode="auto">
              <a:xfrm>
                <a:off x="4516" y="1011"/>
                <a:ext cx="38" cy="56"/>
              </a:xfrm>
              <a:custGeom>
                <a:avLst/>
                <a:gdLst>
                  <a:gd name="T0" fmla="*/ 0 w 38"/>
                  <a:gd name="T1" fmla="*/ 0 h 56"/>
                  <a:gd name="T2" fmla="*/ 0 w 38"/>
                  <a:gd name="T3" fmla="*/ 0 h 56"/>
                  <a:gd name="T4" fmla="*/ 0 w 38"/>
                  <a:gd name="T5" fmla="*/ 50 h 56"/>
                  <a:gd name="T6" fmla="*/ 38 w 38"/>
                  <a:gd name="T7" fmla="*/ 56 h 56"/>
                  <a:gd name="T8" fmla="*/ 38 w 38"/>
                  <a:gd name="T9" fmla="*/ 10 h 56"/>
                  <a:gd name="T10" fmla="*/ 0 w 3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5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8" y="56"/>
                    </a:lnTo>
                    <a:lnTo>
                      <a:pt x="38" y="1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3" name="Freeform 577"/>
              <p:cNvSpPr/>
              <p:nvPr/>
            </p:nvSpPr>
            <p:spPr bwMode="auto">
              <a:xfrm>
                <a:off x="4516" y="1011"/>
                <a:ext cx="38" cy="56"/>
              </a:xfrm>
              <a:custGeom>
                <a:avLst/>
                <a:gdLst>
                  <a:gd name="T0" fmla="*/ 0 w 38"/>
                  <a:gd name="T1" fmla="*/ 0 h 56"/>
                  <a:gd name="T2" fmla="*/ 0 w 38"/>
                  <a:gd name="T3" fmla="*/ 0 h 56"/>
                  <a:gd name="T4" fmla="*/ 0 w 38"/>
                  <a:gd name="T5" fmla="*/ 50 h 56"/>
                  <a:gd name="T6" fmla="*/ 38 w 38"/>
                  <a:gd name="T7" fmla="*/ 56 h 56"/>
                  <a:gd name="T8" fmla="*/ 38 w 38"/>
                  <a:gd name="T9" fmla="*/ 10 h 56"/>
                  <a:gd name="T10" fmla="*/ 0 w 38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56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38" y="56"/>
                    </a:lnTo>
                    <a:lnTo>
                      <a:pt x="38" y="1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4" name="Freeform 578"/>
              <p:cNvSpPr/>
              <p:nvPr/>
            </p:nvSpPr>
            <p:spPr bwMode="auto">
              <a:xfrm>
                <a:off x="4578" y="1027"/>
                <a:ext cx="56" cy="52"/>
              </a:xfrm>
              <a:custGeom>
                <a:avLst/>
                <a:gdLst>
                  <a:gd name="T0" fmla="*/ 0 w 56"/>
                  <a:gd name="T1" fmla="*/ 0 h 52"/>
                  <a:gd name="T2" fmla="*/ 0 w 56"/>
                  <a:gd name="T3" fmla="*/ 44 h 52"/>
                  <a:gd name="T4" fmla="*/ 56 w 56"/>
                  <a:gd name="T5" fmla="*/ 52 h 52"/>
                  <a:gd name="T6" fmla="*/ 56 w 56"/>
                  <a:gd name="T7" fmla="*/ 14 h 52"/>
                  <a:gd name="T8" fmla="*/ 0 w 5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52">
                    <a:moveTo>
                      <a:pt x="0" y="0"/>
                    </a:moveTo>
                    <a:lnTo>
                      <a:pt x="0" y="44"/>
                    </a:lnTo>
                    <a:lnTo>
                      <a:pt x="56" y="52"/>
                    </a:lnTo>
                    <a:lnTo>
                      <a:pt x="56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5" name="Freeform 579"/>
              <p:cNvSpPr/>
              <p:nvPr/>
            </p:nvSpPr>
            <p:spPr bwMode="auto">
              <a:xfrm>
                <a:off x="4578" y="1027"/>
                <a:ext cx="56" cy="52"/>
              </a:xfrm>
              <a:custGeom>
                <a:avLst/>
                <a:gdLst>
                  <a:gd name="T0" fmla="*/ 0 w 56"/>
                  <a:gd name="T1" fmla="*/ 0 h 52"/>
                  <a:gd name="T2" fmla="*/ 0 w 56"/>
                  <a:gd name="T3" fmla="*/ 44 h 52"/>
                  <a:gd name="T4" fmla="*/ 56 w 56"/>
                  <a:gd name="T5" fmla="*/ 52 h 52"/>
                  <a:gd name="T6" fmla="*/ 56 w 56"/>
                  <a:gd name="T7" fmla="*/ 14 h 52"/>
                  <a:gd name="T8" fmla="*/ 0 w 56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52">
                    <a:moveTo>
                      <a:pt x="0" y="0"/>
                    </a:moveTo>
                    <a:lnTo>
                      <a:pt x="0" y="44"/>
                    </a:lnTo>
                    <a:lnTo>
                      <a:pt x="56" y="52"/>
                    </a:lnTo>
                    <a:lnTo>
                      <a:pt x="56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6" name="Freeform 580"/>
              <p:cNvSpPr/>
              <p:nvPr/>
            </p:nvSpPr>
            <p:spPr bwMode="auto">
              <a:xfrm>
                <a:off x="4658" y="104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36 h 40"/>
                  <a:gd name="T4" fmla="*/ 30 w 30"/>
                  <a:gd name="T5" fmla="*/ 40 h 40"/>
                  <a:gd name="T6" fmla="*/ 30 w 30"/>
                  <a:gd name="T7" fmla="*/ 8 h 40"/>
                  <a:gd name="T8" fmla="*/ 0 w 30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36"/>
                    </a:lnTo>
                    <a:lnTo>
                      <a:pt x="30" y="40"/>
                    </a:lnTo>
                    <a:lnTo>
                      <a:pt x="30" y="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7" name="Freeform 581"/>
              <p:cNvSpPr/>
              <p:nvPr/>
            </p:nvSpPr>
            <p:spPr bwMode="auto">
              <a:xfrm>
                <a:off x="4658" y="104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36 h 40"/>
                  <a:gd name="T4" fmla="*/ 30 w 30"/>
                  <a:gd name="T5" fmla="*/ 40 h 40"/>
                  <a:gd name="T6" fmla="*/ 30 w 30"/>
                  <a:gd name="T7" fmla="*/ 8 h 40"/>
                  <a:gd name="T8" fmla="*/ 0 w 30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36"/>
                    </a:lnTo>
                    <a:lnTo>
                      <a:pt x="30" y="40"/>
                    </a:lnTo>
                    <a:lnTo>
                      <a:pt x="30" y="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8" name="Freeform 582"/>
              <p:cNvSpPr/>
              <p:nvPr/>
            </p:nvSpPr>
            <p:spPr bwMode="auto">
              <a:xfrm>
                <a:off x="4712" y="1061"/>
                <a:ext cx="50" cy="38"/>
              </a:xfrm>
              <a:custGeom>
                <a:avLst/>
                <a:gdLst>
                  <a:gd name="T0" fmla="*/ 0 w 50"/>
                  <a:gd name="T1" fmla="*/ 0 h 38"/>
                  <a:gd name="T2" fmla="*/ 0 w 50"/>
                  <a:gd name="T3" fmla="*/ 0 h 38"/>
                  <a:gd name="T4" fmla="*/ 0 w 50"/>
                  <a:gd name="T5" fmla="*/ 30 h 38"/>
                  <a:gd name="T6" fmla="*/ 50 w 50"/>
                  <a:gd name="T7" fmla="*/ 38 h 38"/>
                  <a:gd name="T8" fmla="*/ 50 w 50"/>
                  <a:gd name="T9" fmla="*/ 14 h 38"/>
                  <a:gd name="T10" fmla="*/ 0 w 50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0" y="0"/>
                    </a:lnTo>
                    <a:lnTo>
                      <a:pt x="0" y="30"/>
                    </a:lnTo>
                    <a:lnTo>
                      <a:pt x="50" y="38"/>
                    </a:lnTo>
                    <a:lnTo>
                      <a:pt x="50" y="1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9" name="Freeform 583"/>
              <p:cNvSpPr/>
              <p:nvPr/>
            </p:nvSpPr>
            <p:spPr bwMode="auto">
              <a:xfrm>
                <a:off x="4712" y="1061"/>
                <a:ext cx="50" cy="38"/>
              </a:xfrm>
              <a:custGeom>
                <a:avLst/>
                <a:gdLst>
                  <a:gd name="T0" fmla="*/ 0 w 50"/>
                  <a:gd name="T1" fmla="*/ 0 h 38"/>
                  <a:gd name="T2" fmla="*/ 0 w 50"/>
                  <a:gd name="T3" fmla="*/ 0 h 38"/>
                  <a:gd name="T4" fmla="*/ 0 w 50"/>
                  <a:gd name="T5" fmla="*/ 30 h 38"/>
                  <a:gd name="T6" fmla="*/ 50 w 50"/>
                  <a:gd name="T7" fmla="*/ 38 h 38"/>
                  <a:gd name="T8" fmla="*/ 50 w 50"/>
                  <a:gd name="T9" fmla="*/ 14 h 38"/>
                  <a:gd name="T10" fmla="*/ 0 w 50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0" y="0"/>
                    </a:lnTo>
                    <a:lnTo>
                      <a:pt x="0" y="30"/>
                    </a:lnTo>
                    <a:lnTo>
                      <a:pt x="50" y="38"/>
                    </a:lnTo>
                    <a:lnTo>
                      <a:pt x="50" y="1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0" name="Freeform 584"/>
              <p:cNvSpPr/>
              <p:nvPr/>
            </p:nvSpPr>
            <p:spPr bwMode="auto">
              <a:xfrm>
                <a:off x="4628" y="111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0 h 40"/>
                  <a:gd name="T4" fmla="*/ 0 w 30"/>
                  <a:gd name="T5" fmla="*/ 38 h 40"/>
                  <a:gd name="T6" fmla="*/ 30 w 30"/>
                  <a:gd name="T7" fmla="*/ 40 h 40"/>
                  <a:gd name="T8" fmla="*/ 30 w 30"/>
                  <a:gd name="T9" fmla="*/ 4 h 40"/>
                  <a:gd name="T10" fmla="*/ 0 w 30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30" y="40"/>
                    </a:lnTo>
                    <a:lnTo>
                      <a:pt x="30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1" name="Freeform 585"/>
              <p:cNvSpPr/>
              <p:nvPr/>
            </p:nvSpPr>
            <p:spPr bwMode="auto">
              <a:xfrm>
                <a:off x="4628" y="1117"/>
                <a:ext cx="30" cy="40"/>
              </a:xfrm>
              <a:custGeom>
                <a:avLst/>
                <a:gdLst>
                  <a:gd name="T0" fmla="*/ 0 w 30"/>
                  <a:gd name="T1" fmla="*/ 0 h 40"/>
                  <a:gd name="T2" fmla="*/ 0 w 30"/>
                  <a:gd name="T3" fmla="*/ 0 h 40"/>
                  <a:gd name="T4" fmla="*/ 0 w 30"/>
                  <a:gd name="T5" fmla="*/ 38 h 40"/>
                  <a:gd name="T6" fmla="*/ 30 w 30"/>
                  <a:gd name="T7" fmla="*/ 40 h 40"/>
                  <a:gd name="T8" fmla="*/ 30 w 30"/>
                  <a:gd name="T9" fmla="*/ 4 h 40"/>
                  <a:gd name="T10" fmla="*/ 0 w 30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40">
                    <a:moveTo>
                      <a:pt x="0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30" y="40"/>
                    </a:lnTo>
                    <a:lnTo>
                      <a:pt x="30" y="4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2" name="Freeform 586"/>
              <p:cNvSpPr/>
              <p:nvPr/>
            </p:nvSpPr>
            <p:spPr bwMode="auto">
              <a:xfrm>
                <a:off x="4682" y="1125"/>
                <a:ext cx="80" cy="36"/>
              </a:xfrm>
              <a:custGeom>
                <a:avLst/>
                <a:gdLst>
                  <a:gd name="T0" fmla="*/ 0 w 80"/>
                  <a:gd name="T1" fmla="*/ 0 h 36"/>
                  <a:gd name="T2" fmla="*/ 0 w 80"/>
                  <a:gd name="T3" fmla="*/ 32 h 36"/>
                  <a:gd name="T4" fmla="*/ 80 w 80"/>
                  <a:gd name="T5" fmla="*/ 36 h 36"/>
                  <a:gd name="T6" fmla="*/ 80 w 80"/>
                  <a:gd name="T7" fmla="*/ 36 h 36"/>
                  <a:gd name="T8" fmla="*/ 80 w 80"/>
                  <a:gd name="T9" fmla="*/ 10 h 36"/>
                  <a:gd name="T10" fmla="*/ 0 w 8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6">
                    <a:moveTo>
                      <a:pt x="0" y="0"/>
                    </a:moveTo>
                    <a:lnTo>
                      <a:pt x="0" y="32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1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3" name="Freeform 587"/>
              <p:cNvSpPr/>
              <p:nvPr/>
            </p:nvSpPr>
            <p:spPr bwMode="auto">
              <a:xfrm>
                <a:off x="4682" y="1125"/>
                <a:ext cx="80" cy="36"/>
              </a:xfrm>
              <a:custGeom>
                <a:avLst/>
                <a:gdLst>
                  <a:gd name="T0" fmla="*/ 0 w 80"/>
                  <a:gd name="T1" fmla="*/ 0 h 36"/>
                  <a:gd name="T2" fmla="*/ 0 w 80"/>
                  <a:gd name="T3" fmla="*/ 32 h 36"/>
                  <a:gd name="T4" fmla="*/ 80 w 80"/>
                  <a:gd name="T5" fmla="*/ 36 h 36"/>
                  <a:gd name="T6" fmla="*/ 80 w 80"/>
                  <a:gd name="T7" fmla="*/ 36 h 36"/>
                  <a:gd name="T8" fmla="*/ 80 w 80"/>
                  <a:gd name="T9" fmla="*/ 10 h 36"/>
                  <a:gd name="T10" fmla="*/ 0 w 8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6">
                    <a:moveTo>
                      <a:pt x="0" y="0"/>
                    </a:moveTo>
                    <a:lnTo>
                      <a:pt x="0" y="32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1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4" name="Freeform 588"/>
              <p:cNvSpPr/>
              <p:nvPr/>
            </p:nvSpPr>
            <p:spPr bwMode="auto">
              <a:xfrm>
                <a:off x="4516" y="1191"/>
                <a:ext cx="38" cy="50"/>
              </a:xfrm>
              <a:custGeom>
                <a:avLst/>
                <a:gdLst>
                  <a:gd name="T0" fmla="*/ 0 w 38"/>
                  <a:gd name="T1" fmla="*/ 0 h 50"/>
                  <a:gd name="T2" fmla="*/ 0 w 38"/>
                  <a:gd name="T3" fmla="*/ 0 h 50"/>
                  <a:gd name="T4" fmla="*/ 0 w 38"/>
                  <a:gd name="T5" fmla="*/ 50 h 50"/>
                  <a:gd name="T6" fmla="*/ 0 w 38"/>
                  <a:gd name="T7" fmla="*/ 50 h 50"/>
                  <a:gd name="T8" fmla="*/ 38 w 38"/>
                  <a:gd name="T9" fmla="*/ 46 h 50"/>
                  <a:gd name="T10" fmla="*/ 38 w 38"/>
                  <a:gd name="T11" fmla="*/ 0 h 50"/>
                  <a:gd name="T12" fmla="*/ 0 w 38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5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38" y="46"/>
                    </a:lnTo>
                    <a:lnTo>
                      <a:pt x="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5" name="Freeform 589"/>
              <p:cNvSpPr/>
              <p:nvPr/>
            </p:nvSpPr>
            <p:spPr bwMode="auto">
              <a:xfrm>
                <a:off x="4516" y="1191"/>
                <a:ext cx="38" cy="50"/>
              </a:xfrm>
              <a:custGeom>
                <a:avLst/>
                <a:gdLst>
                  <a:gd name="T0" fmla="*/ 0 w 38"/>
                  <a:gd name="T1" fmla="*/ 0 h 50"/>
                  <a:gd name="T2" fmla="*/ 0 w 38"/>
                  <a:gd name="T3" fmla="*/ 0 h 50"/>
                  <a:gd name="T4" fmla="*/ 0 w 38"/>
                  <a:gd name="T5" fmla="*/ 50 h 50"/>
                  <a:gd name="T6" fmla="*/ 0 w 38"/>
                  <a:gd name="T7" fmla="*/ 50 h 50"/>
                  <a:gd name="T8" fmla="*/ 38 w 38"/>
                  <a:gd name="T9" fmla="*/ 46 h 50"/>
                  <a:gd name="T10" fmla="*/ 38 w 38"/>
                  <a:gd name="T11" fmla="*/ 0 h 50"/>
                  <a:gd name="T12" fmla="*/ 0 w 38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50">
                    <a:moveTo>
                      <a:pt x="0" y="0"/>
                    </a:moveTo>
                    <a:lnTo>
                      <a:pt x="0" y="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38" y="46"/>
                    </a:lnTo>
                    <a:lnTo>
                      <a:pt x="38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6" name="Freeform 590"/>
              <p:cNvSpPr/>
              <p:nvPr/>
            </p:nvSpPr>
            <p:spPr bwMode="auto">
              <a:xfrm>
                <a:off x="4578" y="1191"/>
                <a:ext cx="56" cy="44"/>
              </a:xfrm>
              <a:custGeom>
                <a:avLst/>
                <a:gdLst>
                  <a:gd name="T0" fmla="*/ 0 w 56"/>
                  <a:gd name="T1" fmla="*/ 0 h 44"/>
                  <a:gd name="T2" fmla="*/ 0 w 56"/>
                  <a:gd name="T3" fmla="*/ 44 h 44"/>
                  <a:gd name="T4" fmla="*/ 56 w 56"/>
                  <a:gd name="T5" fmla="*/ 40 h 44"/>
                  <a:gd name="T6" fmla="*/ 56 w 56"/>
                  <a:gd name="T7" fmla="*/ 2 h 44"/>
                  <a:gd name="T8" fmla="*/ 0 w 56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44">
                    <a:moveTo>
                      <a:pt x="0" y="0"/>
                    </a:moveTo>
                    <a:lnTo>
                      <a:pt x="0" y="44"/>
                    </a:lnTo>
                    <a:lnTo>
                      <a:pt x="56" y="40"/>
                    </a:lnTo>
                    <a:lnTo>
                      <a:pt x="56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7" name="Freeform 591"/>
              <p:cNvSpPr/>
              <p:nvPr/>
            </p:nvSpPr>
            <p:spPr bwMode="auto">
              <a:xfrm>
                <a:off x="4578" y="1191"/>
                <a:ext cx="56" cy="44"/>
              </a:xfrm>
              <a:custGeom>
                <a:avLst/>
                <a:gdLst>
                  <a:gd name="T0" fmla="*/ 0 w 56"/>
                  <a:gd name="T1" fmla="*/ 0 h 44"/>
                  <a:gd name="T2" fmla="*/ 0 w 56"/>
                  <a:gd name="T3" fmla="*/ 44 h 44"/>
                  <a:gd name="T4" fmla="*/ 56 w 56"/>
                  <a:gd name="T5" fmla="*/ 40 h 44"/>
                  <a:gd name="T6" fmla="*/ 56 w 56"/>
                  <a:gd name="T7" fmla="*/ 2 h 44"/>
                  <a:gd name="T8" fmla="*/ 0 w 56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44">
                    <a:moveTo>
                      <a:pt x="0" y="0"/>
                    </a:moveTo>
                    <a:lnTo>
                      <a:pt x="0" y="44"/>
                    </a:lnTo>
                    <a:lnTo>
                      <a:pt x="56" y="40"/>
                    </a:lnTo>
                    <a:lnTo>
                      <a:pt x="56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8" name="Freeform 592"/>
              <p:cNvSpPr/>
              <p:nvPr/>
            </p:nvSpPr>
            <p:spPr bwMode="auto">
              <a:xfrm>
                <a:off x="4658" y="1193"/>
                <a:ext cx="60" cy="36"/>
              </a:xfrm>
              <a:custGeom>
                <a:avLst/>
                <a:gdLst>
                  <a:gd name="T0" fmla="*/ 0 w 60"/>
                  <a:gd name="T1" fmla="*/ 0 h 36"/>
                  <a:gd name="T2" fmla="*/ 0 w 60"/>
                  <a:gd name="T3" fmla="*/ 0 h 36"/>
                  <a:gd name="T4" fmla="*/ 0 w 60"/>
                  <a:gd name="T5" fmla="*/ 36 h 36"/>
                  <a:gd name="T6" fmla="*/ 60 w 60"/>
                  <a:gd name="T7" fmla="*/ 30 h 36"/>
                  <a:gd name="T8" fmla="*/ 60 w 60"/>
                  <a:gd name="T9" fmla="*/ 0 h 36"/>
                  <a:gd name="T10" fmla="*/ 0 w 6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3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60" y="30"/>
                    </a:lnTo>
                    <a:lnTo>
                      <a:pt x="6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9" name="Freeform 593"/>
              <p:cNvSpPr/>
              <p:nvPr/>
            </p:nvSpPr>
            <p:spPr bwMode="auto">
              <a:xfrm>
                <a:off x="4658" y="1193"/>
                <a:ext cx="60" cy="36"/>
              </a:xfrm>
              <a:custGeom>
                <a:avLst/>
                <a:gdLst>
                  <a:gd name="T0" fmla="*/ 0 w 60"/>
                  <a:gd name="T1" fmla="*/ 0 h 36"/>
                  <a:gd name="T2" fmla="*/ 0 w 60"/>
                  <a:gd name="T3" fmla="*/ 0 h 36"/>
                  <a:gd name="T4" fmla="*/ 0 w 60"/>
                  <a:gd name="T5" fmla="*/ 36 h 36"/>
                  <a:gd name="T6" fmla="*/ 60 w 60"/>
                  <a:gd name="T7" fmla="*/ 30 h 36"/>
                  <a:gd name="T8" fmla="*/ 60 w 60"/>
                  <a:gd name="T9" fmla="*/ 0 h 36"/>
                  <a:gd name="T10" fmla="*/ 0 w 60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36">
                    <a:moveTo>
                      <a:pt x="0" y="0"/>
                    </a:moveTo>
                    <a:lnTo>
                      <a:pt x="0" y="0"/>
                    </a:lnTo>
                    <a:lnTo>
                      <a:pt x="0" y="36"/>
                    </a:lnTo>
                    <a:lnTo>
                      <a:pt x="60" y="30"/>
                    </a:lnTo>
                    <a:lnTo>
                      <a:pt x="6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0" name="Freeform 594"/>
              <p:cNvSpPr/>
              <p:nvPr/>
            </p:nvSpPr>
            <p:spPr bwMode="auto">
              <a:xfrm>
                <a:off x="4742" y="1193"/>
                <a:ext cx="20" cy="28"/>
              </a:xfrm>
              <a:custGeom>
                <a:avLst/>
                <a:gdLst>
                  <a:gd name="T0" fmla="*/ 0 w 20"/>
                  <a:gd name="T1" fmla="*/ 0 h 28"/>
                  <a:gd name="T2" fmla="*/ 0 w 20"/>
                  <a:gd name="T3" fmla="*/ 0 h 28"/>
                  <a:gd name="T4" fmla="*/ 0 w 20"/>
                  <a:gd name="T5" fmla="*/ 28 h 28"/>
                  <a:gd name="T6" fmla="*/ 20 w 20"/>
                  <a:gd name="T7" fmla="*/ 26 h 28"/>
                  <a:gd name="T8" fmla="*/ 20 w 20"/>
                  <a:gd name="T9" fmla="*/ 2 h 28"/>
                  <a:gd name="T10" fmla="*/ 0 w 20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20" y="26"/>
                    </a:lnTo>
                    <a:lnTo>
                      <a:pt x="2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1" name="Freeform 595"/>
              <p:cNvSpPr/>
              <p:nvPr/>
            </p:nvSpPr>
            <p:spPr bwMode="auto">
              <a:xfrm>
                <a:off x="4742" y="1193"/>
                <a:ext cx="20" cy="28"/>
              </a:xfrm>
              <a:custGeom>
                <a:avLst/>
                <a:gdLst>
                  <a:gd name="T0" fmla="*/ 0 w 20"/>
                  <a:gd name="T1" fmla="*/ 0 h 28"/>
                  <a:gd name="T2" fmla="*/ 0 w 20"/>
                  <a:gd name="T3" fmla="*/ 0 h 28"/>
                  <a:gd name="T4" fmla="*/ 0 w 20"/>
                  <a:gd name="T5" fmla="*/ 28 h 28"/>
                  <a:gd name="T6" fmla="*/ 20 w 20"/>
                  <a:gd name="T7" fmla="*/ 26 h 28"/>
                  <a:gd name="T8" fmla="*/ 20 w 20"/>
                  <a:gd name="T9" fmla="*/ 2 h 28"/>
                  <a:gd name="T10" fmla="*/ 0 w 20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8">
                    <a:moveTo>
                      <a:pt x="0" y="0"/>
                    </a:moveTo>
                    <a:lnTo>
                      <a:pt x="0" y="0"/>
                    </a:lnTo>
                    <a:lnTo>
                      <a:pt x="0" y="28"/>
                    </a:lnTo>
                    <a:lnTo>
                      <a:pt x="20" y="26"/>
                    </a:lnTo>
                    <a:lnTo>
                      <a:pt x="20" y="2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2" name="Freeform 596"/>
              <p:cNvSpPr/>
              <p:nvPr/>
            </p:nvSpPr>
            <p:spPr bwMode="auto">
              <a:xfrm>
                <a:off x="4634" y="1263"/>
                <a:ext cx="24" cy="43"/>
              </a:xfrm>
              <a:custGeom>
                <a:avLst/>
                <a:gdLst>
                  <a:gd name="T0" fmla="*/ 24 w 24"/>
                  <a:gd name="T1" fmla="*/ 0 h 43"/>
                  <a:gd name="T2" fmla="*/ 24 w 24"/>
                  <a:gd name="T3" fmla="*/ 0 h 43"/>
                  <a:gd name="T4" fmla="*/ 0 w 24"/>
                  <a:gd name="T5" fmla="*/ 4 h 43"/>
                  <a:gd name="T6" fmla="*/ 0 w 24"/>
                  <a:gd name="T7" fmla="*/ 43 h 43"/>
                  <a:gd name="T8" fmla="*/ 24 w 24"/>
                  <a:gd name="T9" fmla="*/ 37 h 43"/>
                  <a:gd name="T10" fmla="*/ 24 w 2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3">
                    <a:moveTo>
                      <a:pt x="24" y="0"/>
                    </a:moveTo>
                    <a:lnTo>
                      <a:pt x="24" y="0"/>
                    </a:lnTo>
                    <a:lnTo>
                      <a:pt x="0" y="4"/>
                    </a:lnTo>
                    <a:lnTo>
                      <a:pt x="0" y="43"/>
                    </a:lnTo>
                    <a:lnTo>
                      <a:pt x="24" y="37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3" name="Freeform 597"/>
              <p:cNvSpPr/>
              <p:nvPr/>
            </p:nvSpPr>
            <p:spPr bwMode="auto">
              <a:xfrm>
                <a:off x="4634" y="1263"/>
                <a:ext cx="24" cy="43"/>
              </a:xfrm>
              <a:custGeom>
                <a:avLst/>
                <a:gdLst>
                  <a:gd name="T0" fmla="*/ 24 w 24"/>
                  <a:gd name="T1" fmla="*/ 0 h 43"/>
                  <a:gd name="T2" fmla="*/ 24 w 24"/>
                  <a:gd name="T3" fmla="*/ 0 h 43"/>
                  <a:gd name="T4" fmla="*/ 0 w 24"/>
                  <a:gd name="T5" fmla="*/ 4 h 43"/>
                  <a:gd name="T6" fmla="*/ 0 w 24"/>
                  <a:gd name="T7" fmla="*/ 43 h 43"/>
                  <a:gd name="T8" fmla="*/ 24 w 24"/>
                  <a:gd name="T9" fmla="*/ 37 h 43"/>
                  <a:gd name="T10" fmla="*/ 24 w 2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3">
                    <a:moveTo>
                      <a:pt x="24" y="0"/>
                    </a:moveTo>
                    <a:lnTo>
                      <a:pt x="24" y="0"/>
                    </a:lnTo>
                    <a:lnTo>
                      <a:pt x="0" y="4"/>
                    </a:lnTo>
                    <a:lnTo>
                      <a:pt x="0" y="43"/>
                    </a:lnTo>
                    <a:lnTo>
                      <a:pt x="24" y="37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4" name="Freeform 598"/>
              <p:cNvSpPr/>
              <p:nvPr/>
            </p:nvSpPr>
            <p:spPr bwMode="auto">
              <a:xfrm>
                <a:off x="4682" y="1251"/>
                <a:ext cx="80" cy="45"/>
              </a:xfrm>
              <a:custGeom>
                <a:avLst/>
                <a:gdLst>
                  <a:gd name="T0" fmla="*/ 80 w 80"/>
                  <a:gd name="T1" fmla="*/ 0 h 45"/>
                  <a:gd name="T2" fmla="*/ 0 w 80"/>
                  <a:gd name="T3" fmla="*/ 10 h 45"/>
                  <a:gd name="T4" fmla="*/ 0 w 80"/>
                  <a:gd name="T5" fmla="*/ 45 h 45"/>
                  <a:gd name="T6" fmla="*/ 0 w 80"/>
                  <a:gd name="T7" fmla="*/ 45 h 45"/>
                  <a:gd name="T8" fmla="*/ 80 w 80"/>
                  <a:gd name="T9" fmla="*/ 26 h 45"/>
                  <a:gd name="T10" fmla="*/ 80 w 80"/>
                  <a:gd name="T1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45">
                    <a:moveTo>
                      <a:pt x="80" y="0"/>
                    </a:moveTo>
                    <a:lnTo>
                      <a:pt x="0" y="10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80" y="26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5" name="Freeform 599"/>
              <p:cNvSpPr/>
              <p:nvPr/>
            </p:nvSpPr>
            <p:spPr bwMode="auto">
              <a:xfrm>
                <a:off x="4682" y="1251"/>
                <a:ext cx="80" cy="45"/>
              </a:xfrm>
              <a:custGeom>
                <a:avLst/>
                <a:gdLst>
                  <a:gd name="T0" fmla="*/ 80 w 80"/>
                  <a:gd name="T1" fmla="*/ 0 h 45"/>
                  <a:gd name="T2" fmla="*/ 0 w 80"/>
                  <a:gd name="T3" fmla="*/ 10 h 45"/>
                  <a:gd name="T4" fmla="*/ 0 w 80"/>
                  <a:gd name="T5" fmla="*/ 45 h 45"/>
                  <a:gd name="T6" fmla="*/ 0 w 80"/>
                  <a:gd name="T7" fmla="*/ 45 h 45"/>
                  <a:gd name="T8" fmla="*/ 80 w 80"/>
                  <a:gd name="T9" fmla="*/ 26 h 45"/>
                  <a:gd name="T10" fmla="*/ 80 w 80"/>
                  <a:gd name="T1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45">
                    <a:moveTo>
                      <a:pt x="80" y="0"/>
                    </a:moveTo>
                    <a:lnTo>
                      <a:pt x="0" y="10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80" y="26"/>
                    </a:lnTo>
                    <a:lnTo>
                      <a:pt x="8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6" name="Freeform 600"/>
              <p:cNvSpPr/>
              <p:nvPr/>
            </p:nvSpPr>
            <p:spPr bwMode="auto">
              <a:xfrm>
                <a:off x="4516" y="1356"/>
                <a:ext cx="48" cy="60"/>
              </a:xfrm>
              <a:custGeom>
                <a:avLst/>
                <a:gdLst>
                  <a:gd name="T0" fmla="*/ 48 w 48"/>
                  <a:gd name="T1" fmla="*/ 0 h 60"/>
                  <a:gd name="T2" fmla="*/ 48 w 48"/>
                  <a:gd name="T3" fmla="*/ 0 h 60"/>
                  <a:gd name="T4" fmla="*/ 0 w 48"/>
                  <a:gd name="T5" fmla="*/ 10 h 60"/>
                  <a:gd name="T6" fmla="*/ 0 w 48"/>
                  <a:gd name="T7" fmla="*/ 60 h 60"/>
                  <a:gd name="T8" fmla="*/ 48 w 48"/>
                  <a:gd name="T9" fmla="*/ 46 h 60"/>
                  <a:gd name="T10" fmla="*/ 48 w 48"/>
                  <a:gd name="T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60">
                    <a:moveTo>
                      <a:pt x="48" y="0"/>
                    </a:moveTo>
                    <a:lnTo>
                      <a:pt x="48" y="0"/>
                    </a:lnTo>
                    <a:lnTo>
                      <a:pt x="0" y="10"/>
                    </a:lnTo>
                    <a:lnTo>
                      <a:pt x="0" y="60"/>
                    </a:lnTo>
                    <a:lnTo>
                      <a:pt x="48" y="46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7" name="Freeform 601"/>
              <p:cNvSpPr/>
              <p:nvPr/>
            </p:nvSpPr>
            <p:spPr bwMode="auto">
              <a:xfrm>
                <a:off x="4516" y="1356"/>
                <a:ext cx="48" cy="60"/>
              </a:xfrm>
              <a:custGeom>
                <a:avLst/>
                <a:gdLst>
                  <a:gd name="T0" fmla="*/ 48 w 48"/>
                  <a:gd name="T1" fmla="*/ 0 h 60"/>
                  <a:gd name="T2" fmla="*/ 48 w 48"/>
                  <a:gd name="T3" fmla="*/ 0 h 60"/>
                  <a:gd name="T4" fmla="*/ 0 w 48"/>
                  <a:gd name="T5" fmla="*/ 10 h 60"/>
                  <a:gd name="T6" fmla="*/ 0 w 48"/>
                  <a:gd name="T7" fmla="*/ 60 h 60"/>
                  <a:gd name="T8" fmla="*/ 48 w 48"/>
                  <a:gd name="T9" fmla="*/ 46 h 60"/>
                  <a:gd name="T10" fmla="*/ 48 w 48"/>
                  <a:gd name="T1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60">
                    <a:moveTo>
                      <a:pt x="48" y="0"/>
                    </a:moveTo>
                    <a:lnTo>
                      <a:pt x="48" y="0"/>
                    </a:lnTo>
                    <a:lnTo>
                      <a:pt x="0" y="10"/>
                    </a:lnTo>
                    <a:lnTo>
                      <a:pt x="0" y="60"/>
                    </a:lnTo>
                    <a:lnTo>
                      <a:pt x="48" y="46"/>
                    </a:lnTo>
                    <a:lnTo>
                      <a:pt x="4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8" name="Freeform 602"/>
              <p:cNvSpPr/>
              <p:nvPr/>
            </p:nvSpPr>
            <p:spPr bwMode="auto">
              <a:xfrm>
                <a:off x="4616" y="1342"/>
                <a:ext cx="18" cy="44"/>
              </a:xfrm>
              <a:custGeom>
                <a:avLst/>
                <a:gdLst>
                  <a:gd name="T0" fmla="*/ 18 w 18"/>
                  <a:gd name="T1" fmla="*/ 0 h 44"/>
                  <a:gd name="T2" fmla="*/ 18 w 18"/>
                  <a:gd name="T3" fmla="*/ 0 h 44"/>
                  <a:gd name="T4" fmla="*/ 0 w 18"/>
                  <a:gd name="T5" fmla="*/ 4 h 44"/>
                  <a:gd name="T6" fmla="*/ 0 w 18"/>
                  <a:gd name="T7" fmla="*/ 44 h 44"/>
                  <a:gd name="T8" fmla="*/ 18 w 18"/>
                  <a:gd name="T9" fmla="*/ 38 h 44"/>
                  <a:gd name="T10" fmla="*/ 18 w 18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44">
                    <a:moveTo>
                      <a:pt x="18" y="0"/>
                    </a:moveTo>
                    <a:lnTo>
                      <a:pt x="18" y="0"/>
                    </a:lnTo>
                    <a:lnTo>
                      <a:pt x="0" y="4"/>
                    </a:lnTo>
                    <a:lnTo>
                      <a:pt x="0" y="44"/>
                    </a:lnTo>
                    <a:lnTo>
                      <a:pt x="18" y="38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9" name="Freeform 603"/>
              <p:cNvSpPr/>
              <p:nvPr/>
            </p:nvSpPr>
            <p:spPr bwMode="auto">
              <a:xfrm>
                <a:off x="4616" y="1342"/>
                <a:ext cx="18" cy="44"/>
              </a:xfrm>
              <a:custGeom>
                <a:avLst/>
                <a:gdLst>
                  <a:gd name="T0" fmla="*/ 18 w 18"/>
                  <a:gd name="T1" fmla="*/ 0 h 44"/>
                  <a:gd name="T2" fmla="*/ 18 w 18"/>
                  <a:gd name="T3" fmla="*/ 0 h 44"/>
                  <a:gd name="T4" fmla="*/ 0 w 18"/>
                  <a:gd name="T5" fmla="*/ 4 h 44"/>
                  <a:gd name="T6" fmla="*/ 0 w 18"/>
                  <a:gd name="T7" fmla="*/ 44 h 44"/>
                  <a:gd name="T8" fmla="*/ 18 w 18"/>
                  <a:gd name="T9" fmla="*/ 38 h 44"/>
                  <a:gd name="T10" fmla="*/ 18 w 18"/>
                  <a:gd name="T1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44">
                    <a:moveTo>
                      <a:pt x="18" y="0"/>
                    </a:moveTo>
                    <a:lnTo>
                      <a:pt x="18" y="0"/>
                    </a:lnTo>
                    <a:lnTo>
                      <a:pt x="0" y="4"/>
                    </a:lnTo>
                    <a:lnTo>
                      <a:pt x="0" y="44"/>
                    </a:lnTo>
                    <a:lnTo>
                      <a:pt x="18" y="38"/>
                    </a:lnTo>
                    <a:lnTo>
                      <a:pt x="1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0" name="Freeform 604"/>
              <p:cNvSpPr/>
              <p:nvPr/>
            </p:nvSpPr>
            <p:spPr bwMode="auto">
              <a:xfrm>
                <a:off x="4658" y="1324"/>
                <a:ext cx="56" cy="48"/>
              </a:xfrm>
              <a:custGeom>
                <a:avLst/>
                <a:gdLst>
                  <a:gd name="T0" fmla="*/ 56 w 56"/>
                  <a:gd name="T1" fmla="*/ 0 h 48"/>
                  <a:gd name="T2" fmla="*/ 56 w 56"/>
                  <a:gd name="T3" fmla="*/ 0 h 48"/>
                  <a:gd name="T4" fmla="*/ 24 w 56"/>
                  <a:gd name="T5" fmla="*/ 8 h 48"/>
                  <a:gd name="T6" fmla="*/ 24 w 56"/>
                  <a:gd name="T7" fmla="*/ 8 h 48"/>
                  <a:gd name="T8" fmla="*/ 24 w 56"/>
                  <a:gd name="T9" fmla="*/ 8 h 48"/>
                  <a:gd name="T10" fmla="*/ 24 w 56"/>
                  <a:gd name="T11" fmla="*/ 8 h 48"/>
                  <a:gd name="T12" fmla="*/ 24 w 56"/>
                  <a:gd name="T13" fmla="*/ 8 h 48"/>
                  <a:gd name="T14" fmla="*/ 24 w 56"/>
                  <a:gd name="T15" fmla="*/ 8 h 48"/>
                  <a:gd name="T16" fmla="*/ 24 w 56"/>
                  <a:gd name="T17" fmla="*/ 8 h 48"/>
                  <a:gd name="T18" fmla="*/ 0 w 56"/>
                  <a:gd name="T19" fmla="*/ 12 h 48"/>
                  <a:gd name="T20" fmla="*/ 0 w 56"/>
                  <a:gd name="T21" fmla="*/ 48 h 48"/>
                  <a:gd name="T22" fmla="*/ 56 w 56"/>
                  <a:gd name="T23" fmla="*/ 30 h 48"/>
                  <a:gd name="T24" fmla="*/ 56 w 56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8">
                    <a:moveTo>
                      <a:pt x="56" y="0"/>
                    </a:moveTo>
                    <a:lnTo>
                      <a:pt x="5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0" y="12"/>
                    </a:lnTo>
                    <a:lnTo>
                      <a:pt x="0" y="48"/>
                    </a:lnTo>
                    <a:lnTo>
                      <a:pt x="56" y="30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1" name="Freeform 605"/>
              <p:cNvSpPr/>
              <p:nvPr/>
            </p:nvSpPr>
            <p:spPr bwMode="auto">
              <a:xfrm>
                <a:off x="4658" y="1324"/>
                <a:ext cx="56" cy="48"/>
              </a:xfrm>
              <a:custGeom>
                <a:avLst/>
                <a:gdLst>
                  <a:gd name="T0" fmla="*/ 56 w 56"/>
                  <a:gd name="T1" fmla="*/ 0 h 48"/>
                  <a:gd name="T2" fmla="*/ 56 w 56"/>
                  <a:gd name="T3" fmla="*/ 0 h 48"/>
                  <a:gd name="T4" fmla="*/ 24 w 56"/>
                  <a:gd name="T5" fmla="*/ 8 h 48"/>
                  <a:gd name="T6" fmla="*/ 24 w 56"/>
                  <a:gd name="T7" fmla="*/ 8 h 48"/>
                  <a:gd name="T8" fmla="*/ 24 w 56"/>
                  <a:gd name="T9" fmla="*/ 8 h 48"/>
                  <a:gd name="T10" fmla="*/ 24 w 56"/>
                  <a:gd name="T11" fmla="*/ 8 h 48"/>
                  <a:gd name="T12" fmla="*/ 24 w 56"/>
                  <a:gd name="T13" fmla="*/ 8 h 48"/>
                  <a:gd name="T14" fmla="*/ 24 w 56"/>
                  <a:gd name="T15" fmla="*/ 8 h 48"/>
                  <a:gd name="T16" fmla="*/ 24 w 56"/>
                  <a:gd name="T17" fmla="*/ 8 h 48"/>
                  <a:gd name="T18" fmla="*/ 0 w 56"/>
                  <a:gd name="T19" fmla="*/ 12 h 48"/>
                  <a:gd name="T20" fmla="*/ 0 w 56"/>
                  <a:gd name="T21" fmla="*/ 48 h 48"/>
                  <a:gd name="T22" fmla="*/ 56 w 56"/>
                  <a:gd name="T23" fmla="*/ 30 h 48"/>
                  <a:gd name="T24" fmla="*/ 56 w 56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48">
                    <a:moveTo>
                      <a:pt x="56" y="0"/>
                    </a:moveTo>
                    <a:lnTo>
                      <a:pt x="5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0" y="12"/>
                    </a:lnTo>
                    <a:lnTo>
                      <a:pt x="0" y="48"/>
                    </a:lnTo>
                    <a:lnTo>
                      <a:pt x="56" y="30"/>
                    </a:lnTo>
                    <a:lnTo>
                      <a:pt x="5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2" name="Freeform 606"/>
              <p:cNvSpPr/>
              <p:nvPr/>
            </p:nvSpPr>
            <p:spPr bwMode="auto">
              <a:xfrm>
                <a:off x="4738" y="1314"/>
                <a:ext cx="24" cy="32"/>
              </a:xfrm>
              <a:custGeom>
                <a:avLst/>
                <a:gdLst>
                  <a:gd name="T0" fmla="*/ 24 w 24"/>
                  <a:gd name="T1" fmla="*/ 0 h 32"/>
                  <a:gd name="T2" fmla="*/ 24 w 24"/>
                  <a:gd name="T3" fmla="*/ 0 h 32"/>
                  <a:gd name="T4" fmla="*/ 0 w 24"/>
                  <a:gd name="T5" fmla="*/ 6 h 32"/>
                  <a:gd name="T6" fmla="*/ 0 w 24"/>
                  <a:gd name="T7" fmla="*/ 32 h 32"/>
                  <a:gd name="T8" fmla="*/ 0 w 24"/>
                  <a:gd name="T9" fmla="*/ 32 h 32"/>
                  <a:gd name="T10" fmla="*/ 24 w 24"/>
                  <a:gd name="T11" fmla="*/ 26 h 32"/>
                  <a:gd name="T12" fmla="*/ 24 w 24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2">
                    <a:moveTo>
                      <a:pt x="24" y="0"/>
                    </a:moveTo>
                    <a:lnTo>
                      <a:pt x="24" y="0"/>
                    </a:lnTo>
                    <a:lnTo>
                      <a:pt x="0" y="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4" y="26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3" name="Freeform 607"/>
              <p:cNvSpPr/>
              <p:nvPr/>
            </p:nvSpPr>
            <p:spPr bwMode="auto">
              <a:xfrm>
                <a:off x="4738" y="1314"/>
                <a:ext cx="24" cy="32"/>
              </a:xfrm>
              <a:custGeom>
                <a:avLst/>
                <a:gdLst>
                  <a:gd name="T0" fmla="*/ 24 w 24"/>
                  <a:gd name="T1" fmla="*/ 0 h 32"/>
                  <a:gd name="T2" fmla="*/ 24 w 24"/>
                  <a:gd name="T3" fmla="*/ 0 h 32"/>
                  <a:gd name="T4" fmla="*/ 0 w 24"/>
                  <a:gd name="T5" fmla="*/ 6 h 32"/>
                  <a:gd name="T6" fmla="*/ 0 w 24"/>
                  <a:gd name="T7" fmla="*/ 32 h 32"/>
                  <a:gd name="T8" fmla="*/ 0 w 24"/>
                  <a:gd name="T9" fmla="*/ 32 h 32"/>
                  <a:gd name="T10" fmla="*/ 24 w 24"/>
                  <a:gd name="T11" fmla="*/ 26 h 32"/>
                  <a:gd name="T12" fmla="*/ 24 w 24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32">
                    <a:moveTo>
                      <a:pt x="24" y="0"/>
                    </a:moveTo>
                    <a:lnTo>
                      <a:pt x="24" y="0"/>
                    </a:lnTo>
                    <a:lnTo>
                      <a:pt x="0" y="6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4" y="26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4" name="Freeform 608"/>
              <p:cNvSpPr/>
              <p:nvPr/>
            </p:nvSpPr>
            <p:spPr bwMode="auto">
              <a:xfrm>
                <a:off x="4516" y="1448"/>
                <a:ext cx="36" cy="62"/>
              </a:xfrm>
              <a:custGeom>
                <a:avLst/>
                <a:gdLst>
                  <a:gd name="T0" fmla="*/ 36 w 36"/>
                  <a:gd name="T1" fmla="*/ 0 h 62"/>
                  <a:gd name="T2" fmla="*/ 36 w 36"/>
                  <a:gd name="T3" fmla="*/ 0 h 62"/>
                  <a:gd name="T4" fmla="*/ 0 w 36"/>
                  <a:gd name="T5" fmla="*/ 12 h 62"/>
                  <a:gd name="T6" fmla="*/ 0 w 36"/>
                  <a:gd name="T7" fmla="*/ 62 h 62"/>
                  <a:gd name="T8" fmla="*/ 36 w 36"/>
                  <a:gd name="T9" fmla="*/ 46 h 62"/>
                  <a:gd name="T10" fmla="*/ 36 w 3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62">
                    <a:moveTo>
                      <a:pt x="36" y="0"/>
                    </a:moveTo>
                    <a:lnTo>
                      <a:pt x="36" y="0"/>
                    </a:lnTo>
                    <a:lnTo>
                      <a:pt x="0" y="12"/>
                    </a:lnTo>
                    <a:lnTo>
                      <a:pt x="0" y="62"/>
                    </a:lnTo>
                    <a:lnTo>
                      <a:pt x="36" y="46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5" name="Freeform 609"/>
              <p:cNvSpPr/>
              <p:nvPr/>
            </p:nvSpPr>
            <p:spPr bwMode="auto">
              <a:xfrm>
                <a:off x="4516" y="1448"/>
                <a:ext cx="36" cy="62"/>
              </a:xfrm>
              <a:custGeom>
                <a:avLst/>
                <a:gdLst>
                  <a:gd name="T0" fmla="*/ 36 w 36"/>
                  <a:gd name="T1" fmla="*/ 0 h 62"/>
                  <a:gd name="T2" fmla="*/ 36 w 36"/>
                  <a:gd name="T3" fmla="*/ 0 h 62"/>
                  <a:gd name="T4" fmla="*/ 0 w 36"/>
                  <a:gd name="T5" fmla="*/ 12 h 62"/>
                  <a:gd name="T6" fmla="*/ 0 w 36"/>
                  <a:gd name="T7" fmla="*/ 62 h 62"/>
                  <a:gd name="T8" fmla="*/ 36 w 36"/>
                  <a:gd name="T9" fmla="*/ 46 h 62"/>
                  <a:gd name="T10" fmla="*/ 36 w 3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62">
                    <a:moveTo>
                      <a:pt x="36" y="0"/>
                    </a:moveTo>
                    <a:lnTo>
                      <a:pt x="36" y="0"/>
                    </a:lnTo>
                    <a:lnTo>
                      <a:pt x="0" y="12"/>
                    </a:lnTo>
                    <a:lnTo>
                      <a:pt x="0" y="62"/>
                    </a:lnTo>
                    <a:lnTo>
                      <a:pt x="36" y="46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0" name="Group 811"/>
            <p:cNvGrpSpPr/>
            <p:nvPr/>
          </p:nvGrpSpPr>
          <p:grpSpPr bwMode="auto">
            <a:xfrm>
              <a:off x="-4373911" y="-404813"/>
              <a:ext cx="2409908" cy="3767136"/>
              <a:chOff x="4516" y="1332"/>
              <a:chExt cx="1518" cy="2373"/>
            </a:xfrm>
            <a:grpFill/>
          </p:grpSpPr>
          <p:sp>
            <p:nvSpPr>
              <p:cNvPr id="1166" name="Freeform 611"/>
              <p:cNvSpPr/>
              <p:nvPr/>
            </p:nvSpPr>
            <p:spPr bwMode="auto">
              <a:xfrm>
                <a:off x="4576" y="1404"/>
                <a:ext cx="104" cy="80"/>
              </a:xfrm>
              <a:custGeom>
                <a:avLst/>
                <a:gdLst>
                  <a:gd name="T0" fmla="*/ 104 w 104"/>
                  <a:gd name="T1" fmla="*/ 0 h 80"/>
                  <a:gd name="T2" fmla="*/ 104 w 104"/>
                  <a:gd name="T3" fmla="*/ 0 h 80"/>
                  <a:gd name="T4" fmla="*/ 0 w 104"/>
                  <a:gd name="T5" fmla="*/ 36 h 80"/>
                  <a:gd name="T6" fmla="*/ 0 w 104"/>
                  <a:gd name="T7" fmla="*/ 80 h 80"/>
                  <a:gd name="T8" fmla="*/ 104 w 104"/>
                  <a:gd name="T9" fmla="*/ 34 h 80"/>
                  <a:gd name="T10" fmla="*/ 104 w 10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4" h="80">
                    <a:moveTo>
                      <a:pt x="104" y="0"/>
                    </a:moveTo>
                    <a:lnTo>
                      <a:pt x="104" y="0"/>
                    </a:lnTo>
                    <a:lnTo>
                      <a:pt x="0" y="36"/>
                    </a:lnTo>
                    <a:lnTo>
                      <a:pt x="0" y="80"/>
                    </a:lnTo>
                    <a:lnTo>
                      <a:pt x="104" y="34"/>
                    </a:lnTo>
                    <a:lnTo>
                      <a:pt x="10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612"/>
              <p:cNvSpPr/>
              <p:nvPr/>
            </p:nvSpPr>
            <p:spPr bwMode="auto">
              <a:xfrm>
                <a:off x="4576" y="1404"/>
                <a:ext cx="104" cy="80"/>
              </a:xfrm>
              <a:custGeom>
                <a:avLst/>
                <a:gdLst>
                  <a:gd name="T0" fmla="*/ 104 w 104"/>
                  <a:gd name="T1" fmla="*/ 0 h 80"/>
                  <a:gd name="T2" fmla="*/ 104 w 104"/>
                  <a:gd name="T3" fmla="*/ 0 h 80"/>
                  <a:gd name="T4" fmla="*/ 0 w 104"/>
                  <a:gd name="T5" fmla="*/ 36 h 80"/>
                  <a:gd name="T6" fmla="*/ 0 w 104"/>
                  <a:gd name="T7" fmla="*/ 80 h 80"/>
                  <a:gd name="T8" fmla="*/ 104 w 104"/>
                  <a:gd name="T9" fmla="*/ 34 h 80"/>
                  <a:gd name="T10" fmla="*/ 104 w 10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4" h="80">
                    <a:moveTo>
                      <a:pt x="104" y="0"/>
                    </a:moveTo>
                    <a:lnTo>
                      <a:pt x="104" y="0"/>
                    </a:lnTo>
                    <a:lnTo>
                      <a:pt x="0" y="36"/>
                    </a:lnTo>
                    <a:lnTo>
                      <a:pt x="0" y="80"/>
                    </a:lnTo>
                    <a:lnTo>
                      <a:pt x="104" y="34"/>
                    </a:lnTo>
                    <a:lnTo>
                      <a:pt x="10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613"/>
              <p:cNvSpPr/>
              <p:nvPr/>
            </p:nvSpPr>
            <p:spPr bwMode="auto">
              <a:xfrm>
                <a:off x="4704" y="1376"/>
                <a:ext cx="58" cy="50"/>
              </a:xfrm>
              <a:custGeom>
                <a:avLst/>
                <a:gdLst>
                  <a:gd name="T0" fmla="*/ 58 w 58"/>
                  <a:gd name="T1" fmla="*/ 0 h 50"/>
                  <a:gd name="T2" fmla="*/ 0 w 58"/>
                  <a:gd name="T3" fmla="*/ 20 h 50"/>
                  <a:gd name="T4" fmla="*/ 0 w 58"/>
                  <a:gd name="T5" fmla="*/ 50 h 50"/>
                  <a:gd name="T6" fmla="*/ 58 w 58"/>
                  <a:gd name="T7" fmla="*/ 24 h 50"/>
                  <a:gd name="T8" fmla="*/ 58 w 58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0">
                    <a:moveTo>
                      <a:pt x="58" y="0"/>
                    </a:moveTo>
                    <a:lnTo>
                      <a:pt x="0" y="20"/>
                    </a:lnTo>
                    <a:lnTo>
                      <a:pt x="0" y="50"/>
                    </a:lnTo>
                    <a:lnTo>
                      <a:pt x="58" y="24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614"/>
              <p:cNvSpPr/>
              <p:nvPr/>
            </p:nvSpPr>
            <p:spPr bwMode="auto">
              <a:xfrm>
                <a:off x="4704" y="1376"/>
                <a:ext cx="58" cy="50"/>
              </a:xfrm>
              <a:custGeom>
                <a:avLst/>
                <a:gdLst>
                  <a:gd name="T0" fmla="*/ 58 w 58"/>
                  <a:gd name="T1" fmla="*/ 0 h 50"/>
                  <a:gd name="T2" fmla="*/ 0 w 58"/>
                  <a:gd name="T3" fmla="*/ 20 h 50"/>
                  <a:gd name="T4" fmla="*/ 0 w 58"/>
                  <a:gd name="T5" fmla="*/ 50 h 50"/>
                  <a:gd name="T6" fmla="*/ 58 w 58"/>
                  <a:gd name="T7" fmla="*/ 24 h 50"/>
                  <a:gd name="T8" fmla="*/ 58 w 58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50">
                    <a:moveTo>
                      <a:pt x="58" y="0"/>
                    </a:moveTo>
                    <a:lnTo>
                      <a:pt x="0" y="20"/>
                    </a:lnTo>
                    <a:lnTo>
                      <a:pt x="0" y="50"/>
                    </a:lnTo>
                    <a:lnTo>
                      <a:pt x="58" y="24"/>
                    </a:lnTo>
                    <a:lnTo>
                      <a:pt x="5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615"/>
              <p:cNvSpPr/>
              <p:nvPr/>
            </p:nvSpPr>
            <p:spPr bwMode="auto">
              <a:xfrm>
                <a:off x="4516" y="1506"/>
                <a:ext cx="94" cy="92"/>
              </a:xfrm>
              <a:custGeom>
                <a:avLst/>
                <a:gdLst>
                  <a:gd name="T0" fmla="*/ 94 w 94"/>
                  <a:gd name="T1" fmla="*/ 0 h 92"/>
                  <a:gd name="T2" fmla="*/ 0 w 94"/>
                  <a:gd name="T3" fmla="*/ 42 h 92"/>
                  <a:gd name="T4" fmla="*/ 0 w 94"/>
                  <a:gd name="T5" fmla="*/ 92 h 92"/>
                  <a:gd name="T6" fmla="*/ 94 w 94"/>
                  <a:gd name="T7" fmla="*/ 42 h 92"/>
                  <a:gd name="T8" fmla="*/ 94 w 94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2">
                    <a:moveTo>
                      <a:pt x="94" y="0"/>
                    </a:moveTo>
                    <a:lnTo>
                      <a:pt x="0" y="42"/>
                    </a:lnTo>
                    <a:lnTo>
                      <a:pt x="0" y="92"/>
                    </a:lnTo>
                    <a:lnTo>
                      <a:pt x="94" y="42"/>
                    </a:lnTo>
                    <a:lnTo>
                      <a:pt x="9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616"/>
              <p:cNvSpPr/>
              <p:nvPr/>
            </p:nvSpPr>
            <p:spPr bwMode="auto">
              <a:xfrm>
                <a:off x="4516" y="1506"/>
                <a:ext cx="94" cy="92"/>
              </a:xfrm>
              <a:custGeom>
                <a:avLst/>
                <a:gdLst>
                  <a:gd name="T0" fmla="*/ 94 w 94"/>
                  <a:gd name="T1" fmla="*/ 0 h 92"/>
                  <a:gd name="T2" fmla="*/ 0 w 94"/>
                  <a:gd name="T3" fmla="*/ 42 h 92"/>
                  <a:gd name="T4" fmla="*/ 0 w 94"/>
                  <a:gd name="T5" fmla="*/ 92 h 92"/>
                  <a:gd name="T6" fmla="*/ 94 w 94"/>
                  <a:gd name="T7" fmla="*/ 42 h 92"/>
                  <a:gd name="T8" fmla="*/ 94 w 94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92">
                    <a:moveTo>
                      <a:pt x="94" y="0"/>
                    </a:moveTo>
                    <a:lnTo>
                      <a:pt x="0" y="42"/>
                    </a:lnTo>
                    <a:lnTo>
                      <a:pt x="0" y="92"/>
                    </a:lnTo>
                    <a:lnTo>
                      <a:pt x="94" y="42"/>
                    </a:lnTo>
                    <a:lnTo>
                      <a:pt x="9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617"/>
              <p:cNvSpPr/>
              <p:nvPr/>
            </p:nvSpPr>
            <p:spPr bwMode="auto">
              <a:xfrm>
                <a:off x="4634" y="1464"/>
                <a:ext cx="76" cy="70"/>
              </a:xfrm>
              <a:custGeom>
                <a:avLst/>
                <a:gdLst>
                  <a:gd name="T0" fmla="*/ 76 w 76"/>
                  <a:gd name="T1" fmla="*/ 0 h 70"/>
                  <a:gd name="T2" fmla="*/ 0 w 76"/>
                  <a:gd name="T3" fmla="*/ 32 h 70"/>
                  <a:gd name="T4" fmla="*/ 0 w 76"/>
                  <a:gd name="T5" fmla="*/ 70 h 70"/>
                  <a:gd name="T6" fmla="*/ 0 w 76"/>
                  <a:gd name="T7" fmla="*/ 70 h 70"/>
                  <a:gd name="T8" fmla="*/ 76 w 76"/>
                  <a:gd name="T9" fmla="*/ 30 h 70"/>
                  <a:gd name="T10" fmla="*/ 76 w 76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70">
                    <a:moveTo>
                      <a:pt x="76" y="0"/>
                    </a:moveTo>
                    <a:lnTo>
                      <a:pt x="0" y="3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76" y="30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618"/>
              <p:cNvSpPr/>
              <p:nvPr/>
            </p:nvSpPr>
            <p:spPr bwMode="auto">
              <a:xfrm>
                <a:off x="4634" y="1464"/>
                <a:ext cx="76" cy="70"/>
              </a:xfrm>
              <a:custGeom>
                <a:avLst/>
                <a:gdLst>
                  <a:gd name="T0" fmla="*/ 76 w 76"/>
                  <a:gd name="T1" fmla="*/ 0 h 70"/>
                  <a:gd name="T2" fmla="*/ 0 w 76"/>
                  <a:gd name="T3" fmla="*/ 32 h 70"/>
                  <a:gd name="T4" fmla="*/ 0 w 76"/>
                  <a:gd name="T5" fmla="*/ 70 h 70"/>
                  <a:gd name="T6" fmla="*/ 0 w 76"/>
                  <a:gd name="T7" fmla="*/ 70 h 70"/>
                  <a:gd name="T8" fmla="*/ 76 w 76"/>
                  <a:gd name="T9" fmla="*/ 30 h 70"/>
                  <a:gd name="T10" fmla="*/ 76 w 76"/>
                  <a:gd name="T11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70">
                    <a:moveTo>
                      <a:pt x="76" y="0"/>
                    </a:moveTo>
                    <a:lnTo>
                      <a:pt x="0" y="3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76" y="30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619"/>
              <p:cNvSpPr/>
              <p:nvPr/>
            </p:nvSpPr>
            <p:spPr bwMode="auto">
              <a:xfrm>
                <a:off x="4734" y="1442"/>
                <a:ext cx="28" cy="40"/>
              </a:xfrm>
              <a:custGeom>
                <a:avLst/>
                <a:gdLst>
                  <a:gd name="T0" fmla="*/ 28 w 28"/>
                  <a:gd name="T1" fmla="*/ 0 h 40"/>
                  <a:gd name="T2" fmla="*/ 28 w 28"/>
                  <a:gd name="T3" fmla="*/ 0 h 40"/>
                  <a:gd name="T4" fmla="*/ 0 w 28"/>
                  <a:gd name="T5" fmla="*/ 12 h 40"/>
                  <a:gd name="T6" fmla="*/ 0 w 28"/>
                  <a:gd name="T7" fmla="*/ 40 h 40"/>
                  <a:gd name="T8" fmla="*/ 28 w 28"/>
                  <a:gd name="T9" fmla="*/ 24 h 40"/>
                  <a:gd name="T10" fmla="*/ 28 w 28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0">
                    <a:moveTo>
                      <a:pt x="28" y="0"/>
                    </a:moveTo>
                    <a:lnTo>
                      <a:pt x="28" y="0"/>
                    </a:lnTo>
                    <a:lnTo>
                      <a:pt x="0" y="12"/>
                    </a:lnTo>
                    <a:lnTo>
                      <a:pt x="0" y="40"/>
                    </a:lnTo>
                    <a:lnTo>
                      <a:pt x="28" y="2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620"/>
              <p:cNvSpPr/>
              <p:nvPr/>
            </p:nvSpPr>
            <p:spPr bwMode="auto">
              <a:xfrm>
                <a:off x="4734" y="1442"/>
                <a:ext cx="28" cy="40"/>
              </a:xfrm>
              <a:custGeom>
                <a:avLst/>
                <a:gdLst>
                  <a:gd name="T0" fmla="*/ 28 w 28"/>
                  <a:gd name="T1" fmla="*/ 0 h 40"/>
                  <a:gd name="T2" fmla="*/ 28 w 28"/>
                  <a:gd name="T3" fmla="*/ 0 h 40"/>
                  <a:gd name="T4" fmla="*/ 0 w 28"/>
                  <a:gd name="T5" fmla="*/ 12 h 40"/>
                  <a:gd name="T6" fmla="*/ 0 w 28"/>
                  <a:gd name="T7" fmla="*/ 40 h 40"/>
                  <a:gd name="T8" fmla="*/ 28 w 28"/>
                  <a:gd name="T9" fmla="*/ 24 h 40"/>
                  <a:gd name="T10" fmla="*/ 28 w 28"/>
                  <a:gd name="T1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40">
                    <a:moveTo>
                      <a:pt x="28" y="0"/>
                    </a:moveTo>
                    <a:lnTo>
                      <a:pt x="28" y="0"/>
                    </a:lnTo>
                    <a:lnTo>
                      <a:pt x="0" y="12"/>
                    </a:lnTo>
                    <a:lnTo>
                      <a:pt x="0" y="40"/>
                    </a:lnTo>
                    <a:lnTo>
                      <a:pt x="28" y="24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621"/>
              <p:cNvSpPr/>
              <p:nvPr/>
            </p:nvSpPr>
            <p:spPr bwMode="auto">
              <a:xfrm>
                <a:off x="4516" y="1616"/>
                <a:ext cx="40" cy="72"/>
              </a:xfrm>
              <a:custGeom>
                <a:avLst/>
                <a:gdLst>
                  <a:gd name="T0" fmla="*/ 40 w 40"/>
                  <a:gd name="T1" fmla="*/ 0 h 72"/>
                  <a:gd name="T2" fmla="*/ 40 w 40"/>
                  <a:gd name="T3" fmla="*/ 0 h 72"/>
                  <a:gd name="T4" fmla="*/ 0 w 40"/>
                  <a:gd name="T5" fmla="*/ 22 h 72"/>
                  <a:gd name="T6" fmla="*/ 0 w 40"/>
                  <a:gd name="T7" fmla="*/ 72 h 72"/>
                  <a:gd name="T8" fmla="*/ 40 w 40"/>
                  <a:gd name="T9" fmla="*/ 46 h 72"/>
                  <a:gd name="T10" fmla="*/ 40 w 40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2">
                    <a:moveTo>
                      <a:pt x="40" y="0"/>
                    </a:moveTo>
                    <a:lnTo>
                      <a:pt x="40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40" y="46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622"/>
              <p:cNvSpPr/>
              <p:nvPr/>
            </p:nvSpPr>
            <p:spPr bwMode="auto">
              <a:xfrm>
                <a:off x="4516" y="1616"/>
                <a:ext cx="40" cy="72"/>
              </a:xfrm>
              <a:custGeom>
                <a:avLst/>
                <a:gdLst>
                  <a:gd name="T0" fmla="*/ 40 w 40"/>
                  <a:gd name="T1" fmla="*/ 0 h 72"/>
                  <a:gd name="T2" fmla="*/ 40 w 40"/>
                  <a:gd name="T3" fmla="*/ 0 h 72"/>
                  <a:gd name="T4" fmla="*/ 0 w 40"/>
                  <a:gd name="T5" fmla="*/ 22 h 72"/>
                  <a:gd name="T6" fmla="*/ 0 w 40"/>
                  <a:gd name="T7" fmla="*/ 72 h 72"/>
                  <a:gd name="T8" fmla="*/ 40 w 40"/>
                  <a:gd name="T9" fmla="*/ 46 h 72"/>
                  <a:gd name="T10" fmla="*/ 40 w 40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2">
                    <a:moveTo>
                      <a:pt x="40" y="0"/>
                    </a:moveTo>
                    <a:lnTo>
                      <a:pt x="40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40" y="46"/>
                    </a:lnTo>
                    <a:lnTo>
                      <a:pt x="4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Freeform 623"/>
              <p:cNvSpPr/>
              <p:nvPr/>
            </p:nvSpPr>
            <p:spPr bwMode="auto">
              <a:xfrm>
                <a:off x="4612" y="1574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0 h 52"/>
                  <a:gd name="T4" fmla="*/ 0 w 22"/>
                  <a:gd name="T5" fmla="*/ 12 h 52"/>
                  <a:gd name="T6" fmla="*/ 0 w 22"/>
                  <a:gd name="T7" fmla="*/ 52 h 52"/>
                  <a:gd name="T8" fmla="*/ 22 w 22"/>
                  <a:gd name="T9" fmla="*/ 38 h 52"/>
                  <a:gd name="T10" fmla="*/ 22 w 22"/>
                  <a:gd name="T1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0"/>
                    </a:lnTo>
                    <a:lnTo>
                      <a:pt x="0" y="12"/>
                    </a:lnTo>
                    <a:lnTo>
                      <a:pt x="0" y="52"/>
                    </a:lnTo>
                    <a:lnTo>
                      <a:pt x="22" y="38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Freeform 624"/>
              <p:cNvSpPr/>
              <p:nvPr/>
            </p:nvSpPr>
            <p:spPr bwMode="auto">
              <a:xfrm>
                <a:off x="4612" y="1574"/>
                <a:ext cx="22" cy="52"/>
              </a:xfrm>
              <a:custGeom>
                <a:avLst/>
                <a:gdLst>
                  <a:gd name="T0" fmla="*/ 22 w 22"/>
                  <a:gd name="T1" fmla="*/ 0 h 52"/>
                  <a:gd name="T2" fmla="*/ 22 w 22"/>
                  <a:gd name="T3" fmla="*/ 0 h 52"/>
                  <a:gd name="T4" fmla="*/ 0 w 22"/>
                  <a:gd name="T5" fmla="*/ 12 h 52"/>
                  <a:gd name="T6" fmla="*/ 0 w 22"/>
                  <a:gd name="T7" fmla="*/ 52 h 52"/>
                  <a:gd name="T8" fmla="*/ 22 w 22"/>
                  <a:gd name="T9" fmla="*/ 38 h 52"/>
                  <a:gd name="T10" fmla="*/ 22 w 22"/>
                  <a:gd name="T1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52">
                    <a:moveTo>
                      <a:pt x="22" y="0"/>
                    </a:moveTo>
                    <a:lnTo>
                      <a:pt x="22" y="0"/>
                    </a:lnTo>
                    <a:lnTo>
                      <a:pt x="0" y="12"/>
                    </a:lnTo>
                    <a:lnTo>
                      <a:pt x="0" y="52"/>
                    </a:lnTo>
                    <a:lnTo>
                      <a:pt x="22" y="38"/>
                    </a:lnTo>
                    <a:lnTo>
                      <a:pt x="2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Freeform 625"/>
              <p:cNvSpPr/>
              <p:nvPr/>
            </p:nvSpPr>
            <p:spPr bwMode="auto">
              <a:xfrm>
                <a:off x="4658" y="1542"/>
                <a:ext cx="36" cy="56"/>
              </a:xfrm>
              <a:custGeom>
                <a:avLst/>
                <a:gdLst>
                  <a:gd name="T0" fmla="*/ 36 w 36"/>
                  <a:gd name="T1" fmla="*/ 0 h 56"/>
                  <a:gd name="T2" fmla="*/ 36 w 36"/>
                  <a:gd name="T3" fmla="*/ 0 h 56"/>
                  <a:gd name="T4" fmla="*/ 0 w 36"/>
                  <a:gd name="T5" fmla="*/ 20 h 56"/>
                  <a:gd name="T6" fmla="*/ 0 w 36"/>
                  <a:gd name="T7" fmla="*/ 56 h 56"/>
                  <a:gd name="T8" fmla="*/ 36 w 36"/>
                  <a:gd name="T9" fmla="*/ 32 h 56"/>
                  <a:gd name="T10" fmla="*/ 36 w 3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56">
                    <a:moveTo>
                      <a:pt x="36" y="0"/>
                    </a:moveTo>
                    <a:lnTo>
                      <a:pt x="36" y="0"/>
                    </a:lnTo>
                    <a:lnTo>
                      <a:pt x="0" y="20"/>
                    </a:lnTo>
                    <a:lnTo>
                      <a:pt x="0" y="56"/>
                    </a:lnTo>
                    <a:lnTo>
                      <a:pt x="36" y="3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Freeform 626"/>
              <p:cNvSpPr/>
              <p:nvPr/>
            </p:nvSpPr>
            <p:spPr bwMode="auto">
              <a:xfrm>
                <a:off x="4658" y="1542"/>
                <a:ext cx="36" cy="56"/>
              </a:xfrm>
              <a:custGeom>
                <a:avLst/>
                <a:gdLst>
                  <a:gd name="T0" fmla="*/ 36 w 36"/>
                  <a:gd name="T1" fmla="*/ 0 h 56"/>
                  <a:gd name="T2" fmla="*/ 36 w 36"/>
                  <a:gd name="T3" fmla="*/ 0 h 56"/>
                  <a:gd name="T4" fmla="*/ 0 w 36"/>
                  <a:gd name="T5" fmla="*/ 20 h 56"/>
                  <a:gd name="T6" fmla="*/ 0 w 36"/>
                  <a:gd name="T7" fmla="*/ 56 h 56"/>
                  <a:gd name="T8" fmla="*/ 36 w 36"/>
                  <a:gd name="T9" fmla="*/ 32 h 56"/>
                  <a:gd name="T10" fmla="*/ 36 w 36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56">
                    <a:moveTo>
                      <a:pt x="36" y="0"/>
                    </a:moveTo>
                    <a:lnTo>
                      <a:pt x="36" y="0"/>
                    </a:lnTo>
                    <a:lnTo>
                      <a:pt x="0" y="20"/>
                    </a:lnTo>
                    <a:lnTo>
                      <a:pt x="0" y="56"/>
                    </a:lnTo>
                    <a:lnTo>
                      <a:pt x="36" y="32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Freeform 627"/>
              <p:cNvSpPr/>
              <p:nvPr/>
            </p:nvSpPr>
            <p:spPr bwMode="auto">
              <a:xfrm>
                <a:off x="4718" y="1506"/>
                <a:ext cx="44" cy="52"/>
              </a:xfrm>
              <a:custGeom>
                <a:avLst/>
                <a:gdLst>
                  <a:gd name="T0" fmla="*/ 44 w 44"/>
                  <a:gd name="T1" fmla="*/ 0 h 52"/>
                  <a:gd name="T2" fmla="*/ 0 w 44"/>
                  <a:gd name="T3" fmla="*/ 24 h 52"/>
                  <a:gd name="T4" fmla="*/ 0 w 44"/>
                  <a:gd name="T5" fmla="*/ 52 h 52"/>
                  <a:gd name="T6" fmla="*/ 44 w 44"/>
                  <a:gd name="T7" fmla="*/ 26 h 52"/>
                  <a:gd name="T8" fmla="*/ 44 w 44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52">
                    <a:moveTo>
                      <a:pt x="44" y="0"/>
                    </a:moveTo>
                    <a:lnTo>
                      <a:pt x="0" y="24"/>
                    </a:lnTo>
                    <a:lnTo>
                      <a:pt x="0" y="52"/>
                    </a:lnTo>
                    <a:lnTo>
                      <a:pt x="44" y="26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Freeform 628"/>
              <p:cNvSpPr/>
              <p:nvPr/>
            </p:nvSpPr>
            <p:spPr bwMode="auto">
              <a:xfrm>
                <a:off x="4718" y="1506"/>
                <a:ext cx="44" cy="52"/>
              </a:xfrm>
              <a:custGeom>
                <a:avLst/>
                <a:gdLst>
                  <a:gd name="T0" fmla="*/ 44 w 44"/>
                  <a:gd name="T1" fmla="*/ 0 h 52"/>
                  <a:gd name="T2" fmla="*/ 0 w 44"/>
                  <a:gd name="T3" fmla="*/ 24 h 52"/>
                  <a:gd name="T4" fmla="*/ 0 w 44"/>
                  <a:gd name="T5" fmla="*/ 52 h 52"/>
                  <a:gd name="T6" fmla="*/ 44 w 44"/>
                  <a:gd name="T7" fmla="*/ 26 h 52"/>
                  <a:gd name="T8" fmla="*/ 44 w 44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52">
                    <a:moveTo>
                      <a:pt x="44" y="0"/>
                    </a:moveTo>
                    <a:lnTo>
                      <a:pt x="0" y="24"/>
                    </a:lnTo>
                    <a:lnTo>
                      <a:pt x="0" y="52"/>
                    </a:lnTo>
                    <a:lnTo>
                      <a:pt x="44" y="26"/>
                    </a:lnTo>
                    <a:lnTo>
                      <a:pt x="4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629"/>
              <p:cNvSpPr/>
              <p:nvPr/>
            </p:nvSpPr>
            <p:spPr bwMode="auto">
              <a:xfrm>
                <a:off x="4516" y="1682"/>
                <a:ext cx="64" cy="86"/>
              </a:xfrm>
              <a:custGeom>
                <a:avLst/>
                <a:gdLst>
                  <a:gd name="T0" fmla="*/ 64 w 64"/>
                  <a:gd name="T1" fmla="*/ 0 h 86"/>
                  <a:gd name="T2" fmla="*/ 64 w 64"/>
                  <a:gd name="T3" fmla="*/ 0 h 86"/>
                  <a:gd name="T4" fmla="*/ 0 w 64"/>
                  <a:gd name="T5" fmla="*/ 36 h 86"/>
                  <a:gd name="T6" fmla="*/ 0 w 64"/>
                  <a:gd name="T7" fmla="*/ 86 h 86"/>
                  <a:gd name="T8" fmla="*/ 64 w 64"/>
                  <a:gd name="T9" fmla="*/ 42 h 86"/>
                  <a:gd name="T10" fmla="*/ 64 w 64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86">
                    <a:moveTo>
                      <a:pt x="64" y="0"/>
                    </a:moveTo>
                    <a:lnTo>
                      <a:pt x="64" y="0"/>
                    </a:lnTo>
                    <a:lnTo>
                      <a:pt x="0" y="36"/>
                    </a:lnTo>
                    <a:lnTo>
                      <a:pt x="0" y="86"/>
                    </a:lnTo>
                    <a:lnTo>
                      <a:pt x="64" y="4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630"/>
              <p:cNvSpPr/>
              <p:nvPr/>
            </p:nvSpPr>
            <p:spPr bwMode="auto">
              <a:xfrm>
                <a:off x="4516" y="1682"/>
                <a:ext cx="64" cy="86"/>
              </a:xfrm>
              <a:custGeom>
                <a:avLst/>
                <a:gdLst>
                  <a:gd name="T0" fmla="*/ 64 w 64"/>
                  <a:gd name="T1" fmla="*/ 0 h 86"/>
                  <a:gd name="T2" fmla="*/ 64 w 64"/>
                  <a:gd name="T3" fmla="*/ 0 h 86"/>
                  <a:gd name="T4" fmla="*/ 0 w 64"/>
                  <a:gd name="T5" fmla="*/ 36 h 86"/>
                  <a:gd name="T6" fmla="*/ 0 w 64"/>
                  <a:gd name="T7" fmla="*/ 86 h 86"/>
                  <a:gd name="T8" fmla="*/ 64 w 64"/>
                  <a:gd name="T9" fmla="*/ 42 h 86"/>
                  <a:gd name="T10" fmla="*/ 64 w 64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86">
                    <a:moveTo>
                      <a:pt x="64" y="0"/>
                    </a:moveTo>
                    <a:lnTo>
                      <a:pt x="64" y="0"/>
                    </a:lnTo>
                    <a:lnTo>
                      <a:pt x="0" y="36"/>
                    </a:lnTo>
                    <a:lnTo>
                      <a:pt x="0" y="86"/>
                    </a:lnTo>
                    <a:lnTo>
                      <a:pt x="64" y="42"/>
                    </a:lnTo>
                    <a:lnTo>
                      <a:pt x="6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631"/>
              <p:cNvSpPr/>
              <p:nvPr/>
            </p:nvSpPr>
            <p:spPr bwMode="auto">
              <a:xfrm>
                <a:off x="4604" y="1636"/>
                <a:ext cx="54" cy="72"/>
              </a:xfrm>
              <a:custGeom>
                <a:avLst/>
                <a:gdLst>
                  <a:gd name="T0" fmla="*/ 54 w 54"/>
                  <a:gd name="T1" fmla="*/ 0 h 72"/>
                  <a:gd name="T2" fmla="*/ 0 w 54"/>
                  <a:gd name="T3" fmla="*/ 32 h 72"/>
                  <a:gd name="T4" fmla="*/ 0 w 54"/>
                  <a:gd name="T5" fmla="*/ 72 h 72"/>
                  <a:gd name="T6" fmla="*/ 54 w 54"/>
                  <a:gd name="T7" fmla="*/ 34 h 72"/>
                  <a:gd name="T8" fmla="*/ 54 w 5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54" y="0"/>
                    </a:moveTo>
                    <a:lnTo>
                      <a:pt x="0" y="32"/>
                    </a:lnTo>
                    <a:lnTo>
                      <a:pt x="0" y="72"/>
                    </a:lnTo>
                    <a:lnTo>
                      <a:pt x="54" y="34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632"/>
              <p:cNvSpPr/>
              <p:nvPr/>
            </p:nvSpPr>
            <p:spPr bwMode="auto">
              <a:xfrm>
                <a:off x="4604" y="1636"/>
                <a:ext cx="54" cy="72"/>
              </a:xfrm>
              <a:custGeom>
                <a:avLst/>
                <a:gdLst>
                  <a:gd name="T0" fmla="*/ 54 w 54"/>
                  <a:gd name="T1" fmla="*/ 0 h 72"/>
                  <a:gd name="T2" fmla="*/ 0 w 54"/>
                  <a:gd name="T3" fmla="*/ 32 h 72"/>
                  <a:gd name="T4" fmla="*/ 0 w 54"/>
                  <a:gd name="T5" fmla="*/ 72 h 72"/>
                  <a:gd name="T6" fmla="*/ 54 w 54"/>
                  <a:gd name="T7" fmla="*/ 34 h 72"/>
                  <a:gd name="T8" fmla="*/ 54 w 5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2">
                    <a:moveTo>
                      <a:pt x="54" y="0"/>
                    </a:moveTo>
                    <a:lnTo>
                      <a:pt x="0" y="32"/>
                    </a:lnTo>
                    <a:lnTo>
                      <a:pt x="0" y="72"/>
                    </a:lnTo>
                    <a:lnTo>
                      <a:pt x="54" y="34"/>
                    </a:lnTo>
                    <a:lnTo>
                      <a:pt x="5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633"/>
              <p:cNvSpPr/>
              <p:nvPr/>
            </p:nvSpPr>
            <p:spPr bwMode="auto">
              <a:xfrm>
                <a:off x="4682" y="1576"/>
                <a:ext cx="80" cy="78"/>
              </a:xfrm>
              <a:custGeom>
                <a:avLst/>
                <a:gdLst>
                  <a:gd name="T0" fmla="*/ 80 w 80"/>
                  <a:gd name="T1" fmla="*/ 0 h 78"/>
                  <a:gd name="T2" fmla="*/ 80 w 80"/>
                  <a:gd name="T3" fmla="*/ 0 h 78"/>
                  <a:gd name="T4" fmla="*/ 0 w 80"/>
                  <a:gd name="T5" fmla="*/ 46 h 78"/>
                  <a:gd name="T6" fmla="*/ 0 w 80"/>
                  <a:gd name="T7" fmla="*/ 78 h 78"/>
                  <a:gd name="T8" fmla="*/ 0 w 80"/>
                  <a:gd name="T9" fmla="*/ 78 h 78"/>
                  <a:gd name="T10" fmla="*/ 80 w 80"/>
                  <a:gd name="T11" fmla="*/ 24 h 78"/>
                  <a:gd name="T12" fmla="*/ 80 w 80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78">
                    <a:moveTo>
                      <a:pt x="80" y="0"/>
                    </a:moveTo>
                    <a:lnTo>
                      <a:pt x="80" y="0"/>
                    </a:lnTo>
                    <a:lnTo>
                      <a:pt x="0" y="4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0" y="24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Freeform 634"/>
              <p:cNvSpPr/>
              <p:nvPr/>
            </p:nvSpPr>
            <p:spPr bwMode="auto">
              <a:xfrm>
                <a:off x="4682" y="1576"/>
                <a:ext cx="80" cy="78"/>
              </a:xfrm>
              <a:custGeom>
                <a:avLst/>
                <a:gdLst>
                  <a:gd name="T0" fmla="*/ 80 w 80"/>
                  <a:gd name="T1" fmla="*/ 0 h 78"/>
                  <a:gd name="T2" fmla="*/ 80 w 80"/>
                  <a:gd name="T3" fmla="*/ 0 h 78"/>
                  <a:gd name="T4" fmla="*/ 0 w 80"/>
                  <a:gd name="T5" fmla="*/ 46 h 78"/>
                  <a:gd name="T6" fmla="*/ 0 w 80"/>
                  <a:gd name="T7" fmla="*/ 78 h 78"/>
                  <a:gd name="T8" fmla="*/ 0 w 80"/>
                  <a:gd name="T9" fmla="*/ 78 h 78"/>
                  <a:gd name="T10" fmla="*/ 80 w 80"/>
                  <a:gd name="T11" fmla="*/ 24 h 78"/>
                  <a:gd name="T12" fmla="*/ 80 w 80"/>
                  <a:gd name="T13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78">
                    <a:moveTo>
                      <a:pt x="80" y="0"/>
                    </a:moveTo>
                    <a:lnTo>
                      <a:pt x="80" y="0"/>
                    </a:lnTo>
                    <a:lnTo>
                      <a:pt x="0" y="4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0" y="24"/>
                    </a:lnTo>
                    <a:lnTo>
                      <a:pt x="8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Freeform 635"/>
              <p:cNvSpPr/>
              <p:nvPr/>
            </p:nvSpPr>
            <p:spPr bwMode="auto">
              <a:xfrm>
                <a:off x="4516" y="1776"/>
                <a:ext cx="36" cy="74"/>
              </a:xfrm>
              <a:custGeom>
                <a:avLst/>
                <a:gdLst>
                  <a:gd name="T0" fmla="*/ 36 w 36"/>
                  <a:gd name="T1" fmla="*/ 0 h 74"/>
                  <a:gd name="T2" fmla="*/ 36 w 36"/>
                  <a:gd name="T3" fmla="*/ 0 h 74"/>
                  <a:gd name="T4" fmla="*/ 0 w 36"/>
                  <a:gd name="T5" fmla="*/ 24 h 74"/>
                  <a:gd name="T6" fmla="*/ 0 w 36"/>
                  <a:gd name="T7" fmla="*/ 74 h 74"/>
                  <a:gd name="T8" fmla="*/ 36 w 36"/>
                  <a:gd name="T9" fmla="*/ 46 h 74"/>
                  <a:gd name="T10" fmla="*/ 36 w 36"/>
                  <a:gd name="T1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74">
                    <a:moveTo>
                      <a:pt x="36" y="0"/>
                    </a:moveTo>
                    <a:lnTo>
                      <a:pt x="36" y="0"/>
                    </a:lnTo>
                    <a:lnTo>
                      <a:pt x="0" y="24"/>
                    </a:lnTo>
                    <a:lnTo>
                      <a:pt x="0" y="74"/>
                    </a:lnTo>
                    <a:lnTo>
                      <a:pt x="36" y="46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Freeform 636"/>
              <p:cNvSpPr/>
              <p:nvPr/>
            </p:nvSpPr>
            <p:spPr bwMode="auto">
              <a:xfrm>
                <a:off x="4516" y="1776"/>
                <a:ext cx="36" cy="74"/>
              </a:xfrm>
              <a:custGeom>
                <a:avLst/>
                <a:gdLst>
                  <a:gd name="T0" fmla="*/ 36 w 36"/>
                  <a:gd name="T1" fmla="*/ 0 h 74"/>
                  <a:gd name="T2" fmla="*/ 36 w 36"/>
                  <a:gd name="T3" fmla="*/ 0 h 74"/>
                  <a:gd name="T4" fmla="*/ 0 w 36"/>
                  <a:gd name="T5" fmla="*/ 24 h 74"/>
                  <a:gd name="T6" fmla="*/ 0 w 36"/>
                  <a:gd name="T7" fmla="*/ 74 h 74"/>
                  <a:gd name="T8" fmla="*/ 36 w 36"/>
                  <a:gd name="T9" fmla="*/ 46 h 74"/>
                  <a:gd name="T10" fmla="*/ 36 w 36"/>
                  <a:gd name="T1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74">
                    <a:moveTo>
                      <a:pt x="36" y="0"/>
                    </a:moveTo>
                    <a:lnTo>
                      <a:pt x="36" y="0"/>
                    </a:lnTo>
                    <a:lnTo>
                      <a:pt x="0" y="24"/>
                    </a:lnTo>
                    <a:lnTo>
                      <a:pt x="0" y="74"/>
                    </a:lnTo>
                    <a:lnTo>
                      <a:pt x="36" y="46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637"/>
              <p:cNvSpPr/>
              <p:nvPr/>
            </p:nvSpPr>
            <p:spPr bwMode="auto">
              <a:xfrm>
                <a:off x="4630" y="1674"/>
                <a:ext cx="76" cy="90"/>
              </a:xfrm>
              <a:custGeom>
                <a:avLst/>
                <a:gdLst>
                  <a:gd name="T0" fmla="*/ 76 w 76"/>
                  <a:gd name="T1" fmla="*/ 0 h 90"/>
                  <a:gd name="T2" fmla="*/ 0 w 76"/>
                  <a:gd name="T3" fmla="*/ 50 h 90"/>
                  <a:gd name="T4" fmla="*/ 0 w 76"/>
                  <a:gd name="T5" fmla="*/ 90 h 90"/>
                  <a:gd name="T6" fmla="*/ 0 w 76"/>
                  <a:gd name="T7" fmla="*/ 90 h 90"/>
                  <a:gd name="T8" fmla="*/ 76 w 76"/>
                  <a:gd name="T9" fmla="*/ 30 h 90"/>
                  <a:gd name="T10" fmla="*/ 76 w 76"/>
                  <a:gd name="T11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90">
                    <a:moveTo>
                      <a:pt x="76" y="0"/>
                    </a:moveTo>
                    <a:lnTo>
                      <a:pt x="0" y="5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6" y="30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638"/>
              <p:cNvSpPr/>
              <p:nvPr/>
            </p:nvSpPr>
            <p:spPr bwMode="auto">
              <a:xfrm>
                <a:off x="4630" y="1674"/>
                <a:ext cx="76" cy="90"/>
              </a:xfrm>
              <a:custGeom>
                <a:avLst/>
                <a:gdLst>
                  <a:gd name="T0" fmla="*/ 76 w 76"/>
                  <a:gd name="T1" fmla="*/ 0 h 90"/>
                  <a:gd name="T2" fmla="*/ 0 w 76"/>
                  <a:gd name="T3" fmla="*/ 50 h 90"/>
                  <a:gd name="T4" fmla="*/ 0 w 76"/>
                  <a:gd name="T5" fmla="*/ 90 h 90"/>
                  <a:gd name="T6" fmla="*/ 0 w 76"/>
                  <a:gd name="T7" fmla="*/ 90 h 90"/>
                  <a:gd name="T8" fmla="*/ 76 w 76"/>
                  <a:gd name="T9" fmla="*/ 30 h 90"/>
                  <a:gd name="T10" fmla="*/ 76 w 76"/>
                  <a:gd name="T11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90">
                    <a:moveTo>
                      <a:pt x="76" y="0"/>
                    </a:moveTo>
                    <a:lnTo>
                      <a:pt x="0" y="5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76" y="30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639"/>
              <p:cNvSpPr/>
              <p:nvPr/>
            </p:nvSpPr>
            <p:spPr bwMode="auto">
              <a:xfrm>
                <a:off x="4730" y="1638"/>
                <a:ext cx="32" cy="48"/>
              </a:xfrm>
              <a:custGeom>
                <a:avLst/>
                <a:gdLst>
                  <a:gd name="T0" fmla="*/ 32 w 32"/>
                  <a:gd name="T1" fmla="*/ 0 h 48"/>
                  <a:gd name="T2" fmla="*/ 32 w 32"/>
                  <a:gd name="T3" fmla="*/ 0 h 48"/>
                  <a:gd name="T4" fmla="*/ 0 w 32"/>
                  <a:gd name="T5" fmla="*/ 20 h 48"/>
                  <a:gd name="T6" fmla="*/ 0 w 32"/>
                  <a:gd name="T7" fmla="*/ 48 h 48"/>
                  <a:gd name="T8" fmla="*/ 32 w 32"/>
                  <a:gd name="T9" fmla="*/ 24 h 48"/>
                  <a:gd name="T10" fmla="*/ 32 w 32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48">
                    <a:moveTo>
                      <a:pt x="32" y="0"/>
                    </a:moveTo>
                    <a:lnTo>
                      <a:pt x="32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32" y="24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640"/>
              <p:cNvSpPr/>
              <p:nvPr/>
            </p:nvSpPr>
            <p:spPr bwMode="auto">
              <a:xfrm>
                <a:off x="4730" y="1638"/>
                <a:ext cx="32" cy="48"/>
              </a:xfrm>
              <a:custGeom>
                <a:avLst/>
                <a:gdLst>
                  <a:gd name="T0" fmla="*/ 32 w 32"/>
                  <a:gd name="T1" fmla="*/ 0 h 48"/>
                  <a:gd name="T2" fmla="*/ 32 w 32"/>
                  <a:gd name="T3" fmla="*/ 0 h 48"/>
                  <a:gd name="T4" fmla="*/ 0 w 32"/>
                  <a:gd name="T5" fmla="*/ 20 h 48"/>
                  <a:gd name="T6" fmla="*/ 0 w 32"/>
                  <a:gd name="T7" fmla="*/ 48 h 48"/>
                  <a:gd name="T8" fmla="*/ 32 w 32"/>
                  <a:gd name="T9" fmla="*/ 24 h 48"/>
                  <a:gd name="T10" fmla="*/ 32 w 32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48">
                    <a:moveTo>
                      <a:pt x="32" y="0"/>
                    </a:moveTo>
                    <a:lnTo>
                      <a:pt x="32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32" y="24"/>
                    </a:lnTo>
                    <a:lnTo>
                      <a:pt x="3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641"/>
              <p:cNvSpPr/>
              <p:nvPr/>
            </p:nvSpPr>
            <p:spPr bwMode="auto">
              <a:xfrm>
                <a:off x="4516" y="1814"/>
                <a:ext cx="92" cy="114"/>
              </a:xfrm>
              <a:custGeom>
                <a:avLst/>
                <a:gdLst>
                  <a:gd name="T0" fmla="*/ 92 w 92"/>
                  <a:gd name="T1" fmla="*/ 0 h 114"/>
                  <a:gd name="T2" fmla="*/ 92 w 92"/>
                  <a:gd name="T3" fmla="*/ 0 h 114"/>
                  <a:gd name="T4" fmla="*/ 0 w 92"/>
                  <a:gd name="T5" fmla="*/ 64 h 114"/>
                  <a:gd name="T6" fmla="*/ 0 w 92"/>
                  <a:gd name="T7" fmla="*/ 114 h 114"/>
                  <a:gd name="T8" fmla="*/ 92 w 92"/>
                  <a:gd name="T9" fmla="*/ 40 h 114"/>
                  <a:gd name="T10" fmla="*/ 92 w 9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14">
                    <a:moveTo>
                      <a:pt x="92" y="0"/>
                    </a:moveTo>
                    <a:lnTo>
                      <a:pt x="92" y="0"/>
                    </a:lnTo>
                    <a:lnTo>
                      <a:pt x="0" y="64"/>
                    </a:lnTo>
                    <a:lnTo>
                      <a:pt x="0" y="114"/>
                    </a:lnTo>
                    <a:lnTo>
                      <a:pt x="92" y="40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642"/>
              <p:cNvSpPr/>
              <p:nvPr/>
            </p:nvSpPr>
            <p:spPr bwMode="auto">
              <a:xfrm>
                <a:off x="4516" y="1814"/>
                <a:ext cx="92" cy="114"/>
              </a:xfrm>
              <a:custGeom>
                <a:avLst/>
                <a:gdLst>
                  <a:gd name="T0" fmla="*/ 92 w 92"/>
                  <a:gd name="T1" fmla="*/ 0 h 114"/>
                  <a:gd name="T2" fmla="*/ 92 w 92"/>
                  <a:gd name="T3" fmla="*/ 0 h 114"/>
                  <a:gd name="T4" fmla="*/ 0 w 92"/>
                  <a:gd name="T5" fmla="*/ 64 h 114"/>
                  <a:gd name="T6" fmla="*/ 0 w 92"/>
                  <a:gd name="T7" fmla="*/ 114 h 114"/>
                  <a:gd name="T8" fmla="*/ 92 w 92"/>
                  <a:gd name="T9" fmla="*/ 40 h 114"/>
                  <a:gd name="T10" fmla="*/ 92 w 9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14">
                    <a:moveTo>
                      <a:pt x="92" y="0"/>
                    </a:moveTo>
                    <a:lnTo>
                      <a:pt x="92" y="0"/>
                    </a:lnTo>
                    <a:lnTo>
                      <a:pt x="0" y="64"/>
                    </a:lnTo>
                    <a:lnTo>
                      <a:pt x="0" y="114"/>
                    </a:lnTo>
                    <a:lnTo>
                      <a:pt x="92" y="40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643"/>
              <p:cNvSpPr/>
              <p:nvPr/>
            </p:nvSpPr>
            <p:spPr bwMode="auto">
              <a:xfrm>
                <a:off x="4632" y="1776"/>
                <a:ext cx="30" cy="58"/>
              </a:xfrm>
              <a:custGeom>
                <a:avLst/>
                <a:gdLst>
                  <a:gd name="T0" fmla="*/ 30 w 30"/>
                  <a:gd name="T1" fmla="*/ 0 h 58"/>
                  <a:gd name="T2" fmla="*/ 30 w 30"/>
                  <a:gd name="T3" fmla="*/ 0 h 58"/>
                  <a:gd name="T4" fmla="*/ 0 w 30"/>
                  <a:gd name="T5" fmla="*/ 20 h 58"/>
                  <a:gd name="T6" fmla="*/ 0 w 30"/>
                  <a:gd name="T7" fmla="*/ 58 h 58"/>
                  <a:gd name="T8" fmla="*/ 0 w 30"/>
                  <a:gd name="T9" fmla="*/ 58 h 58"/>
                  <a:gd name="T10" fmla="*/ 30 w 30"/>
                  <a:gd name="T11" fmla="*/ 34 h 58"/>
                  <a:gd name="T12" fmla="*/ 3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30" y="0"/>
                    </a:moveTo>
                    <a:lnTo>
                      <a:pt x="30" y="0"/>
                    </a:lnTo>
                    <a:lnTo>
                      <a:pt x="0" y="20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30" y="34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644"/>
              <p:cNvSpPr/>
              <p:nvPr/>
            </p:nvSpPr>
            <p:spPr bwMode="auto">
              <a:xfrm>
                <a:off x="4632" y="1776"/>
                <a:ext cx="30" cy="58"/>
              </a:xfrm>
              <a:custGeom>
                <a:avLst/>
                <a:gdLst>
                  <a:gd name="T0" fmla="*/ 30 w 30"/>
                  <a:gd name="T1" fmla="*/ 0 h 58"/>
                  <a:gd name="T2" fmla="*/ 30 w 30"/>
                  <a:gd name="T3" fmla="*/ 0 h 58"/>
                  <a:gd name="T4" fmla="*/ 0 w 30"/>
                  <a:gd name="T5" fmla="*/ 20 h 58"/>
                  <a:gd name="T6" fmla="*/ 0 w 30"/>
                  <a:gd name="T7" fmla="*/ 58 h 58"/>
                  <a:gd name="T8" fmla="*/ 0 w 30"/>
                  <a:gd name="T9" fmla="*/ 58 h 58"/>
                  <a:gd name="T10" fmla="*/ 30 w 30"/>
                  <a:gd name="T11" fmla="*/ 34 h 58"/>
                  <a:gd name="T12" fmla="*/ 30 w 30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58">
                    <a:moveTo>
                      <a:pt x="30" y="0"/>
                    </a:moveTo>
                    <a:lnTo>
                      <a:pt x="30" y="0"/>
                    </a:lnTo>
                    <a:lnTo>
                      <a:pt x="0" y="20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30" y="34"/>
                    </a:lnTo>
                    <a:lnTo>
                      <a:pt x="3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645"/>
              <p:cNvSpPr/>
              <p:nvPr/>
            </p:nvSpPr>
            <p:spPr bwMode="auto">
              <a:xfrm>
                <a:off x="4686" y="1704"/>
                <a:ext cx="76" cy="86"/>
              </a:xfrm>
              <a:custGeom>
                <a:avLst/>
                <a:gdLst>
                  <a:gd name="T0" fmla="*/ 76 w 76"/>
                  <a:gd name="T1" fmla="*/ 0 h 86"/>
                  <a:gd name="T2" fmla="*/ 76 w 76"/>
                  <a:gd name="T3" fmla="*/ 0 h 86"/>
                  <a:gd name="T4" fmla="*/ 0 w 76"/>
                  <a:gd name="T5" fmla="*/ 54 h 86"/>
                  <a:gd name="T6" fmla="*/ 0 w 76"/>
                  <a:gd name="T7" fmla="*/ 86 h 86"/>
                  <a:gd name="T8" fmla="*/ 76 w 76"/>
                  <a:gd name="T9" fmla="*/ 26 h 86"/>
                  <a:gd name="T10" fmla="*/ 76 w 7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6">
                    <a:moveTo>
                      <a:pt x="76" y="0"/>
                    </a:moveTo>
                    <a:lnTo>
                      <a:pt x="76" y="0"/>
                    </a:lnTo>
                    <a:lnTo>
                      <a:pt x="0" y="54"/>
                    </a:lnTo>
                    <a:lnTo>
                      <a:pt x="0" y="86"/>
                    </a:lnTo>
                    <a:lnTo>
                      <a:pt x="76" y="26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646"/>
              <p:cNvSpPr/>
              <p:nvPr/>
            </p:nvSpPr>
            <p:spPr bwMode="auto">
              <a:xfrm>
                <a:off x="4686" y="1704"/>
                <a:ext cx="76" cy="86"/>
              </a:xfrm>
              <a:custGeom>
                <a:avLst/>
                <a:gdLst>
                  <a:gd name="T0" fmla="*/ 76 w 76"/>
                  <a:gd name="T1" fmla="*/ 0 h 86"/>
                  <a:gd name="T2" fmla="*/ 76 w 76"/>
                  <a:gd name="T3" fmla="*/ 0 h 86"/>
                  <a:gd name="T4" fmla="*/ 0 w 76"/>
                  <a:gd name="T5" fmla="*/ 54 h 86"/>
                  <a:gd name="T6" fmla="*/ 0 w 76"/>
                  <a:gd name="T7" fmla="*/ 86 h 86"/>
                  <a:gd name="T8" fmla="*/ 76 w 76"/>
                  <a:gd name="T9" fmla="*/ 26 h 86"/>
                  <a:gd name="T10" fmla="*/ 76 w 76"/>
                  <a:gd name="T1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6">
                    <a:moveTo>
                      <a:pt x="76" y="0"/>
                    </a:moveTo>
                    <a:lnTo>
                      <a:pt x="76" y="0"/>
                    </a:lnTo>
                    <a:lnTo>
                      <a:pt x="0" y="54"/>
                    </a:lnTo>
                    <a:lnTo>
                      <a:pt x="0" y="86"/>
                    </a:lnTo>
                    <a:lnTo>
                      <a:pt x="76" y="26"/>
                    </a:lnTo>
                    <a:lnTo>
                      <a:pt x="7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647"/>
              <p:cNvSpPr/>
              <p:nvPr/>
            </p:nvSpPr>
            <p:spPr bwMode="auto">
              <a:xfrm>
                <a:off x="4516" y="1918"/>
                <a:ext cx="52" cy="91"/>
              </a:xfrm>
              <a:custGeom>
                <a:avLst/>
                <a:gdLst>
                  <a:gd name="T0" fmla="*/ 52 w 52"/>
                  <a:gd name="T1" fmla="*/ 0 h 91"/>
                  <a:gd name="T2" fmla="*/ 52 w 52"/>
                  <a:gd name="T3" fmla="*/ 0 h 91"/>
                  <a:gd name="T4" fmla="*/ 0 w 52"/>
                  <a:gd name="T5" fmla="*/ 40 h 91"/>
                  <a:gd name="T6" fmla="*/ 0 w 52"/>
                  <a:gd name="T7" fmla="*/ 91 h 91"/>
                  <a:gd name="T8" fmla="*/ 52 w 52"/>
                  <a:gd name="T9" fmla="*/ 47 h 91"/>
                  <a:gd name="T10" fmla="*/ 52 w 52"/>
                  <a:gd name="T1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91">
                    <a:moveTo>
                      <a:pt x="52" y="0"/>
                    </a:moveTo>
                    <a:lnTo>
                      <a:pt x="52" y="0"/>
                    </a:lnTo>
                    <a:lnTo>
                      <a:pt x="0" y="40"/>
                    </a:lnTo>
                    <a:lnTo>
                      <a:pt x="0" y="91"/>
                    </a:lnTo>
                    <a:lnTo>
                      <a:pt x="52" y="47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648"/>
              <p:cNvSpPr/>
              <p:nvPr/>
            </p:nvSpPr>
            <p:spPr bwMode="auto">
              <a:xfrm>
                <a:off x="4516" y="1918"/>
                <a:ext cx="52" cy="91"/>
              </a:xfrm>
              <a:custGeom>
                <a:avLst/>
                <a:gdLst>
                  <a:gd name="T0" fmla="*/ 52 w 52"/>
                  <a:gd name="T1" fmla="*/ 0 h 91"/>
                  <a:gd name="T2" fmla="*/ 52 w 52"/>
                  <a:gd name="T3" fmla="*/ 0 h 91"/>
                  <a:gd name="T4" fmla="*/ 0 w 52"/>
                  <a:gd name="T5" fmla="*/ 40 h 91"/>
                  <a:gd name="T6" fmla="*/ 0 w 52"/>
                  <a:gd name="T7" fmla="*/ 91 h 91"/>
                  <a:gd name="T8" fmla="*/ 52 w 52"/>
                  <a:gd name="T9" fmla="*/ 47 h 91"/>
                  <a:gd name="T10" fmla="*/ 52 w 52"/>
                  <a:gd name="T11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91">
                    <a:moveTo>
                      <a:pt x="52" y="0"/>
                    </a:moveTo>
                    <a:lnTo>
                      <a:pt x="52" y="0"/>
                    </a:lnTo>
                    <a:lnTo>
                      <a:pt x="0" y="40"/>
                    </a:lnTo>
                    <a:lnTo>
                      <a:pt x="0" y="91"/>
                    </a:lnTo>
                    <a:lnTo>
                      <a:pt x="52" y="47"/>
                    </a:lnTo>
                    <a:lnTo>
                      <a:pt x="5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649"/>
              <p:cNvSpPr/>
              <p:nvPr/>
            </p:nvSpPr>
            <p:spPr bwMode="auto">
              <a:xfrm>
                <a:off x="4592" y="1830"/>
                <a:ext cx="90" cy="112"/>
              </a:xfrm>
              <a:custGeom>
                <a:avLst/>
                <a:gdLst>
                  <a:gd name="T0" fmla="*/ 90 w 90"/>
                  <a:gd name="T1" fmla="*/ 0 h 112"/>
                  <a:gd name="T2" fmla="*/ 0 w 90"/>
                  <a:gd name="T3" fmla="*/ 70 h 112"/>
                  <a:gd name="T4" fmla="*/ 0 w 90"/>
                  <a:gd name="T5" fmla="*/ 112 h 112"/>
                  <a:gd name="T6" fmla="*/ 0 w 90"/>
                  <a:gd name="T7" fmla="*/ 112 h 112"/>
                  <a:gd name="T8" fmla="*/ 90 w 90"/>
                  <a:gd name="T9" fmla="*/ 32 h 112"/>
                  <a:gd name="T10" fmla="*/ 90 w 90"/>
                  <a:gd name="T1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12">
                    <a:moveTo>
                      <a:pt x="90" y="0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90" y="32"/>
                    </a:lnTo>
                    <a:lnTo>
                      <a:pt x="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650"/>
              <p:cNvSpPr/>
              <p:nvPr/>
            </p:nvSpPr>
            <p:spPr bwMode="auto">
              <a:xfrm>
                <a:off x="4592" y="1830"/>
                <a:ext cx="90" cy="112"/>
              </a:xfrm>
              <a:custGeom>
                <a:avLst/>
                <a:gdLst>
                  <a:gd name="T0" fmla="*/ 90 w 90"/>
                  <a:gd name="T1" fmla="*/ 0 h 112"/>
                  <a:gd name="T2" fmla="*/ 0 w 90"/>
                  <a:gd name="T3" fmla="*/ 70 h 112"/>
                  <a:gd name="T4" fmla="*/ 0 w 90"/>
                  <a:gd name="T5" fmla="*/ 112 h 112"/>
                  <a:gd name="T6" fmla="*/ 0 w 90"/>
                  <a:gd name="T7" fmla="*/ 112 h 112"/>
                  <a:gd name="T8" fmla="*/ 90 w 90"/>
                  <a:gd name="T9" fmla="*/ 32 h 112"/>
                  <a:gd name="T10" fmla="*/ 90 w 90"/>
                  <a:gd name="T1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112">
                    <a:moveTo>
                      <a:pt x="90" y="0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90" y="32"/>
                    </a:lnTo>
                    <a:lnTo>
                      <a:pt x="9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651"/>
              <p:cNvSpPr/>
              <p:nvPr/>
            </p:nvSpPr>
            <p:spPr bwMode="auto">
              <a:xfrm>
                <a:off x="4736" y="1768"/>
                <a:ext cx="26" cy="48"/>
              </a:xfrm>
              <a:custGeom>
                <a:avLst/>
                <a:gdLst>
                  <a:gd name="T0" fmla="*/ 26 w 26"/>
                  <a:gd name="T1" fmla="*/ 0 h 48"/>
                  <a:gd name="T2" fmla="*/ 26 w 26"/>
                  <a:gd name="T3" fmla="*/ 0 h 48"/>
                  <a:gd name="T4" fmla="*/ 0 w 26"/>
                  <a:gd name="T5" fmla="*/ 20 h 48"/>
                  <a:gd name="T6" fmla="*/ 0 w 26"/>
                  <a:gd name="T7" fmla="*/ 48 h 48"/>
                  <a:gd name="T8" fmla="*/ 0 w 26"/>
                  <a:gd name="T9" fmla="*/ 48 h 48"/>
                  <a:gd name="T10" fmla="*/ 26 w 26"/>
                  <a:gd name="T11" fmla="*/ 24 h 48"/>
                  <a:gd name="T12" fmla="*/ 26 w 2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8">
                    <a:moveTo>
                      <a:pt x="26" y="0"/>
                    </a:moveTo>
                    <a:lnTo>
                      <a:pt x="26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24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652"/>
              <p:cNvSpPr/>
              <p:nvPr/>
            </p:nvSpPr>
            <p:spPr bwMode="auto">
              <a:xfrm>
                <a:off x="4736" y="1768"/>
                <a:ext cx="26" cy="48"/>
              </a:xfrm>
              <a:custGeom>
                <a:avLst/>
                <a:gdLst>
                  <a:gd name="T0" fmla="*/ 26 w 26"/>
                  <a:gd name="T1" fmla="*/ 0 h 48"/>
                  <a:gd name="T2" fmla="*/ 26 w 26"/>
                  <a:gd name="T3" fmla="*/ 0 h 48"/>
                  <a:gd name="T4" fmla="*/ 0 w 26"/>
                  <a:gd name="T5" fmla="*/ 20 h 48"/>
                  <a:gd name="T6" fmla="*/ 0 w 26"/>
                  <a:gd name="T7" fmla="*/ 48 h 48"/>
                  <a:gd name="T8" fmla="*/ 0 w 26"/>
                  <a:gd name="T9" fmla="*/ 48 h 48"/>
                  <a:gd name="T10" fmla="*/ 26 w 26"/>
                  <a:gd name="T11" fmla="*/ 24 h 48"/>
                  <a:gd name="T12" fmla="*/ 26 w 26"/>
                  <a:gd name="T1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8">
                    <a:moveTo>
                      <a:pt x="26" y="0"/>
                    </a:moveTo>
                    <a:lnTo>
                      <a:pt x="26" y="0"/>
                    </a:lnTo>
                    <a:lnTo>
                      <a:pt x="0" y="2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24"/>
                    </a:lnTo>
                    <a:lnTo>
                      <a:pt x="2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Freeform 653"/>
              <p:cNvSpPr/>
              <p:nvPr/>
            </p:nvSpPr>
            <p:spPr bwMode="auto">
              <a:xfrm>
                <a:off x="4516" y="2017"/>
                <a:ext cx="28" cy="72"/>
              </a:xfrm>
              <a:custGeom>
                <a:avLst/>
                <a:gdLst>
                  <a:gd name="T0" fmla="*/ 28 w 28"/>
                  <a:gd name="T1" fmla="*/ 0 h 72"/>
                  <a:gd name="T2" fmla="*/ 28 w 28"/>
                  <a:gd name="T3" fmla="*/ 0 h 72"/>
                  <a:gd name="T4" fmla="*/ 0 w 28"/>
                  <a:gd name="T5" fmla="*/ 22 h 72"/>
                  <a:gd name="T6" fmla="*/ 0 w 28"/>
                  <a:gd name="T7" fmla="*/ 72 h 72"/>
                  <a:gd name="T8" fmla="*/ 28 w 28"/>
                  <a:gd name="T9" fmla="*/ 46 h 72"/>
                  <a:gd name="T10" fmla="*/ 28 w 28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72">
                    <a:moveTo>
                      <a:pt x="28" y="0"/>
                    </a:moveTo>
                    <a:lnTo>
                      <a:pt x="28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28" y="46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9" name="Freeform 654"/>
              <p:cNvSpPr/>
              <p:nvPr/>
            </p:nvSpPr>
            <p:spPr bwMode="auto">
              <a:xfrm>
                <a:off x="4516" y="2017"/>
                <a:ext cx="28" cy="72"/>
              </a:xfrm>
              <a:custGeom>
                <a:avLst/>
                <a:gdLst>
                  <a:gd name="T0" fmla="*/ 28 w 28"/>
                  <a:gd name="T1" fmla="*/ 0 h 72"/>
                  <a:gd name="T2" fmla="*/ 28 w 28"/>
                  <a:gd name="T3" fmla="*/ 0 h 72"/>
                  <a:gd name="T4" fmla="*/ 0 w 28"/>
                  <a:gd name="T5" fmla="*/ 22 h 72"/>
                  <a:gd name="T6" fmla="*/ 0 w 28"/>
                  <a:gd name="T7" fmla="*/ 72 h 72"/>
                  <a:gd name="T8" fmla="*/ 28 w 28"/>
                  <a:gd name="T9" fmla="*/ 46 h 72"/>
                  <a:gd name="T10" fmla="*/ 28 w 28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72">
                    <a:moveTo>
                      <a:pt x="28" y="0"/>
                    </a:moveTo>
                    <a:lnTo>
                      <a:pt x="28" y="0"/>
                    </a:lnTo>
                    <a:lnTo>
                      <a:pt x="0" y="22"/>
                    </a:lnTo>
                    <a:lnTo>
                      <a:pt x="0" y="72"/>
                    </a:lnTo>
                    <a:lnTo>
                      <a:pt x="28" y="46"/>
                    </a:lnTo>
                    <a:lnTo>
                      <a:pt x="2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0" name="Freeform 655"/>
              <p:cNvSpPr/>
              <p:nvPr/>
            </p:nvSpPr>
            <p:spPr bwMode="auto">
              <a:xfrm>
                <a:off x="4568" y="1922"/>
                <a:ext cx="86" cy="119"/>
              </a:xfrm>
              <a:custGeom>
                <a:avLst/>
                <a:gdLst>
                  <a:gd name="T0" fmla="*/ 86 w 86"/>
                  <a:gd name="T1" fmla="*/ 0 h 119"/>
                  <a:gd name="T2" fmla="*/ 86 w 86"/>
                  <a:gd name="T3" fmla="*/ 0 h 119"/>
                  <a:gd name="T4" fmla="*/ 0 w 86"/>
                  <a:gd name="T5" fmla="*/ 75 h 119"/>
                  <a:gd name="T6" fmla="*/ 0 w 86"/>
                  <a:gd name="T7" fmla="*/ 119 h 119"/>
                  <a:gd name="T8" fmla="*/ 86 w 86"/>
                  <a:gd name="T9" fmla="*/ 36 h 119"/>
                  <a:gd name="T10" fmla="*/ 86 w 86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19">
                    <a:moveTo>
                      <a:pt x="86" y="0"/>
                    </a:moveTo>
                    <a:lnTo>
                      <a:pt x="86" y="0"/>
                    </a:lnTo>
                    <a:lnTo>
                      <a:pt x="0" y="75"/>
                    </a:lnTo>
                    <a:lnTo>
                      <a:pt x="0" y="119"/>
                    </a:lnTo>
                    <a:lnTo>
                      <a:pt x="86" y="36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1" name="Freeform 656"/>
              <p:cNvSpPr/>
              <p:nvPr/>
            </p:nvSpPr>
            <p:spPr bwMode="auto">
              <a:xfrm>
                <a:off x="4568" y="1922"/>
                <a:ext cx="86" cy="119"/>
              </a:xfrm>
              <a:custGeom>
                <a:avLst/>
                <a:gdLst>
                  <a:gd name="T0" fmla="*/ 86 w 86"/>
                  <a:gd name="T1" fmla="*/ 0 h 119"/>
                  <a:gd name="T2" fmla="*/ 86 w 86"/>
                  <a:gd name="T3" fmla="*/ 0 h 119"/>
                  <a:gd name="T4" fmla="*/ 0 w 86"/>
                  <a:gd name="T5" fmla="*/ 75 h 119"/>
                  <a:gd name="T6" fmla="*/ 0 w 86"/>
                  <a:gd name="T7" fmla="*/ 119 h 119"/>
                  <a:gd name="T8" fmla="*/ 86 w 86"/>
                  <a:gd name="T9" fmla="*/ 36 h 119"/>
                  <a:gd name="T10" fmla="*/ 86 w 86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" h="119">
                    <a:moveTo>
                      <a:pt x="86" y="0"/>
                    </a:moveTo>
                    <a:lnTo>
                      <a:pt x="86" y="0"/>
                    </a:lnTo>
                    <a:lnTo>
                      <a:pt x="0" y="75"/>
                    </a:lnTo>
                    <a:lnTo>
                      <a:pt x="0" y="119"/>
                    </a:lnTo>
                    <a:lnTo>
                      <a:pt x="86" y="36"/>
                    </a:lnTo>
                    <a:lnTo>
                      <a:pt x="8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2" name="Freeform 657"/>
              <p:cNvSpPr/>
              <p:nvPr/>
            </p:nvSpPr>
            <p:spPr bwMode="auto">
              <a:xfrm>
                <a:off x="4678" y="1832"/>
                <a:ext cx="84" cy="104"/>
              </a:xfrm>
              <a:custGeom>
                <a:avLst/>
                <a:gdLst>
                  <a:gd name="T0" fmla="*/ 84 w 84"/>
                  <a:gd name="T1" fmla="*/ 0 h 104"/>
                  <a:gd name="T2" fmla="*/ 84 w 84"/>
                  <a:gd name="T3" fmla="*/ 0 h 104"/>
                  <a:gd name="T4" fmla="*/ 0 w 84"/>
                  <a:gd name="T5" fmla="*/ 70 h 104"/>
                  <a:gd name="T6" fmla="*/ 0 w 84"/>
                  <a:gd name="T7" fmla="*/ 104 h 104"/>
                  <a:gd name="T8" fmla="*/ 84 w 84"/>
                  <a:gd name="T9" fmla="*/ 26 h 104"/>
                  <a:gd name="T10" fmla="*/ 84 w 84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04">
                    <a:moveTo>
                      <a:pt x="84" y="0"/>
                    </a:moveTo>
                    <a:lnTo>
                      <a:pt x="84" y="0"/>
                    </a:lnTo>
                    <a:lnTo>
                      <a:pt x="0" y="70"/>
                    </a:lnTo>
                    <a:lnTo>
                      <a:pt x="0" y="104"/>
                    </a:lnTo>
                    <a:lnTo>
                      <a:pt x="84" y="26"/>
                    </a:ln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3" name="Freeform 658"/>
              <p:cNvSpPr/>
              <p:nvPr/>
            </p:nvSpPr>
            <p:spPr bwMode="auto">
              <a:xfrm>
                <a:off x="4678" y="1832"/>
                <a:ext cx="84" cy="104"/>
              </a:xfrm>
              <a:custGeom>
                <a:avLst/>
                <a:gdLst>
                  <a:gd name="T0" fmla="*/ 84 w 84"/>
                  <a:gd name="T1" fmla="*/ 0 h 104"/>
                  <a:gd name="T2" fmla="*/ 84 w 84"/>
                  <a:gd name="T3" fmla="*/ 0 h 104"/>
                  <a:gd name="T4" fmla="*/ 0 w 84"/>
                  <a:gd name="T5" fmla="*/ 70 h 104"/>
                  <a:gd name="T6" fmla="*/ 0 w 84"/>
                  <a:gd name="T7" fmla="*/ 104 h 104"/>
                  <a:gd name="T8" fmla="*/ 84 w 84"/>
                  <a:gd name="T9" fmla="*/ 26 h 104"/>
                  <a:gd name="T10" fmla="*/ 84 w 84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04">
                    <a:moveTo>
                      <a:pt x="84" y="0"/>
                    </a:moveTo>
                    <a:lnTo>
                      <a:pt x="84" y="0"/>
                    </a:lnTo>
                    <a:lnTo>
                      <a:pt x="0" y="70"/>
                    </a:lnTo>
                    <a:lnTo>
                      <a:pt x="0" y="104"/>
                    </a:lnTo>
                    <a:lnTo>
                      <a:pt x="84" y="26"/>
                    </a:lnTo>
                    <a:lnTo>
                      <a:pt x="8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4" name="Freeform 659"/>
              <p:cNvSpPr/>
              <p:nvPr/>
            </p:nvSpPr>
            <p:spPr bwMode="auto">
              <a:xfrm>
                <a:off x="4516" y="2069"/>
                <a:ext cx="60" cy="104"/>
              </a:xfrm>
              <a:custGeom>
                <a:avLst/>
                <a:gdLst>
                  <a:gd name="T0" fmla="*/ 60 w 60"/>
                  <a:gd name="T1" fmla="*/ 0 h 104"/>
                  <a:gd name="T2" fmla="*/ 60 w 60"/>
                  <a:gd name="T3" fmla="*/ 0 h 104"/>
                  <a:gd name="T4" fmla="*/ 0 w 60"/>
                  <a:gd name="T5" fmla="*/ 54 h 104"/>
                  <a:gd name="T6" fmla="*/ 0 w 60"/>
                  <a:gd name="T7" fmla="*/ 104 h 104"/>
                  <a:gd name="T8" fmla="*/ 60 w 60"/>
                  <a:gd name="T9" fmla="*/ 44 h 104"/>
                  <a:gd name="T10" fmla="*/ 60 w 60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4">
                    <a:moveTo>
                      <a:pt x="60" y="0"/>
                    </a:moveTo>
                    <a:lnTo>
                      <a:pt x="60" y="0"/>
                    </a:lnTo>
                    <a:lnTo>
                      <a:pt x="0" y="54"/>
                    </a:lnTo>
                    <a:lnTo>
                      <a:pt x="0" y="104"/>
                    </a:lnTo>
                    <a:lnTo>
                      <a:pt x="60" y="44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5" name="Freeform 660"/>
              <p:cNvSpPr/>
              <p:nvPr/>
            </p:nvSpPr>
            <p:spPr bwMode="auto">
              <a:xfrm>
                <a:off x="4516" y="2069"/>
                <a:ext cx="60" cy="104"/>
              </a:xfrm>
              <a:custGeom>
                <a:avLst/>
                <a:gdLst>
                  <a:gd name="T0" fmla="*/ 60 w 60"/>
                  <a:gd name="T1" fmla="*/ 0 h 104"/>
                  <a:gd name="T2" fmla="*/ 60 w 60"/>
                  <a:gd name="T3" fmla="*/ 0 h 104"/>
                  <a:gd name="T4" fmla="*/ 0 w 60"/>
                  <a:gd name="T5" fmla="*/ 54 h 104"/>
                  <a:gd name="T6" fmla="*/ 0 w 60"/>
                  <a:gd name="T7" fmla="*/ 104 h 104"/>
                  <a:gd name="T8" fmla="*/ 60 w 60"/>
                  <a:gd name="T9" fmla="*/ 44 h 104"/>
                  <a:gd name="T10" fmla="*/ 60 w 60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04">
                    <a:moveTo>
                      <a:pt x="60" y="0"/>
                    </a:moveTo>
                    <a:lnTo>
                      <a:pt x="60" y="0"/>
                    </a:lnTo>
                    <a:lnTo>
                      <a:pt x="0" y="54"/>
                    </a:lnTo>
                    <a:lnTo>
                      <a:pt x="0" y="104"/>
                    </a:lnTo>
                    <a:lnTo>
                      <a:pt x="60" y="44"/>
                    </a:lnTo>
                    <a:lnTo>
                      <a:pt x="6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6" name="Freeform 661"/>
              <p:cNvSpPr/>
              <p:nvPr/>
            </p:nvSpPr>
            <p:spPr bwMode="auto">
              <a:xfrm>
                <a:off x="4600" y="2025"/>
                <a:ext cx="24" cy="64"/>
              </a:xfrm>
              <a:custGeom>
                <a:avLst/>
                <a:gdLst>
                  <a:gd name="T0" fmla="*/ 24 w 24"/>
                  <a:gd name="T1" fmla="*/ 0 h 64"/>
                  <a:gd name="T2" fmla="*/ 0 w 24"/>
                  <a:gd name="T3" fmla="*/ 22 h 64"/>
                  <a:gd name="T4" fmla="*/ 0 w 24"/>
                  <a:gd name="T5" fmla="*/ 64 h 64"/>
                  <a:gd name="T6" fmla="*/ 24 w 24"/>
                  <a:gd name="T7" fmla="*/ 40 h 64"/>
                  <a:gd name="T8" fmla="*/ 24 w 24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0"/>
                    </a:moveTo>
                    <a:lnTo>
                      <a:pt x="0" y="22"/>
                    </a:lnTo>
                    <a:lnTo>
                      <a:pt x="0" y="64"/>
                    </a:lnTo>
                    <a:lnTo>
                      <a:pt x="24" y="4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7" name="Freeform 662"/>
              <p:cNvSpPr/>
              <p:nvPr/>
            </p:nvSpPr>
            <p:spPr bwMode="auto">
              <a:xfrm>
                <a:off x="4600" y="2025"/>
                <a:ext cx="24" cy="64"/>
              </a:xfrm>
              <a:custGeom>
                <a:avLst/>
                <a:gdLst>
                  <a:gd name="T0" fmla="*/ 24 w 24"/>
                  <a:gd name="T1" fmla="*/ 0 h 64"/>
                  <a:gd name="T2" fmla="*/ 0 w 24"/>
                  <a:gd name="T3" fmla="*/ 22 h 64"/>
                  <a:gd name="T4" fmla="*/ 0 w 24"/>
                  <a:gd name="T5" fmla="*/ 64 h 64"/>
                  <a:gd name="T6" fmla="*/ 24 w 24"/>
                  <a:gd name="T7" fmla="*/ 40 h 64"/>
                  <a:gd name="T8" fmla="*/ 24 w 24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4">
                    <a:moveTo>
                      <a:pt x="24" y="0"/>
                    </a:moveTo>
                    <a:lnTo>
                      <a:pt x="0" y="22"/>
                    </a:lnTo>
                    <a:lnTo>
                      <a:pt x="0" y="64"/>
                    </a:lnTo>
                    <a:lnTo>
                      <a:pt x="24" y="40"/>
                    </a:lnTo>
                    <a:lnTo>
                      <a:pt x="2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8" name="Freeform 663"/>
              <p:cNvSpPr/>
              <p:nvPr/>
            </p:nvSpPr>
            <p:spPr bwMode="auto">
              <a:xfrm>
                <a:off x="4648" y="1960"/>
                <a:ext cx="46" cy="81"/>
              </a:xfrm>
              <a:custGeom>
                <a:avLst/>
                <a:gdLst>
                  <a:gd name="T0" fmla="*/ 46 w 46"/>
                  <a:gd name="T1" fmla="*/ 0 h 81"/>
                  <a:gd name="T2" fmla="*/ 0 w 46"/>
                  <a:gd name="T3" fmla="*/ 43 h 81"/>
                  <a:gd name="T4" fmla="*/ 0 w 46"/>
                  <a:gd name="T5" fmla="*/ 81 h 81"/>
                  <a:gd name="T6" fmla="*/ 46 w 46"/>
                  <a:gd name="T7" fmla="*/ 33 h 81"/>
                  <a:gd name="T8" fmla="*/ 46 w 46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81">
                    <a:moveTo>
                      <a:pt x="46" y="0"/>
                    </a:moveTo>
                    <a:lnTo>
                      <a:pt x="0" y="43"/>
                    </a:lnTo>
                    <a:lnTo>
                      <a:pt x="0" y="81"/>
                    </a:lnTo>
                    <a:lnTo>
                      <a:pt x="46" y="33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9" name="Freeform 664"/>
              <p:cNvSpPr/>
              <p:nvPr/>
            </p:nvSpPr>
            <p:spPr bwMode="auto">
              <a:xfrm>
                <a:off x="4648" y="1960"/>
                <a:ext cx="46" cy="81"/>
              </a:xfrm>
              <a:custGeom>
                <a:avLst/>
                <a:gdLst>
                  <a:gd name="T0" fmla="*/ 46 w 46"/>
                  <a:gd name="T1" fmla="*/ 0 h 81"/>
                  <a:gd name="T2" fmla="*/ 0 w 46"/>
                  <a:gd name="T3" fmla="*/ 43 h 81"/>
                  <a:gd name="T4" fmla="*/ 0 w 46"/>
                  <a:gd name="T5" fmla="*/ 81 h 81"/>
                  <a:gd name="T6" fmla="*/ 46 w 46"/>
                  <a:gd name="T7" fmla="*/ 33 h 81"/>
                  <a:gd name="T8" fmla="*/ 46 w 46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81">
                    <a:moveTo>
                      <a:pt x="46" y="0"/>
                    </a:moveTo>
                    <a:lnTo>
                      <a:pt x="0" y="43"/>
                    </a:lnTo>
                    <a:lnTo>
                      <a:pt x="0" y="81"/>
                    </a:lnTo>
                    <a:lnTo>
                      <a:pt x="46" y="33"/>
                    </a:lnTo>
                    <a:lnTo>
                      <a:pt x="4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0" name="Freeform 665"/>
              <p:cNvSpPr/>
              <p:nvPr/>
            </p:nvSpPr>
            <p:spPr bwMode="auto">
              <a:xfrm>
                <a:off x="4740" y="1900"/>
                <a:ext cx="22" cy="46"/>
              </a:xfrm>
              <a:custGeom>
                <a:avLst/>
                <a:gdLst>
                  <a:gd name="T0" fmla="*/ 22 w 22"/>
                  <a:gd name="T1" fmla="*/ 0 h 46"/>
                  <a:gd name="T2" fmla="*/ 22 w 22"/>
                  <a:gd name="T3" fmla="*/ 0 h 46"/>
                  <a:gd name="T4" fmla="*/ 0 w 22"/>
                  <a:gd name="T5" fmla="*/ 20 h 46"/>
                  <a:gd name="T6" fmla="*/ 0 w 22"/>
                  <a:gd name="T7" fmla="*/ 46 h 46"/>
                  <a:gd name="T8" fmla="*/ 22 w 22"/>
                  <a:gd name="T9" fmla="*/ 26 h 46"/>
                  <a:gd name="T10" fmla="*/ 22 w 22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6">
                    <a:moveTo>
                      <a:pt x="22" y="0"/>
                    </a:moveTo>
                    <a:lnTo>
                      <a:pt x="22" y="0"/>
                    </a:lnTo>
                    <a:lnTo>
                      <a:pt x="0" y="20"/>
                    </a:lnTo>
                    <a:lnTo>
                      <a:pt x="0" y="46"/>
                    </a:lnTo>
                    <a:lnTo>
                      <a:pt x="22" y="26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1" name="Freeform 666"/>
              <p:cNvSpPr/>
              <p:nvPr/>
            </p:nvSpPr>
            <p:spPr bwMode="auto">
              <a:xfrm>
                <a:off x="4740" y="1900"/>
                <a:ext cx="22" cy="46"/>
              </a:xfrm>
              <a:custGeom>
                <a:avLst/>
                <a:gdLst>
                  <a:gd name="T0" fmla="*/ 22 w 22"/>
                  <a:gd name="T1" fmla="*/ 0 h 46"/>
                  <a:gd name="T2" fmla="*/ 22 w 22"/>
                  <a:gd name="T3" fmla="*/ 0 h 46"/>
                  <a:gd name="T4" fmla="*/ 0 w 22"/>
                  <a:gd name="T5" fmla="*/ 20 h 46"/>
                  <a:gd name="T6" fmla="*/ 0 w 22"/>
                  <a:gd name="T7" fmla="*/ 46 h 46"/>
                  <a:gd name="T8" fmla="*/ 22 w 22"/>
                  <a:gd name="T9" fmla="*/ 26 h 46"/>
                  <a:gd name="T10" fmla="*/ 22 w 22"/>
                  <a:gd name="T1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6">
                    <a:moveTo>
                      <a:pt x="22" y="0"/>
                    </a:moveTo>
                    <a:lnTo>
                      <a:pt x="22" y="0"/>
                    </a:lnTo>
                    <a:lnTo>
                      <a:pt x="0" y="20"/>
                    </a:lnTo>
                    <a:lnTo>
                      <a:pt x="0" y="46"/>
                    </a:lnTo>
                    <a:lnTo>
                      <a:pt x="22" y="26"/>
                    </a:lnTo>
                    <a:lnTo>
                      <a:pt x="2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2" name="Freeform 667"/>
              <p:cNvSpPr/>
              <p:nvPr/>
            </p:nvSpPr>
            <p:spPr bwMode="auto">
              <a:xfrm>
                <a:off x="4582" y="2047"/>
                <a:ext cx="92" cy="132"/>
              </a:xfrm>
              <a:custGeom>
                <a:avLst/>
                <a:gdLst>
                  <a:gd name="T0" fmla="*/ 92 w 92"/>
                  <a:gd name="T1" fmla="*/ 0 h 132"/>
                  <a:gd name="T2" fmla="*/ 92 w 92"/>
                  <a:gd name="T3" fmla="*/ 0 h 132"/>
                  <a:gd name="T4" fmla="*/ 0 w 92"/>
                  <a:gd name="T5" fmla="*/ 90 h 132"/>
                  <a:gd name="T6" fmla="*/ 0 w 92"/>
                  <a:gd name="T7" fmla="*/ 132 h 132"/>
                  <a:gd name="T8" fmla="*/ 92 w 92"/>
                  <a:gd name="T9" fmla="*/ 34 h 132"/>
                  <a:gd name="T10" fmla="*/ 92 w 92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2">
                    <a:moveTo>
                      <a:pt x="92" y="0"/>
                    </a:moveTo>
                    <a:lnTo>
                      <a:pt x="92" y="0"/>
                    </a:lnTo>
                    <a:lnTo>
                      <a:pt x="0" y="90"/>
                    </a:lnTo>
                    <a:lnTo>
                      <a:pt x="0" y="132"/>
                    </a:lnTo>
                    <a:lnTo>
                      <a:pt x="92" y="34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3" name="Freeform 668"/>
              <p:cNvSpPr/>
              <p:nvPr/>
            </p:nvSpPr>
            <p:spPr bwMode="auto">
              <a:xfrm>
                <a:off x="4582" y="2047"/>
                <a:ext cx="92" cy="132"/>
              </a:xfrm>
              <a:custGeom>
                <a:avLst/>
                <a:gdLst>
                  <a:gd name="T0" fmla="*/ 92 w 92"/>
                  <a:gd name="T1" fmla="*/ 0 h 132"/>
                  <a:gd name="T2" fmla="*/ 92 w 92"/>
                  <a:gd name="T3" fmla="*/ 0 h 132"/>
                  <a:gd name="T4" fmla="*/ 0 w 92"/>
                  <a:gd name="T5" fmla="*/ 90 h 132"/>
                  <a:gd name="T6" fmla="*/ 0 w 92"/>
                  <a:gd name="T7" fmla="*/ 132 h 132"/>
                  <a:gd name="T8" fmla="*/ 92 w 92"/>
                  <a:gd name="T9" fmla="*/ 34 h 132"/>
                  <a:gd name="T10" fmla="*/ 92 w 92"/>
                  <a:gd name="T11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2">
                    <a:moveTo>
                      <a:pt x="92" y="0"/>
                    </a:moveTo>
                    <a:lnTo>
                      <a:pt x="92" y="0"/>
                    </a:lnTo>
                    <a:lnTo>
                      <a:pt x="0" y="90"/>
                    </a:lnTo>
                    <a:lnTo>
                      <a:pt x="0" y="132"/>
                    </a:lnTo>
                    <a:lnTo>
                      <a:pt x="92" y="34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4" name="Freeform 669"/>
              <p:cNvSpPr/>
              <p:nvPr/>
            </p:nvSpPr>
            <p:spPr bwMode="auto">
              <a:xfrm>
                <a:off x="4698" y="1962"/>
                <a:ext cx="64" cy="93"/>
              </a:xfrm>
              <a:custGeom>
                <a:avLst/>
                <a:gdLst>
                  <a:gd name="T0" fmla="*/ 64 w 64"/>
                  <a:gd name="T1" fmla="*/ 0 h 93"/>
                  <a:gd name="T2" fmla="*/ 64 w 64"/>
                  <a:gd name="T3" fmla="*/ 0 h 93"/>
                  <a:gd name="T4" fmla="*/ 0 w 64"/>
                  <a:gd name="T5" fmla="*/ 61 h 93"/>
                  <a:gd name="T6" fmla="*/ 0 w 64"/>
                  <a:gd name="T7" fmla="*/ 93 h 93"/>
                  <a:gd name="T8" fmla="*/ 0 w 64"/>
                  <a:gd name="T9" fmla="*/ 93 h 93"/>
                  <a:gd name="T10" fmla="*/ 64 w 64"/>
                  <a:gd name="T11" fmla="*/ 25 h 93"/>
                  <a:gd name="T12" fmla="*/ 64 w 6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93">
                    <a:moveTo>
                      <a:pt x="64" y="0"/>
                    </a:moveTo>
                    <a:lnTo>
                      <a:pt x="64" y="0"/>
                    </a:lnTo>
                    <a:lnTo>
                      <a:pt x="0" y="61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64" y="25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5" name="Freeform 670"/>
              <p:cNvSpPr/>
              <p:nvPr/>
            </p:nvSpPr>
            <p:spPr bwMode="auto">
              <a:xfrm>
                <a:off x="4698" y="1962"/>
                <a:ext cx="64" cy="93"/>
              </a:xfrm>
              <a:custGeom>
                <a:avLst/>
                <a:gdLst>
                  <a:gd name="T0" fmla="*/ 64 w 64"/>
                  <a:gd name="T1" fmla="*/ 0 h 93"/>
                  <a:gd name="T2" fmla="*/ 64 w 64"/>
                  <a:gd name="T3" fmla="*/ 0 h 93"/>
                  <a:gd name="T4" fmla="*/ 0 w 64"/>
                  <a:gd name="T5" fmla="*/ 61 h 93"/>
                  <a:gd name="T6" fmla="*/ 0 w 64"/>
                  <a:gd name="T7" fmla="*/ 93 h 93"/>
                  <a:gd name="T8" fmla="*/ 0 w 64"/>
                  <a:gd name="T9" fmla="*/ 93 h 93"/>
                  <a:gd name="T10" fmla="*/ 64 w 64"/>
                  <a:gd name="T11" fmla="*/ 25 h 93"/>
                  <a:gd name="T12" fmla="*/ 64 w 64"/>
                  <a:gd name="T1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93">
                    <a:moveTo>
                      <a:pt x="64" y="0"/>
                    </a:moveTo>
                    <a:lnTo>
                      <a:pt x="64" y="0"/>
                    </a:lnTo>
                    <a:lnTo>
                      <a:pt x="0" y="61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64" y="25"/>
                    </a:lnTo>
                    <a:lnTo>
                      <a:pt x="6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6" name="Freeform 671"/>
              <p:cNvSpPr/>
              <p:nvPr/>
            </p:nvSpPr>
            <p:spPr bwMode="auto">
              <a:xfrm>
                <a:off x="4558" y="2143"/>
                <a:ext cx="92" cy="138"/>
              </a:xfrm>
              <a:custGeom>
                <a:avLst/>
                <a:gdLst>
                  <a:gd name="T0" fmla="*/ 92 w 92"/>
                  <a:gd name="T1" fmla="*/ 0 h 138"/>
                  <a:gd name="T2" fmla="*/ 92 w 92"/>
                  <a:gd name="T3" fmla="*/ 0 h 138"/>
                  <a:gd name="T4" fmla="*/ 0 w 92"/>
                  <a:gd name="T5" fmla="*/ 94 h 138"/>
                  <a:gd name="T6" fmla="*/ 0 w 92"/>
                  <a:gd name="T7" fmla="*/ 138 h 138"/>
                  <a:gd name="T8" fmla="*/ 92 w 92"/>
                  <a:gd name="T9" fmla="*/ 36 h 138"/>
                  <a:gd name="T10" fmla="*/ 92 w 92"/>
                  <a:gd name="T11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8">
                    <a:moveTo>
                      <a:pt x="92" y="0"/>
                    </a:moveTo>
                    <a:lnTo>
                      <a:pt x="92" y="0"/>
                    </a:lnTo>
                    <a:lnTo>
                      <a:pt x="0" y="94"/>
                    </a:lnTo>
                    <a:lnTo>
                      <a:pt x="0" y="138"/>
                    </a:lnTo>
                    <a:lnTo>
                      <a:pt x="92" y="36"/>
                    </a:lnTo>
                    <a:lnTo>
                      <a:pt x="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7" name="Freeform 672"/>
              <p:cNvSpPr/>
              <p:nvPr/>
            </p:nvSpPr>
            <p:spPr bwMode="auto">
              <a:xfrm>
                <a:off x="4558" y="2143"/>
                <a:ext cx="92" cy="138"/>
              </a:xfrm>
              <a:custGeom>
                <a:avLst/>
                <a:gdLst>
                  <a:gd name="T0" fmla="*/ 92 w 92"/>
                  <a:gd name="T1" fmla="*/ 0 h 138"/>
                  <a:gd name="T2" fmla="*/ 92 w 92"/>
                  <a:gd name="T3" fmla="*/ 0 h 138"/>
                  <a:gd name="T4" fmla="*/ 0 w 92"/>
                  <a:gd name="T5" fmla="*/ 94 h 138"/>
                  <a:gd name="T6" fmla="*/ 0 w 92"/>
                  <a:gd name="T7" fmla="*/ 138 h 138"/>
                  <a:gd name="T8" fmla="*/ 92 w 92"/>
                  <a:gd name="T9" fmla="*/ 36 h 138"/>
                  <a:gd name="T10" fmla="*/ 92 w 92"/>
                  <a:gd name="T11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" h="138">
                    <a:moveTo>
                      <a:pt x="92" y="0"/>
                    </a:moveTo>
                    <a:lnTo>
                      <a:pt x="92" y="0"/>
                    </a:lnTo>
                    <a:lnTo>
                      <a:pt x="0" y="94"/>
                    </a:lnTo>
                    <a:lnTo>
                      <a:pt x="0" y="138"/>
                    </a:lnTo>
                    <a:lnTo>
                      <a:pt x="92" y="36"/>
                    </a:lnTo>
                    <a:lnTo>
                      <a:pt x="92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673"/>
              <p:cNvSpPr/>
              <p:nvPr/>
            </p:nvSpPr>
            <p:spPr bwMode="auto">
              <a:xfrm>
                <a:off x="4674" y="2073"/>
                <a:ext cx="44" cy="80"/>
              </a:xfrm>
              <a:custGeom>
                <a:avLst/>
                <a:gdLst>
                  <a:gd name="T0" fmla="*/ 44 w 44"/>
                  <a:gd name="T1" fmla="*/ 0 h 80"/>
                  <a:gd name="T2" fmla="*/ 0 w 44"/>
                  <a:gd name="T3" fmla="*/ 46 h 80"/>
                  <a:gd name="T4" fmla="*/ 0 w 44"/>
                  <a:gd name="T5" fmla="*/ 80 h 80"/>
                  <a:gd name="T6" fmla="*/ 44 w 44"/>
                  <a:gd name="T7" fmla="*/ 30 h 80"/>
                  <a:gd name="T8" fmla="*/ 44 w 44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80">
                    <a:moveTo>
                      <a:pt x="44" y="0"/>
                    </a:moveTo>
                    <a:lnTo>
                      <a:pt x="0" y="46"/>
                    </a:lnTo>
                    <a:lnTo>
                      <a:pt x="0" y="80"/>
                    </a:lnTo>
                    <a:lnTo>
                      <a:pt x="44" y="3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9" name="Freeform 674"/>
              <p:cNvSpPr/>
              <p:nvPr/>
            </p:nvSpPr>
            <p:spPr bwMode="auto">
              <a:xfrm>
                <a:off x="4674" y="2073"/>
                <a:ext cx="44" cy="80"/>
              </a:xfrm>
              <a:custGeom>
                <a:avLst/>
                <a:gdLst>
                  <a:gd name="T0" fmla="*/ 44 w 44"/>
                  <a:gd name="T1" fmla="*/ 0 h 80"/>
                  <a:gd name="T2" fmla="*/ 0 w 44"/>
                  <a:gd name="T3" fmla="*/ 46 h 80"/>
                  <a:gd name="T4" fmla="*/ 0 w 44"/>
                  <a:gd name="T5" fmla="*/ 80 h 80"/>
                  <a:gd name="T6" fmla="*/ 44 w 44"/>
                  <a:gd name="T7" fmla="*/ 30 h 80"/>
                  <a:gd name="T8" fmla="*/ 44 w 44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80">
                    <a:moveTo>
                      <a:pt x="44" y="0"/>
                    </a:moveTo>
                    <a:lnTo>
                      <a:pt x="0" y="46"/>
                    </a:lnTo>
                    <a:lnTo>
                      <a:pt x="0" y="80"/>
                    </a:lnTo>
                    <a:lnTo>
                      <a:pt x="44" y="30"/>
                    </a:lnTo>
                    <a:lnTo>
                      <a:pt x="4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675"/>
              <p:cNvSpPr/>
              <p:nvPr/>
            </p:nvSpPr>
            <p:spPr bwMode="auto">
              <a:xfrm>
                <a:off x="4754" y="2029"/>
                <a:ext cx="8" cy="34"/>
              </a:xfrm>
              <a:custGeom>
                <a:avLst/>
                <a:gdLst>
                  <a:gd name="T0" fmla="*/ 8 w 8"/>
                  <a:gd name="T1" fmla="*/ 0 h 34"/>
                  <a:gd name="T2" fmla="*/ 8 w 8"/>
                  <a:gd name="T3" fmla="*/ 0 h 34"/>
                  <a:gd name="T4" fmla="*/ 0 w 8"/>
                  <a:gd name="T5" fmla="*/ 8 h 34"/>
                  <a:gd name="T6" fmla="*/ 0 w 8"/>
                  <a:gd name="T7" fmla="*/ 34 h 34"/>
                  <a:gd name="T8" fmla="*/ 8 w 8"/>
                  <a:gd name="T9" fmla="*/ 26 h 34"/>
                  <a:gd name="T10" fmla="*/ 8 w 8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4">
                    <a:moveTo>
                      <a:pt x="8" y="0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8" y="26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676"/>
              <p:cNvSpPr/>
              <p:nvPr/>
            </p:nvSpPr>
            <p:spPr bwMode="auto">
              <a:xfrm>
                <a:off x="4754" y="2029"/>
                <a:ext cx="8" cy="34"/>
              </a:xfrm>
              <a:custGeom>
                <a:avLst/>
                <a:gdLst>
                  <a:gd name="T0" fmla="*/ 8 w 8"/>
                  <a:gd name="T1" fmla="*/ 0 h 34"/>
                  <a:gd name="T2" fmla="*/ 8 w 8"/>
                  <a:gd name="T3" fmla="*/ 0 h 34"/>
                  <a:gd name="T4" fmla="*/ 0 w 8"/>
                  <a:gd name="T5" fmla="*/ 8 h 34"/>
                  <a:gd name="T6" fmla="*/ 0 w 8"/>
                  <a:gd name="T7" fmla="*/ 34 h 34"/>
                  <a:gd name="T8" fmla="*/ 8 w 8"/>
                  <a:gd name="T9" fmla="*/ 26 h 34"/>
                  <a:gd name="T10" fmla="*/ 8 w 8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4">
                    <a:moveTo>
                      <a:pt x="8" y="0"/>
                    </a:moveTo>
                    <a:lnTo>
                      <a:pt x="8" y="0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8" y="26"/>
                    </a:lnTo>
                    <a:lnTo>
                      <a:pt x="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677"/>
              <p:cNvSpPr/>
              <p:nvPr/>
            </p:nvSpPr>
            <p:spPr bwMode="auto">
              <a:xfrm>
                <a:off x="4564" y="2267"/>
                <a:ext cx="36" cy="84"/>
              </a:xfrm>
              <a:custGeom>
                <a:avLst/>
                <a:gdLst>
                  <a:gd name="T0" fmla="*/ 36 w 36"/>
                  <a:gd name="T1" fmla="*/ 0 h 84"/>
                  <a:gd name="T2" fmla="*/ 36 w 36"/>
                  <a:gd name="T3" fmla="*/ 0 h 84"/>
                  <a:gd name="T4" fmla="*/ 0 w 36"/>
                  <a:gd name="T5" fmla="*/ 40 h 84"/>
                  <a:gd name="T6" fmla="*/ 0 w 36"/>
                  <a:gd name="T7" fmla="*/ 84 h 84"/>
                  <a:gd name="T8" fmla="*/ 0 w 36"/>
                  <a:gd name="T9" fmla="*/ 84 h 84"/>
                  <a:gd name="T10" fmla="*/ 36 w 36"/>
                  <a:gd name="T11" fmla="*/ 42 h 84"/>
                  <a:gd name="T12" fmla="*/ 36 w 36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84">
                    <a:moveTo>
                      <a:pt x="36" y="0"/>
                    </a:moveTo>
                    <a:lnTo>
                      <a:pt x="36" y="0"/>
                    </a:lnTo>
                    <a:lnTo>
                      <a:pt x="0" y="40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36" y="4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678"/>
              <p:cNvSpPr/>
              <p:nvPr/>
            </p:nvSpPr>
            <p:spPr bwMode="auto">
              <a:xfrm>
                <a:off x="4564" y="2267"/>
                <a:ext cx="36" cy="84"/>
              </a:xfrm>
              <a:custGeom>
                <a:avLst/>
                <a:gdLst>
                  <a:gd name="T0" fmla="*/ 36 w 36"/>
                  <a:gd name="T1" fmla="*/ 0 h 84"/>
                  <a:gd name="T2" fmla="*/ 36 w 36"/>
                  <a:gd name="T3" fmla="*/ 0 h 84"/>
                  <a:gd name="T4" fmla="*/ 0 w 36"/>
                  <a:gd name="T5" fmla="*/ 40 h 84"/>
                  <a:gd name="T6" fmla="*/ 0 w 36"/>
                  <a:gd name="T7" fmla="*/ 84 h 84"/>
                  <a:gd name="T8" fmla="*/ 0 w 36"/>
                  <a:gd name="T9" fmla="*/ 84 h 84"/>
                  <a:gd name="T10" fmla="*/ 36 w 36"/>
                  <a:gd name="T11" fmla="*/ 42 h 84"/>
                  <a:gd name="T12" fmla="*/ 36 w 36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84">
                    <a:moveTo>
                      <a:pt x="36" y="0"/>
                    </a:moveTo>
                    <a:lnTo>
                      <a:pt x="36" y="0"/>
                    </a:lnTo>
                    <a:lnTo>
                      <a:pt x="0" y="40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36" y="42"/>
                    </a:lnTo>
                    <a:lnTo>
                      <a:pt x="36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679"/>
              <p:cNvSpPr/>
              <p:nvPr/>
            </p:nvSpPr>
            <p:spPr bwMode="auto">
              <a:xfrm>
                <a:off x="4624" y="2093"/>
                <a:ext cx="138" cy="188"/>
              </a:xfrm>
              <a:custGeom>
                <a:avLst/>
                <a:gdLst>
                  <a:gd name="T0" fmla="*/ 138 w 138"/>
                  <a:gd name="T1" fmla="*/ 0 h 188"/>
                  <a:gd name="T2" fmla="*/ 138 w 138"/>
                  <a:gd name="T3" fmla="*/ 0 h 188"/>
                  <a:gd name="T4" fmla="*/ 0 w 138"/>
                  <a:gd name="T5" fmla="*/ 148 h 188"/>
                  <a:gd name="T6" fmla="*/ 0 w 138"/>
                  <a:gd name="T7" fmla="*/ 188 h 188"/>
                  <a:gd name="T8" fmla="*/ 138 w 138"/>
                  <a:gd name="T9" fmla="*/ 24 h 188"/>
                  <a:gd name="T10" fmla="*/ 138 w 138"/>
                  <a:gd name="T1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88">
                    <a:moveTo>
                      <a:pt x="138" y="0"/>
                    </a:moveTo>
                    <a:lnTo>
                      <a:pt x="138" y="0"/>
                    </a:lnTo>
                    <a:lnTo>
                      <a:pt x="0" y="148"/>
                    </a:lnTo>
                    <a:lnTo>
                      <a:pt x="0" y="188"/>
                    </a:lnTo>
                    <a:lnTo>
                      <a:pt x="138" y="24"/>
                    </a:lnTo>
                    <a:lnTo>
                      <a:pt x="1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680"/>
              <p:cNvSpPr/>
              <p:nvPr/>
            </p:nvSpPr>
            <p:spPr bwMode="auto">
              <a:xfrm>
                <a:off x="4624" y="2093"/>
                <a:ext cx="138" cy="188"/>
              </a:xfrm>
              <a:custGeom>
                <a:avLst/>
                <a:gdLst>
                  <a:gd name="T0" fmla="*/ 138 w 138"/>
                  <a:gd name="T1" fmla="*/ 0 h 188"/>
                  <a:gd name="T2" fmla="*/ 138 w 138"/>
                  <a:gd name="T3" fmla="*/ 0 h 188"/>
                  <a:gd name="T4" fmla="*/ 0 w 138"/>
                  <a:gd name="T5" fmla="*/ 148 h 188"/>
                  <a:gd name="T6" fmla="*/ 0 w 138"/>
                  <a:gd name="T7" fmla="*/ 188 h 188"/>
                  <a:gd name="T8" fmla="*/ 138 w 138"/>
                  <a:gd name="T9" fmla="*/ 24 h 188"/>
                  <a:gd name="T10" fmla="*/ 138 w 138"/>
                  <a:gd name="T1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88">
                    <a:moveTo>
                      <a:pt x="138" y="0"/>
                    </a:moveTo>
                    <a:lnTo>
                      <a:pt x="138" y="0"/>
                    </a:lnTo>
                    <a:lnTo>
                      <a:pt x="0" y="148"/>
                    </a:lnTo>
                    <a:lnTo>
                      <a:pt x="0" y="188"/>
                    </a:lnTo>
                    <a:lnTo>
                      <a:pt x="138" y="24"/>
                    </a:lnTo>
                    <a:lnTo>
                      <a:pt x="138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681"/>
              <p:cNvSpPr/>
              <p:nvPr/>
            </p:nvSpPr>
            <p:spPr bwMode="auto">
              <a:xfrm>
                <a:off x="4678" y="2159"/>
                <a:ext cx="84" cy="128"/>
              </a:xfrm>
              <a:custGeom>
                <a:avLst/>
                <a:gdLst>
                  <a:gd name="T0" fmla="*/ 84 w 84"/>
                  <a:gd name="T1" fmla="*/ 0 h 128"/>
                  <a:gd name="T2" fmla="*/ 84 w 84"/>
                  <a:gd name="T3" fmla="*/ 0 h 128"/>
                  <a:gd name="T4" fmla="*/ 0 w 84"/>
                  <a:gd name="T5" fmla="*/ 94 h 128"/>
                  <a:gd name="T6" fmla="*/ 0 w 84"/>
                  <a:gd name="T7" fmla="*/ 128 h 128"/>
                  <a:gd name="T8" fmla="*/ 84 w 84"/>
                  <a:gd name="T9" fmla="*/ 26 h 128"/>
                  <a:gd name="T10" fmla="*/ 84 w 84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28">
                    <a:moveTo>
                      <a:pt x="84" y="0"/>
                    </a:moveTo>
                    <a:lnTo>
                      <a:pt x="84" y="0"/>
                    </a:lnTo>
                    <a:lnTo>
                      <a:pt x="0" y="94"/>
                    </a:lnTo>
                    <a:lnTo>
                      <a:pt x="0" y="128"/>
                    </a:lnTo>
                    <a:lnTo>
                      <a:pt x="84" y="26"/>
                    </a:lnTo>
                    <a:lnTo>
                      <a:pt x="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682"/>
              <p:cNvSpPr/>
              <p:nvPr/>
            </p:nvSpPr>
            <p:spPr bwMode="auto">
              <a:xfrm>
                <a:off x="4678" y="2159"/>
                <a:ext cx="84" cy="128"/>
              </a:xfrm>
              <a:custGeom>
                <a:avLst/>
                <a:gdLst>
                  <a:gd name="T0" fmla="*/ 84 w 84"/>
                  <a:gd name="T1" fmla="*/ 0 h 128"/>
                  <a:gd name="T2" fmla="*/ 84 w 84"/>
                  <a:gd name="T3" fmla="*/ 0 h 128"/>
                  <a:gd name="T4" fmla="*/ 0 w 84"/>
                  <a:gd name="T5" fmla="*/ 94 h 128"/>
                  <a:gd name="T6" fmla="*/ 0 w 84"/>
                  <a:gd name="T7" fmla="*/ 128 h 128"/>
                  <a:gd name="T8" fmla="*/ 84 w 84"/>
                  <a:gd name="T9" fmla="*/ 26 h 128"/>
                  <a:gd name="T10" fmla="*/ 84 w 84"/>
                  <a:gd name="T11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128">
                    <a:moveTo>
                      <a:pt x="84" y="0"/>
                    </a:moveTo>
                    <a:lnTo>
                      <a:pt x="84" y="0"/>
                    </a:lnTo>
                    <a:lnTo>
                      <a:pt x="0" y="94"/>
                    </a:lnTo>
                    <a:lnTo>
                      <a:pt x="0" y="128"/>
                    </a:lnTo>
                    <a:lnTo>
                      <a:pt x="84" y="26"/>
                    </a:lnTo>
                    <a:lnTo>
                      <a:pt x="84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Rectangle 683"/>
              <p:cNvSpPr>
                <a:spLocks noChangeArrowheads="1"/>
              </p:cNvSpPr>
              <p:nvPr/>
            </p:nvSpPr>
            <p:spPr bwMode="auto">
              <a:xfrm>
                <a:off x="4682" y="1332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684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0" name="Freeform 685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1" name="Freeform 686"/>
              <p:cNvSpPr/>
              <p:nvPr/>
            </p:nvSpPr>
            <p:spPr bwMode="auto">
              <a:xfrm>
                <a:off x="4682" y="13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Rectangle 687"/>
              <p:cNvSpPr>
                <a:spLocks noChangeArrowheads="1"/>
              </p:cNvSpPr>
              <p:nvPr/>
            </p:nvSpPr>
            <p:spPr bwMode="auto">
              <a:xfrm>
                <a:off x="5550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3" name="Rectangle 688"/>
              <p:cNvSpPr>
                <a:spLocks noChangeArrowheads="1"/>
              </p:cNvSpPr>
              <p:nvPr/>
            </p:nvSpPr>
            <p:spPr bwMode="auto">
              <a:xfrm>
                <a:off x="557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4" name="Rectangle 689"/>
              <p:cNvSpPr>
                <a:spLocks noChangeArrowheads="1"/>
              </p:cNvSpPr>
              <p:nvPr/>
            </p:nvSpPr>
            <p:spPr bwMode="auto">
              <a:xfrm>
                <a:off x="559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" name="Rectangle 690"/>
              <p:cNvSpPr>
                <a:spLocks noChangeArrowheads="1"/>
              </p:cNvSpPr>
              <p:nvPr/>
            </p:nvSpPr>
            <p:spPr bwMode="auto">
              <a:xfrm>
                <a:off x="5550" y="17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6" name="Rectangle 691"/>
              <p:cNvSpPr>
                <a:spLocks noChangeArrowheads="1"/>
              </p:cNvSpPr>
              <p:nvPr/>
            </p:nvSpPr>
            <p:spPr bwMode="auto">
              <a:xfrm>
                <a:off x="5570" y="1710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7" name="Rectangle 692"/>
              <p:cNvSpPr>
                <a:spLocks noChangeArrowheads="1"/>
              </p:cNvSpPr>
              <p:nvPr/>
            </p:nvSpPr>
            <p:spPr bwMode="auto">
              <a:xfrm>
                <a:off x="5550" y="1768"/>
                <a:ext cx="20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8" name="Rectangle 693"/>
              <p:cNvSpPr>
                <a:spLocks noChangeArrowheads="1"/>
              </p:cNvSpPr>
              <p:nvPr/>
            </p:nvSpPr>
            <p:spPr bwMode="auto">
              <a:xfrm>
                <a:off x="5550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9" name="Rectangle 694"/>
              <p:cNvSpPr>
                <a:spLocks noChangeArrowheads="1"/>
              </p:cNvSpPr>
              <p:nvPr/>
            </p:nvSpPr>
            <p:spPr bwMode="auto">
              <a:xfrm>
                <a:off x="5570" y="1824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0" name="Rectangle 695"/>
              <p:cNvSpPr>
                <a:spLocks noChangeArrowheads="1"/>
              </p:cNvSpPr>
              <p:nvPr/>
            </p:nvSpPr>
            <p:spPr bwMode="auto">
              <a:xfrm>
                <a:off x="5614" y="1824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1" name="Rectangle 696"/>
              <p:cNvSpPr>
                <a:spLocks noChangeArrowheads="1"/>
              </p:cNvSpPr>
              <p:nvPr/>
            </p:nvSpPr>
            <p:spPr bwMode="auto">
              <a:xfrm>
                <a:off x="5550" y="1936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2" name="Rectangle 697"/>
              <p:cNvSpPr>
                <a:spLocks noChangeArrowheads="1"/>
              </p:cNvSpPr>
              <p:nvPr/>
            </p:nvSpPr>
            <p:spPr bwMode="auto">
              <a:xfrm>
                <a:off x="5592" y="1936"/>
                <a:ext cx="100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3" name="Rectangle 698"/>
              <p:cNvSpPr>
                <a:spLocks noChangeArrowheads="1"/>
              </p:cNvSpPr>
              <p:nvPr/>
            </p:nvSpPr>
            <p:spPr bwMode="auto">
              <a:xfrm>
                <a:off x="5656" y="1993"/>
                <a:ext cx="3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4" name="Rectangle 699"/>
              <p:cNvSpPr>
                <a:spLocks noChangeArrowheads="1"/>
              </p:cNvSpPr>
              <p:nvPr/>
            </p:nvSpPr>
            <p:spPr bwMode="auto">
              <a:xfrm>
                <a:off x="5550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5" name="Rectangle 700"/>
              <p:cNvSpPr>
                <a:spLocks noChangeArrowheads="1"/>
              </p:cNvSpPr>
              <p:nvPr/>
            </p:nvSpPr>
            <p:spPr bwMode="auto">
              <a:xfrm>
                <a:off x="5592" y="2049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6" name="Rectangle 701"/>
              <p:cNvSpPr>
                <a:spLocks noChangeArrowheads="1"/>
              </p:cNvSpPr>
              <p:nvPr/>
            </p:nvSpPr>
            <p:spPr bwMode="auto">
              <a:xfrm>
                <a:off x="5570" y="21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7" name="Rectangle 702"/>
              <p:cNvSpPr>
                <a:spLocks noChangeArrowheads="1"/>
              </p:cNvSpPr>
              <p:nvPr/>
            </p:nvSpPr>
            <p:spPr bwMode="auto">
              <a:xfrm>
                <a:off x="5614" y="2161"/>
                <a:ext cx="20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8" name="Rectangle 703"/>
              <p:cNvSpPr>
                <a:spLocks noChangeArrowheads="1"/>
              </p:cNvSpPr>
              <p:nvPr/>
            </p:nvSpPr>
            <p:spPr bwMode="auto">
              <a:xfrm>
                <a:off x="5550" y="232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9" name="Rectangle 704"/>
              <p:cNvSpPr>
                <a:spLocks noChangeArrowheads="1"/>
              </p:cNvSpPr>
              <p:nvPr/>
            </p:nvSpPr>
            <p:spPr bwMode="auto">
              <a:xfrm>
                <a:off x="5592" y="2329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0" name="Rectangle 705"/>
              <p:cNvSpPr>
                <a:spLocks noChangeArrowheads="1"/>
              </p:cNvSpPr>
              <p:nvPr/>
            </p:nvSpPr>
            <p:spPr bwMode="auto">
              <a:xfrm>
                <a:off x="5656" y="2329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1" name="Rectangle 706"/>
              <p:cNvSpPr>
                <a:spLocks noChangeArrowheads="1"/>
              </p:cNvSpPr>
              <p:nvPr/>
            </p:nvSpPr>
            <p:spPr bwMode="auto">
              <a:xfrm>
                <a:off x="5570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2" name="Rectangle 707"/>
              <p:cNvSpPr>
                <a:spLocks noChangeArrowheads="1"/>
              </p:cNvSpPr>
              <p:nvPr/>
            </p:nvSpPr>
            <p:spPr bwMode="auto">
              <a:xfrm>
                <a:off x="5570" y="244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3" name="Rectangle 708"/>
              <p:cNvSpPr>
                <a:spLocks noChangeArrowheads="1"/>
              </p:cNvSpPr>
              <p:nvPr/>
            </p:nvSpPr>
            <p:spPr bwMode="auto">
              <a:xfrm>
                <a:off x="5550" y="2499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4" name="Rectangle 709"/>
              <p:cNvSpPr>
                <a:spLocks noChangeArrowheads="1"/>
              </p:cNvSpPr>
              <p:nvPr/>
            </p:nvSpPr>
            <p:spPr bwMode="auto">
              <a:xfrm>
                <a:off x="5592" y="2499"/>
                <a:ext cx="100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5" name="Rectangle 710"/>
              <p:cNvSpPr>
                <a:spLocks noChangeArrowheads="1"/>
              </p:cNvSpPr>
              <p:nvPr/>
            </p:nvSpPr>
            <p:spPr bwMode="auto">
              <a:xfrm>
                <a:off x="5550" y="2555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6" name="Rectangle 711"/>
              <p:cNvSpPr>
                <a:spLocks noChangeArrowheads="1"/>
              </p:cNvSpPr>
              <p:nvPr/>
            </p:nvSpPr>
            <p:spPr bwMode="auto">
              <a:xfrm>
                <a:off x="5592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" name="Rectangle 712"/>
              <p:cNvSpPr>
                <a:spLocks noChangeArrowheads="1"/>
              </p:cNvSpPr>
              <p:nvPr/>
            </p:nvSpPr>
            <p:spPr bwMode="auto">
              <a:xfrm>
                <a:off x="5636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" name="Rectangle 713"/>
              <p:cNvSpPr>
                <a:spLocks noChangeArrowheads="1"/>
              </p:cNvSpPr>
              <p:nvPr/>
            </p:nvSpPr>
            <p:spPr bwMode="auto">
              <a:xfrm>
                <a:off x="5656" y="2611"/>
                <a:ext cx="14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" name="Rectangle 714"/>
              <p:cNvSpPr>
                <a:spLocks noChangeArrowheads="1"/>
              </p:cNvSpPr>
              <p:nvPr/>
            </p:nvSpPr>
            <p:spPr bwMode="auto">
              <a:xfrm>
                <a:off x="5550" y="272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" name="Rectangle 715"/>
              <p:cNvSpPr>
                <a:spLocks noChangeArrowheads="1"/>
              </p:cNvSpPr>
              <p:nvPr/>
            </p:nvSpPr>
            <p:spPr bwMode="auto">
              <a:xfrm>
                <a:off x="5592" y="2724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" name="Rectangle 716"/>
              <p:cNvSpPr>
                <a:spLocks noChangeArrowheads="1"/>
              </p:cNvSpPr>
              <p:nvPr/>
            </p:nvSpPr>
            <p:spPr bwMode="auto">
              <a:xfrm>
                <a:off x="5570" y="278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2" name="Rectangle 717"/>
              <p:cNvSpPr>
                <a:spLocks noChangeArrowheads="1"/>
              </p:cNvSpPr>
              <p:nvPr/>
            </p:nvSpPr>
            <p:spPr bwMode="auto">
              <a:xfrm>
                <a:off x="5614" y="2780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3" name="Rectangle 718"/>
              <p:cNvSpPr>
                <a:spLocks noChangeArrowheads="1"/>
              </p:cNvSpPr>
              <p:nvPr/>
            </p:nvSpPr>
            <p:spPr bwMode="auto">
              <a:xfrm>
                <a:off x="5550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4" name="Rectangle 719"/>
              <p:cNvSpPr>
                <a:spLocks noChangeArrowheads="1"/>
              </p:cNvSpPr>
              <p:nvPr/>
            </p:nvSpPr>
            <p:spPr bwMode="auto">
              <a:xfrm>
                <a:off x="5592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5" name="Rectangle 720"/>
              <p:cNvSpPr>
                <a:spLocks noChangeArrowheads="1"/>
              </p:cNvSpPr>
              <p:nvPr/>
            </p:nvSpPr>
            <p:spPr bwMode="auto">
              <a:xfrm>
                <a:off x="5744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6" name="Rectangle 721"/>
              <p:cNvSpPr>
                <a:spLocks noChangeArrowheads="1"/>
              </p:cNvSpPr>
              <p:nvPr/>
            </p:nvSpPr>
            <p:spPr bwMode="auto">
              <a:xfrm>
                <a:off x="576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7" name="Rectangle 722"/>
              <p:cNvSpPr>
                <a:spLocks noChangeArrowheads="1"/>
              </p:cNvSpPr>
              <p:nvPr/>
            </p:nvSpPr>
            <p:spPr bwMode="auto">
              <a:xfrm>
                <a:off x="5786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8" name="Rectangle 723"/>
              <p:cNvSpPr>
                <a:spLocks noChangeArrowheads="1"/>
              </p:cNvSpPr>
              <p:nvPr/>
            </p:nvSpPr>
            <p:spPr bwMode="auto">
              <a:xfrm>
                <a:off x="5680" y="17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9" name="Rectangle 724"/>
              <p:cNvSpPr>
                <a:spLocks noChangeArrowheads="1"/>
              </p:cNvSpPr>
              <p:nvPr/>
            </p:nvSpPr>
            <p:spPr bwMode="auto">
              <a:xfrm>
                <a:off x="5722" y="1710"/>
                <a:ext cx="2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0" name="Rectangle 725"/>
              <p:cNvSpPr>
                <a:spLocks noChangeArrowheads="1"/>
              </p:cNvSpPr>
              <p:nvPr/>
            </p:nvSpPr>
            <p:spPr bwMode="auto">
              <a:xfrm>
                <a:off x="5680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1" name="Rectangle 726"/>
              <p:cNvSpPr>
                <a:spLocks noChangeArrowheads="1"/>
              </p:cNvSpPr>
              <p:nvPr/>
            </p:nvSpPr>
            <p:spPr bwMode="auto">
              <a:xfrm>
                <a:off x="5786" y="18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2" name="Rectangle 727"/>
              <p:cNvSpPr>
                <a:spLocks noChangeArrowheads="1"/>
              </p:cNvSpPr>
              <p:nvPr/>
            </p:nvSpPr>
            <p:spPr bwMode="auto">
              <a:xfrm>
                <a:off x="5700" y="199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3" name="Rectangle 728"/>
              <p:cNvSpPr>
                <a:spLocks noChangeArrowheads="1"/>
              </p:cNvSpPr>
              <p:nvPr/>
            </p:nvSpPr>
            <p:spPr bwMode="auto">
              <a:xfrm>
                <a:off x="5786" y="2049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4" name="Rectangle 729"/>
              <p:cNvSpPr>
                <a:spLocks noChangeArrowheads="1"/>
              </p:cNvSpPr>
              <p:nvPr/>
            </p:nvSpPr>
            <p:spPr bwMode="auto">
              <a:xfrm>
                <a:off x="5636" y="2273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5" name="Rectangle 730"/>
              <p:cNvSpPr>
                <a:spLocks noChangeArrowheads="1"/>
              </p:cNvSpPr>
              <p:nvPr/>
            </p:nvSpPr>
            <p:spPr bwMode="auto">
              <a:xfrm>
                <a:off x="5744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6" name="Rectangle 731"/>
              <p:cNvSpPr>
                <a:spLocks noChangeArrowheads="1"/>
              </p:cNvSpPr>
              <p:nvPr/>
            </p:nvSpPr>
            <p:spPr bwMode="auto">
              <a:xfrm>
                <a:off x="5786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7" name="Rectangle 732"/>
              <p:cNvSpPr>
                <a:spLocks noChangeArrowheads="1"/>
              </p:cNvSpPr>
              <p:nvPr/>
            </p:nvSpPr>
            <p:spPr bwMode="auto">
              <a:xfrm>
                <a:off x="5656" y="2387"/>
                <a:ext cx="100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8" name="Rectangle 733"/>
              <p:cNvSpPr>
                <a:spLocks noChangeArrowheads="1"/>
              </p:cNvSpPr>
              <p:nvPr/>
            </p:nvSpPr>
            <p:spPr bwMode="auto">
              <a:xfrm>
                <a:off x="5786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9" name="Rectangle 734"/>
              <p:cNvSpPr>
                <a:spLocks noChangeArrowheads="1"/>
              </p:cNvSpPr>
              <p:nvPr/>
            </p:nvSpPr>
            <p:spPr bwMode="auto">
              <a:xfrm>
                <a:off x="5786" y="2499"/>
                <a:ext cx="15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0" name="Rectangle 735"/>
              <p:cNvSpPr>
                <a:spLocks noChangeArrowheads="1"/>
              </p:cNvSpPr>
              <p:nvPr/>
            </p:nvSpPr>
            <p:spPr bwMode="auto">
              <a:xfrm>
                <a:off x="5786" y="2611"/>
                <a:ext cx="14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1" name="Rectangle 736"/>
              <p:cNvSpPr>
                <a:spLocks noChangeArrowheads="1"/>
              </p:cNvSpPr>
              <p:nvPr/>
            </p:nvSpPr>
            <p:spPr bwMode="auto">
              <a:xfrm>
                <a:off x="5700" y="266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2" name="Rectangle 737"/>
              <p:cNvSpPr>
                <a:spLocks noChangeArrowheads="1"/>
              </p:cNvSpPr>
              <p:nvPr/>
            </p:nvSpPr>
            <p:spPr bwMode="auto">
              <a:xfrm>
                <a:off x="572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3" name="Rectangle 738"/>
              <p:cNvSpPr>
                <a:spLocks noChangeArrowheads="1"/>
              </p:cNvSpPr>
              <p:nvPr/>
            </p:nvSpPr>
            <p:spPr bwMode="auto">
              <a:xfrm>
                <a:off x="5786" y="2668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4" name="Rectangle 739"/>
              <p:cNvSpPr>
                <a:spLocks noChangeArrowheads="1"/>
              </p:cNvSpPr>
              <p:nvPr/>
            </p:nvSpPr>
            <p:spPr bwMode="auto">
              <a:xfrm>
                <a:off x="5700" y="278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5" name="Rectangle 740"/>
              <p:cNvSpPr>
                <a:spLocks noChangeArrowheads="1"/>
              </p:cNvSpPr>
              <p:nvPr/>
            </p:nvSpPr>
            <p:spPr bwMode="auto">
              <a:xfrm>
                <a:off x="5592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6" name="Rectangle 741"/>
              <p:cNvSpPr>
                <a:spLocks noChangeArrowheads="1"/>
              </p:cNvSpPr>
              <p:nvPr/>
            </p:nvSpPr>
            <p:spPr bwMode="auto">
              <a:xfrm>
                <a:off x="5722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7" name="Rectangle 742"/>
              <p:cNvSpPr>
                <a:spLocks noChangeArrowheads="1"/>
              </p:cNvSpPr>
              <p:nvPr/>
            </p:nvSpPr>
            <p:spPr bwMode="auto">
              <a:xfrm>
                <a:off x="5550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8" name="Rectangle 743"/>
              <p:cNvSpPr>
                <a:spLocks noChangeArrowheads="1"/>
              </p:cNvSpPr>
              <p:nvPr/>
            </p:nvSpPr>
            <p:spPr bwMode="auto">
              <a:xfrm>
                <a:off x="5636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9" name="Rectangle 744"/>
              <p:cNvSpPr>
                <a:spLocks noChangeArrowheads="1"/>
              </p:cNvSpPr>
              <p:nvPr/>
            </p:nvSpPr>
            <p:spPr bwMode="auto">
              <a:xfrm>
                <a:off x="5658" y="2942"/>
                <a:ext cx="14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0" name="Rectangle 745"/>
              <p:cNvSpPr>
                <a:spLocks noChangeArrowheads="1"/>
              </p:cNvSpPr>
              <p:nvPr/>
            </p:nvSpPr>
            <p:spPr bwMode="auto">
              <a:xfrm>
                <a:off x="5656" y="299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1" name="Rectangle 746"/>
              <p:cNvSpPr>
                <a:spLocks noChangeArrowheads="1"/>
              </p:cNvSpPr>
              <p:nvPr/>
            </p:nvSpPr>
            <p:spPr bwMode="auto">
              <a:xfrm>
                <a:off x="5614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2" name="Rectangle 747"/>
              <p:cNvSpPr>
                <a:spLocks noChangeArrowheads="1"/>
              </p:cNvSpPr>
              <p:nvPr/>
            </p:nvSpPr>
            <p:spPr bwMode="auto">
              <a:xfrm>
                <a:off x="5550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3" name="Rectangle 748"/>
              <p:cNvSpPr>
                <a:spLocks noChangeArrowheads="1"/>
              </p:cNvSpPr>
              <p:nvPr/>
            </p:nvSpPr>
            <p:spPr bwMode="auto">
              <a:xfrm>
                <a:off x="5592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4" name="Rectangle 749"/>
              <p:cNvSpPr>
                <a:spLocks noChangeArrowheads="1"/>
              </p:cNvSpPr>
              <p:nvPr/>
            </p:nvSpPr>
            <p:spPr bwMode="auto">
              <a:xfrm>
                <a:off x="5614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5" name="Rectangle 750"/>
              <p:cNvSpPr>
                <a:spLocks noChangeArrowheads="1"/>
              </p:cNvSpPr>
              <p:nvPr/>
            </p:nvSpPr>
            <p:spPr bwMode="auto">
              <a:xfrm>
                <a:off x="5722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6" name="Rectangle 751"/>
              <p:cNvSpPr>
                <a:spLocks noChangeArrowheads="1"/>
              </p:cNvSpPr>
              <p:nvPr/>
            </p:nvSpPr>
            <p:spPr bwMode="auto">
              <a:xfrm>
                <a:off x="5550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7" name="Rectangle 752"/>
              <p:cNvSpPr>
                <a:spLocks noChangeArrowheads="1"/>
              </p:cNvSpPr>
              <p:nvPr/>
            </p:nvSpPr>
            <p:spPr bwMode="auto">
              <a:xfrm>
                <a:off x="5700" y="31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8" name="Rectangle 753"/>
              <p:cNvSpPr>
                <a:spLocks noChangeArrowheads="1"/>
              </p:cNvSpPr>
              <p:nvPr/>
            </p:nvSpPr>
            <p:spPr bwMode="auto">
              <a:xfrm>
                <a:off x="5614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9" name="Rectangle 754"/>
              <p:cNvSpPr>
                <a:spLocks noChangeArrowheads="1"/>
              </p:cNvSpPr>
              <p:nvPr/>
            </p:nvSpPr>
            <p:spPr bwMode="auto">
              <a:xfrm>
                <a:off x="5680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0" name="Rectangle 755"/>
              <p:cNvSpPr>
                <a:spLocks noChangeArrowheads="1"/>
              </p:cNvSpPr>
              <p:nvPr/>
            </p:nvSpPr>
            <p:spPr bwMode="auto">
              <a:xfrm>
                <a:off x="5550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1" name="Rectangle 756"/>
              <p:cNvSpPr>
                <a:spLocks noChangeArrowheads="1"/>
              </p:cNvSpPr>
              <p:nvPr/>
            </p:nvSpPr>
            <p:spPr bwMode="auto">
              <a:xfrm>
                <a:off x="5656" y="3294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2" name="Rectangle 757"/>
              <p:cNvSpPr>
                <a:spLocks noChangeArrowheads="1"/>
              </p:cNvSpPr>
              <p:nvPr/>
            </p:nvSpPr>
            <p:spPr bwMode="auto">
              <a:xfrm>
                <a:off x="5614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3" name="Rectangle 758"/>
              <p:cNvSpPr>
                <a:spLocks noChangeArrowheads="1"/>
              </p:cNvSpPr>
              <p:nvPr/>
            </p:nvSpPr>
            <p:spPr bwMode="auto">
              <a:xfrm>
                <a:off x="5550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4" name="Rectangle 759"/>
              <p:cNvSpPr>
                <a:spLocks noChangeArrowheads="1"/>
              </p:cNvSpPr>
              <p:nvPr/>
            </p:nvSpPr>
            <p:spPr bwMode="auto">
              <a:xfrm>
                <a:off x="5656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5" name="Rectangle 760"/>
              <p:cNvSpPr>
                <a:spLocks noChangeArrowheads="1"/>
              </p:cNvSpPr>
              <p:nvPr/>
            </p:nvSpPr>
            <p:spPr bwMode="auto">
              <a:xfrm>
                <a:off x="5786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6" name="Rectangle 761"/>
              <p:cNvSpPr>
                <a:spLocks noChangeArrowheads="1"/>
              </p:cNvSpPr>
              <p:nvPr/>
            </p:nvSpPr>
            <p:spPr bwMode="auto">
              <a:xfrm>
                <a:off x="5786" y="350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7" name="Rectangle 762"/>
              <p:cNvSpPr>
                <a:spLocks noChangeArrowheads="1"/>
              </p:cNvSpPr>
              <p:nvPr/>
            </p:nvSpPr>
            <p:spPr bwMode="auto">
              <a:xfrm>
                <a:off x="5550" y="356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8" name="Rectangle 763"/>
              <p:cNvSpPr>
                <a:spLocks noChangeArrowheads="1"/>
              </p:cNvSpPr>
              <p:nvPr/>
            </p:nvSpPr>
            <p:spPr bwMode="auto">
              <a:xfrm>
                <a:off x="5656" y="362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9" name="Rectangle 764"/>
              <p:cNvSpPr>
                <a:spLocks noChangeArrowheads="1"/>
              </p:cNvSpPr>
              <p:nvPr/>
            </p:nvSpPr>
            <p:spPr bwMode="auto">
              <a:xfrm>
                <a:off x="5656" y="367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0" name="Rectangle 765"/>
              <p:cNvSpPr>
                <a:spLocks noChangeArrowheads="1"/>
              </p:cNvSpPr>
              <p:nvPr/>
            </p:nvSpPr>
            <p:spPr bwMode="auto">
              <a:xfrm>
                <a:off x="5786" y="362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1" name="Rectangle 766"/>
              <p:cNvSpPr>
                <a:spLocks noChangeArrowheads="1"/>
              </p:cNvSpPr>
              <p:nvPr/>
            </p:nvSpPr>
            <p:spPr bwMode="auto">
              <a:xfrm>
                <a:off x="5784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2" name="Rectangle 767"/>
              <p:cNvSpPr>
                <a:spLocks noChangeArrowheads="1"/>
              </p:cNvSpPr>
              <p:nvPr/>
            </p:nvSpPr>
            <p:spPr bwMode="auto">
              <a:xfrm>
                <a:off x="580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3" name="Rectangle 768"/>
              <p:cNvSpPr>
                <a:spLocks noChangeArrowheads="1"/>
              </p:cNvSpPr>
              <p:nvPr/>
            </p:nvSpPr>
            <p:spPr bwMode="auto">
              <a:xfrm>
                <a:off x="5828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4" name="Rectangle 769"/>
              <p:cNvSpPr>
                <a:spLocks noChangeArrowheads="1"/>
              </p:cNvSpPr>
              <p:nvPr/>
            </p:nvSpPr>
            <p:spPr bwMode="auto">
              <a:xfrm>
                <a:off x="587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5" name="Rectangle 770"/>
              <p:cNvSpPr>
                <a:spLocks noChangeArrowheads="1"/>
              </p:cNvSpPr>
              <p:nvPr/>
            </p:nvSpPr>
            <p:spPr bwMode="auto">
              <a:xfrm>
                <a:off x="589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6" name="Rectangle 771"/>
              <p:cNvSpPr>
                <a:spLocks noChangeArrowheads="1"/>
              </p:cNvSpPr>
              <p:nvPr/>
            </p:nvSpPr>
            <p:spPr bwMode="auto">
              <a:xfrm>
                <a:off x="5892" y="1768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7" name="Rectangle 772"/>
              <p:cNvSpPr>
                <a:spLocks noChangeArrowheads="1"/>
              </p:cNvSpPr>
              <p:nvPr/>
            </p:nvSpPr>
            <p:spPr bwMode="auto">
              <a:xfrm>
                <a:off x="5806" y="1880"/>
                <a:ext cx="12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8" name="Rectangle 773"/>
              <p:cNvSpPr>
                <a:spLocks noChangeArrowheads="1"/>
              </p:cNvSpPr>
              <p:nvPr/>
            </p:nvSpPr>
            <p:spPr bwMode="auto">
              <a:xfrm>
                <a:off x="5784" y="2049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9" name="Rectangle 774"/>
              <p:cNvSpPr>
                <a:spLocks noChangeArrowheads="1"/>
              </p:cNvSpPr>
              <p:nvPr/>
            </p:nvSpPr>
            <p:spPr bwMode="auto">
              <a:xfrm>
                <a:off x="5592" y="2105"/>
                <a:ext cx="22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0" name="Rectangle 775"/>
              <p:cNvSpPr>
                <a:spLocks noChangeArrowheads="1"/>
              </p:cNvSpPr>
              <p:nvPr/>
            </p:nvSpPr>
            <p:spPr bwMode="auto">
              <a:xfrm>
                <a:off x="5850" y="2105"/>
                <a:ext cx="7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1" name="Rectangle 776"/>
              <p:cNvSpPr>
                <a:spLocks noChangeArrowheads="1"/>
              </p:cNvSpPr>
              <p:nvPr/>
            </p:nvSpPr>
            <p:spPr bwMode="auto">
              <a:xfrm>
                <a:off x="5684" y="2217"/>
                <a:ext cx="220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2" name="Rectangle 777"/>
              <p:cNvSpPr>
                <a:spLocks noChangeArrowheads="1"/>
              </p:cNvSpPr>
              <p:nvPr/>
            </p:nvSpPr>
            <p:spPr bwMode="auto">
              <a:xfrm>
                <a:off x="5784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3" name="Rectangle 778"/>
              <p:cNvSpPr>
                <a:spLocks noChangeArrowheads="1"/>
              </p:cNvSpPr>
              <p:nvPr/>
            </p:nvSpPr>
            <p:spPr bwMode="auto">
              <a:xfrm>
                <a:off x="580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4" name="Rectangle 779"/>
              <p:cNvSpPr>
                <a:spLocks noChangeArrowheads="1"/>
              </p:cNvSpPr>
              <p:nvPr/>
            </p:nvSpPr>
            <p:spPr bwMode="auto">
              <a:xfrm>
                <a:off x="5806" y="2387"/>
                <a:ext cx="12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5" name="Rectangle 780"/>
              <p:cNvSpPr>
                <a:spLocks noChangeArrowheads="1"/>
              </p:cNvSpPr>
              <p:nvPr/>
            </p:nvSpPr>
            <p:spPr bwMode="auto">
              <a:xfrm>
                <a:off x="5892" y="244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6" name="Rectangle 781"/>
              <p:cNvSpPr>
                <a:spLocks noChangeArrowheads="1"/>
              </p:cNvSpPr>
              <p:nvPr/>
            </p:nvSpPr>
            <p:spPr bwMode="auto">
              <a:xfrm>
                <a:off x="5784" y="2499"/>
                <a:ext cx="15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7" name="Rectangle 782"/>
              <p:cNvSpPr>
                <a:spLocks noChangeArrowheads="1"/>
              </p:cNvSpPr>
              <p:nvPr/>
            </p:nvSpPr>
            <p:spPr bwMode="auto">
              <a:xfrm>
                <a:off x="5784" y="2668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8" name="Rectangle 783"/>
              <p:cNvSpPr>
                <a:spLocks noChangeArrowheads="1"/>
              </p:cNvSpPr>
              <p:nvPr/>
            </p:nvSpPr>
            <p:spPr bwMode="auto">
              <a:xfrm>
                <a:off x="589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9" name="Rectangle 784"/>
              <p:cNvSpPr>
                <a:spLocks noChangeArrowheads="1"/>
              </p:cNvSpPr>
              <p:nvPr/>
            </p:nvSpPr>
            <p:spPr bwMode="auto">
              <a:xfrm>
                <a:off x="5806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0" name="Rectangle 785"/>
              <p:cNvSpPr>
                <a:spLocks noChangeArrowheads="1"/>
              </p:cNvSpPr>
              <p:nvPr/>
            </p:nvSpPr>
            <p:spPr bwMode="auto">
              <a:xfrm>
                <a:off x="5828" y="2780"/>
                <a:ext cx="7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1" name="Rectangle 786"/>
              <p:cNvSpPr>
                <a:spLocks noChangeArrowheads="1"/>
              </p:cNvSpPr>
              <p:nvPr/>
            </p:nvSpPr>
            <p:spPr bwMode="auto">
              <a:xfrm>
                <a:off x="5914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2" name="Rectangle 787"/>
              <p:cNvSpPr>
                <a:spLocks noChangeArrowheads="1"/>
              </p:cNvSpPr>
              <p:nvPr/>
            </p:nvSpPr>
            <p:spPr bwMode="auto">
              <a:xfrm>
                <a:off x="5936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3" name="Rectangle 788"/>
              <p:cNvSpPr>
                <a:spLocks noChangeArrowheads="1"/>
              </p:cNvSpPr>
              <p:nvPr/>
            </p:nvSpPr>
            <p:spPr bwMode="auto">
              <a:xfrm>
                <a:off x="5980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4" name="Rectangle 789"/>
              <p:cNvSpPr>
                <a:spLocks noChangeArrowheads="1"/>
              </p:cNvSpPr>
              <p:nvPr/>
            </p:nvSpPr>
            <p:spPr bwMode="auto">
              <a:xfrm>
                <a:off x="6000" y="16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5" name="Rectangle 790"/>
              <p:cNvSpPr>
                <a:spLocks noChangeArrowheads="1"/>
              </p:cNvSpPr>
              <p:nvPr/>
            </p:nvSpPr>
            <p:spPr bwMode="auto">
              <a:xfrm>
                <a:off x="6022" y="16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6" name="Rectangle 791"/>
              <p:cNvSpPr>
                <a:spLocks noChangeArrowheads="1"/>
              </p:cNvSpPr>
              <p:nvPr/>
            </p:nvSpPr>
            <p:spPr bwMode="auto">
              <a:xfrm>
                <a:off x="6022" y="1768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7" name="Rectangle 792"/>
              <p:cNvSpPr>
                <a:spLocks noChangeArrowheads="1"/>
              </p:cNvSpPr>
              <p:nvPr/>
            </p:nvSpPr>
            <p:spPr bwMode="auto">
              <a:xfrm>
                <a:off x="5700" y="1824"/>
                <a:ext cx="228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8" name="Rectangle 793"/>
              <p:cNvSpPr>
                <a:spLocks noChangeArrowheads="1"/>
              </p:cNvSpPr>
              <p:nvPr/>
            </p:nvSpPr>
            <p:spPr bwMode="auto">
              <a:xfrm>
                <a:off x="5942" y="1824"/>
                <a:ext cx="7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9" name="Rectangle 794"/>
              <p:cNvSpPr>
                <a:spLocks noChangeArrowheads="1"/>
              </p:cNvSpPr>
              <p:nvPr/>
            </p:nvSpPr>
            <p:spPr bwMode="auto">
              <a:xfrm>
                <a:off x="6022" y="1824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0" name="Rectangle 795"/>
              <p:cNvSpPr>
                <a:spLocks noChangeArrowheads="1"/>
              </p:cNvSpPr>
              <p:nvPr/>
            </p:nvSpPr>
            <p:spPr bwMode="auto">
              <a:xfrm>
                <a:off x="6022" y="18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1" name="Rectangle 796"/>
              <p:cNvSpPr>
                <a:spLocks noChangeArrowheads="1"/>
              </p:cNvSpPr>
              <p:nvPr/>
            </p:nvSpPr>
            <p:spPr bwMode="auto">
              <a:xfrm>
                <a:off x="5700" y="1936"/>
                <a:ext cx="228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2" name="Rectangle 797"/>
              <p:cNvSpPr>
                <a:spLocks noChangeArrowheads="1"/>
              </p:cNvSpPr>
              <p:nvPr/>
            </p:nvSpPr>
            <p:spPr bwMode="auto">
              <a:xfrm>
                <a:off x="5958" y="1936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3" name="Rectangle 798"/>
              <p:cNvSpPr>
                <a:spLocks noChangeArrowheads="1"/>
              </p:cNvSpPr>
              <p:nvPr/>
            </p:nvSpPr>
            <p:spPr bwMode="auto">
              <a:xfrm>
                <a:off x="5978" y="1936"/>
                <a:ext cx="36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4" name="Rectangle 799"/>
              <p:cNvSpPr>
                <a:spLocks noChangeArrowheads="1"/>
              </p:cNvSpPr>
              <p:nvPr/>
            </p:nvSpPr>
            <p:spPr bwMode="auto">
              <a:xfrm>
                <a:off x="5914" y="2049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5" name="Rectangle 800"/>
              <p:cNvSpPr>
                <a:spLocks noChangeArrowheads="1"/>
              </p:cNvSpPr>
              <p:nvPr/>
            </p:nvSpPr>
            <p:spPr bwMode="auto">
              <a:xfrm>
                <a:off x="5958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6" name="Rectangle 801"/>
              <p:cNvSpPr>
                <a:spLocks noChangeArrowheads="1"/>
              </p:cNvSpPr>
              <p:nvPr/>
            </p:nvSpPr>
            <p:spPr bwMode="auto">
              <a:xfrm>
                <a:off x="6022" y="20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7" name="Rectangle 802"/>
              <p:cNvSpPr>
                <a:spLocks noChangeArrowheads="1"/>
              </p:cNvSpPr>
              <p:nvPr/>
            </p:nvSpPr>
            <p:spPr bwMode="auto">
              <a:xfrm>
                <a:off x="5936" y="21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8" name="Rectangle 803"/>
              <p:cNvSpPr>
                <a:spLocks noChangeArrowheads="1"/>
              </p:cNvSpPr>
              <p:nvPr/>
            </p:nvSpPr>
            <p:spPr bwMode="auto">
              <a:xfrm>
                <a:off x="6000" y="21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9" name="Rectangle 804"/>
              <p:cNvSpPr>
                <a:spLocks noChangeArrowheads="1"/>
              </p:cNvSpPr>
              <p:nvPr/>
            </p:nvSpPr>
            <p:spPr bwMode="auto">
              <a:xfrm>
                <a:off x="6022" y="21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0" name="Rectangle 805"/>
              <p:cNvSpPr>
                <a:spLocks noChangeArrowheads="1"/>
              </p:cNvSpPr>
              <p:nvPr/>
            </p:nvSpPr>
            <p:spPr bwMode="auto">
              <a:xfrm>
                <a:off x="5980" y="21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1" name="Rectangle 806"/>
              <p:cNvSpPr>
                <a:spLocks noChangeArrowheads="1"/>
              </p:cNvSpPr>
              <p:nvPr/>
            </p:nvSpPr>
            <p:spPr bwMode="auto">
              <a:xfrm>
                <a:off x="6022" y="21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2" name="Rectangle 807"/>
              <p:cNvSpPr>
                <a:spLocks noChangeArrowheads="1"/>
              </p:cNvSpPr>
              <p:nvPr/>
            </p:nvSpPr>
            <p:spPr bwMode="auto">
              <a:xfrm>
                <a:off x="5980" y="2217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3" name="Rectangle 808"/>
              <p:cNvSpPr>
                <a:spLocks noChangeArrowheads="1"/>
              </p:cNvSpPr>
              <p:nvPr/>
            </p:nvSpPr>
            <p:spPr bwMode="auto">
              <a:xfrm>
                <a:off x="6022" y="22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4" name="Rectangle 809"/>
              <p:cNvSpPr>
                <a:spLocks noChangeArrowheads="1"/>
              </p:cNvSpPr>
              <p:nvPr/>
            </p:nvSpPr>
            <p:spPr bwMode="auto">
              <a:xfrm>
                <a:off x="5870" y="2273"/>
                <a:ext cx="5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5" name="Rectangle 810"/>
              <p:cNvSpPr>
                <a:spLocks noChangeArrowheads="1"/>
              </p:cNvSpPr>
              <p:nvPr/>
            </p:nvSpPr>
            <p:spPr bwMode="auto">
              <a:xfrm>
                <a:off x="5980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1" name="Group 1012"/>
            <p:cNvGrpSpPr/>
            <p:nvPr/>
          </p:nvGrpSpPr>
          <p:grpSpPr bwMode="auto">
            <a:xfrm>
              <a:off x="-3900818" y="-1035049"/>
              <a:ext cx="2209875" cy="4397375"/>
              <a:chOff x="4814" y="935"/>
              <a:chExt cx="1392" cy="2770"/>
            </a:xfrm>
            <a:grpFill/>
          </p:grpSpPr>
          <p:sp>
            <p:nvSpPr>
              <p:cNvPr id="966" name="Rectangle 812"/>
              <p:cNvSpPr>
                <a:spLocks noChangeArrowheads="1"/>
              </p:cNvSpPr>
              <p:nvPr/>
            </p:nvSpPr>
            <p:spPr bwMode="auto">
              <a:xfrm>
                <a:off x="6022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Rectangle 813"/>
              <p:cNvSpPr>
                <a:spLocks noChangeArrowheads="1"/>
              </p:cNvSpPr>
              <p:nvPr/>
            </p:nvSpPr>
            <p:spPr bwMode="auto">
              <a:xfrm>
                <a:off x="6002" y="2329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Rectangle 814"/>
              <p:cNvSpPr>
                <a:spLocks noChangeArrowheads="1"/>
              </p:cNvSpPr>
              <p:nvPr/>
            </p:nvSpPr>
            <p:spPr bwMode="auto">
              <a:xfrm>
                <a:off x="5936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Rectangle 815"/>
              <p:cNvSpPr>
                <a:spLocks noChangeArrowheads="1"/>
              </p:cNvSpPr>
              <p:nvPr/>
            </p:nvSpPr>
            <p:spPr bwMode="auto">
              <a:xfrm>
                <a:off x="5980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Rectangle 816"/>
              <p:cNvSpPr>
                <a:spLocks noChangeArrowheads="1"/>
              </p:cNvSpPr>
              <p:nvPr/>
            </p:nvSpPr>
            <p:spPr bwMode="auto">
              <a:xfrm>
                <a:off x="6000" y="238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Rectangle 817"/>
              <p:cNvSpPr>
                <a:spLocks noChangeArrowheads="1"/>
              </p:cNvSpPr>
              <p:nvPr/>
            </p:nvSpPr>
            <p:spPr bwMode="auto">
              <a:xfrm>
                <a:off x="6022" y="238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Rectangle 818"/>
              <p:cNvSpPr>
                <a:spLocks noChangeArrowheads="1"/>
              </p:cNvSpPr>
              <p:nvPr/>
            </p:nvSpPr>
            <p:spPr bwMode="auto">
              <a:xfrm>
                <a:off x="5936" y="2443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Rectangle 819"/>
              <p:cNvSpPr>
                <a:spLocks noChangeArrowheads="1"/>
              </p:cNvSpPr>
              <p:nvPr/>
            </p:nvSpPr>
            <p:spPr bwMode="auto">
              <a:xfrm>
                <a:off x="6022" y="244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Rectangle 820"/>
              <p:cNvSpPr>
                <a:spLocks noChangeArrowheads="1"/>
              </p:cNvSpPr>
              <p:nvPr/>
            </p:nvSpPr>
            <p:spPr bwMode="auto">
              <a:xfrm>
                <a:off x="6022" y="2499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Rectangle 821"/>
              <p:cNvSpPr>
                <a:spLocks noChangeArrowheads="1"/>
              </p:cNvSpPr>
              <p:nvPr/>
            </p:nvSpPr>
            <p:spPr bwMode="auto">
              <a:xfrm>
                <a:off x="5914" y="255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Rectangle 822"/>
              <p:cNvSpPr>
                <a:spLocks noChangeArrowheads="1"/>
              </p:cNvSpPr>
              <p:nvPr/>
            </p:nvSpPr>
            <p:spPr bwMode="auto">
              <a:xfrm>
                <a:off x="5980" y="255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Rectangle 823"/>
              <p:cNvSpPr>
                <a:spLocks noChangeArrowheads="1"/>
              </p:cNvSpPr>
              <p:nvPr/>
            </p:nvSpPr>
            <p:spPr bwMode="auto">
              <a:xfrm>
                <a:off x="6002" y="2555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Rectangle 824"/>
              <p:cNvSpPr>
                <a:spLocks noChangeArrowheads="1"/>
              </p:cNvSpPr>
              <p:nvPr/>
            </p:nvSpPr>
            <p:spPr bwMode="auto">
              <a:xfrm>
                <a:off x="6022" y="2611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Rectangle 825"/>
              <p:cNvSpPr>
                <a:spLocks noChangeArrowheads="1"/>
              </p:cNvSpPr>
              <p:nvPr/>
            </p:nvSpPr>
            <p:spPr bwMode="auto">
              <a:xfrm>
                <a:off x="5958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Rectangle 826"/>
              <p:cNvSpPr>
                <a:spLocks noChangeArrowheads="1"/>
              </p:cNvSpPr>
              <p:nvPr/>
            </p:nvSpPr>
            <p:spPr bwMode="auto">
              <a:xfrm>
                <a:off x="6022" y="266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Rectangle 827"/>
              <p:cNvSpPr>
                <a:spLocks noChangeArrowheads="1"/>
              </p:cNvSpPr>
              <p:nvPr/>
            </p:nvSpPr>
            <p:spPr bwMode="auto">
              <a:xfrm>
                <a:off x="6000" y="272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Rectangle 828"/>
              <p:cNvSpPr>
                <a:spLocks noChangeArrowheads="1"/>
              </p:cNvSpPr>
              <p:nvPr/>
            </p:nvSpPr>
            <p:spPr bwMode="auto">
              <a:xfrm>
                <a:off x="5936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Rectangle 829"/>
              <p:cNvSpPr>
                <a:spLocks noChangeArrowheads="1"/>
              </p:cNvSpPr>
              <p:nvPr/>
            </p:nvSpPr>
            <p:spPr bwMode="auto">
              <a:xfrm>
                <a:off x="5980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Rectangle 830"/>
              <p:cNvSpPr>
                <a:spLocks noChangeArrowheads="1"/>
              </p:cNvSpPr>
              <p:nvPr/>
            </p:nvSpPr>
            <p:spPr bwMode="auto">
              <a:xfrm>
                <a:off x="6022" y="278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Rectangle 831"/>
              <p:cNvSpPr>
                <a:spLocks noChangeArrowheads="1"/>
              </p:cNvSpPr>
              <p:nvPr/>
            </p:nvSpPr>
            <p:spPr bwMode="auto">
              <a:xfrm>
                <a:off x="5914" y="283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Rectangle 832"/>
              <p:cNvSpPr>
                <a:spLocks noChangeArrowheads="1"/>
              </p:cNvSpPr>
              <p:nvPr/>
            </p:nvSpPr>
            <p:spPr bwMode="auto">
              <a:xfrm>
                <a:off x="6022" y="283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Rectangle 833"/>
              <p:cNvSpPr>
                <a:spLocks noChangeArrowheads="1"/>
              </p:cNvSpPr>
              <p:nvPr/>
            </p:nvSpPr>
            <p:spPr bwMode="auto">
              <a:xfrm>
                <a:off x="5914" y="289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Rectangle 834"/>
              <p:cNvSpPr>
                <a:spLocks noChangeArrowheads="1"/>
              </p:cNvSpPr>
              <p:nvPr/>
            </p:nvSpPr>
            <p:spPr bwMode="auto">
              <a:xfrm>
                <a:off x="5958" y="289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Rectangle 835"/>
              <p:cNvSpPr>
                <a:spLocks noChangeArrowheads="1"/>
              </p:cNvSpPr>
              <p:nvPr/>
            </p:nvSpPr>
            <p:spPr bwMode="auto">
              <a:xfrm>
                <a:off x="5656" y="2942"/>
                <a:ext cx="14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Rectangle 836"/>
              <p:cNvSpPr>
                <a:spLocks noChangeArrowheads="1"/>
              </p:cNvSpPr>
              <p:nvPr/>
            </p:nvSpPr>
            <p:spPr bwMode="auto">
              <a:xfrm>
                <a:off x="5806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Rectangle 837"/>
              <p:cNvSpPr>
                <a:spLocks noChangeArrowheads="1"/>
              </p:cNvSpPr>
              <p:nvPr/>
            </p:nvSpPr>
            <p:spPr bwMode="auto">
              <a:xfrm>
                <a:off x="5870" y="29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Rectangle 838"/>
              <p:cNvSpPr>
                <a:spLocks noChangeArrowheads="1"/>
              </p:cNvSpPr>
              <p:nvPr/>
            </p:nvSpPr>
            <p:spPr bwMode="auto">
              <a:xfrm>
                <a:off x="5914" y="29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Rectangle 839"/>
              <p:cNvSpPr>
                <a:spLocks noChangeArrowheads="1"/>
              </p:cNvSpPr>
              <p:nvPr/>
            </p:nvSpPr>
            <p:spPr bwMode="auto">
              <a:xfrm>
                <a:off x="6022" y="29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Rectangle 840"/>
              <p:cNvSpPr>
                <a:spLocks noChangeArrowheads="1"/>
              </p:cNvSpPr>
              <p:nvPr/>
            </p:nvSpPr>
            <p:spPr bwMode="auto">
              <a:xfrm>
                <a:off x="5850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Rectangle 841"/>
              <p:cNvSpPr>
                <a:spLocks noChangeArrowheads="1"/>
              </p:cNvSpPr>
              <p:nvPr/>
            </p:nvSpPr>
            <p:spPr bwMode="auto">
              <a:xfrm>
                <a:off x="6000" y="299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Rectangle 842"/>
              <p:cNvSpPr>
                <a:spLocks noChangeArrowheads="1"/>
              </p:cNvSpPr>
              <p:nvPr/>
            </p:nvSpPr>
            <p:spPr bwMode="auto">
              <a:xfrm>
                <a:off x="6022" y="29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Rectangle 843"/>
              <p:cNvSpPr>
                <a:spLocks noChangeArrowheads="1"/>
              </p:cNvSpPr>
              <p:nvPr/>
            </p:nvSpPr>
            <p:spPr bwMode="auto">
              <a:xfrm>
                <a:off x="5936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Rectangle 844"/>
              <p:cNvSpPr>
                <a:spLocks noChangeArrowheads="1"/>
              </p:cNvSpPr>
              <p:nvPr/>
            </p:nvSpPr>
            <p:spPr bwMode="auto">
              <a:xfrm>
                <a:off x="5980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Rectangle 845"/>
              <p:cNvSpPr>
                <a:spLocks noChangeArrowheads="1"/>
              </p:cNvSpPr>
              <p:nvPr/>
            </p:nvSpPr>
            <p:spPr bwMode="auto">
              <a:xfrm>
                <a:off x="6022" y="30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Rectangle 846"/>
              <p:cNvSpPr>
                <a:spLocks noChangeArrowheads="1"/>
              </p:cNvSpPr>
              <p:nvPr/>
            </p:nvSpPr>
            <p:spPr bwMode="auto">
              <a:xfrm>
                <a:off x="5850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Rectangle 847"/>
              <p:cNvSpPr>
                <a:spLocks noChangeArrowheads="1"/>
              </p:cNvSpPr>
              <p:nvPr/>
            </p:nvSpPr>
            <p:spPr bwMode="auto">
              <a:xfrm>
                <a:off x="5806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Rectangle 848"/>
              <p:cNvSpPr>
                <a:spLocks noChangeArrowheads="1"/>
              </p:cNvSpPr>
              <p:nvPr/>
            </p:nvSpPr>
            <p:spPr bwMode="auto">
              <a:xfrm>
                <a:off x="5958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Rectangle 849"/>
              <p:cNvSpPr>
                <a:spLocks noChangeArrowheads="1"/>
              </p:cNvSpPr>
              <p:nvPr/>
            </p:nvSpPr>
            <p:spPr bwMode="auto">
              <a:xfrm>
                <a:off x="5980" y="309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Rectangle 850"/>
              <p:cNvSpPr>
                <a:spLocks noChangeArrowheads="1"/>
              </p:cNvSpPr>
              <p:nvPr/>
            </p:nvSpPr>
            <p:spPr bwMode="auto">
              <a:xfrm>
                <a:off x="5936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Rectangle 851"/>
              <p:cNvSpPr>
                <a:spLocks noChangeArrowheads="1"/>
              </p:cNvSpPr>
              <p:nvPr/>
            </p:nvSpPr>
            <p:spPr bwMode="auto">
              <a:xfrm>
                <a:off x="5892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Rectangle 852"/>
              <p:cNvSpPr>
                <a:spLocks noChangeArrowheads="1"/>
              </p:cNvSpPr>
              <p:nvPr/>
            </p:nvSpPr>
            <p:spPr bwMode="auto">
              <a:xfrm>
                <a:off x="6022" y="31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Rectangle 853"/>
              <p:cNvSpPr>
                <a:spLocks noChangeArrowheads="1"/>
              </p:cNvSpPr>
              <p:nvPr/>
            </p:nvSpPr>
            <p:spPr bwMode="auto">
              <a:xfrm>
                <a:off x="5850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Rectangle 854"/>
              <p:cNvSpPr>
                <a:spLocks noChangeArrowheads="1"/>
              </p:cNvSpPr>
              <p:nvPr/>
            </p:nvSpPr>
            <p:spPr bwMode="auto">
              <a:xfrm>
                <a:off x="6022" y="319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Rectangle 855"/>
              <p:cNvSpPr>
                <a:spLocks noChangeArrowheads="1"/>
              </p:cNvSpPr>
              <p:nvPr/>
            </p:nvSpPr>
            <p:spPr bwMode="auto">
              <a:xfrm>
                <a:off x="5936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Rectangle 856"/>
              <p:cNvSpPr>
                <a:spLocks noChangeArrowheads="1"/>
              </p:cNvSpPr>
              <p:nvPr/>
            </p:nvSpPr>
            <p:spPr bwMode="auto">
              <a:xfrm>
                <a:off x="5828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Rectangle 857"/>
              <p:cNvSpPr>
                <a:spLocks noChangeArrowheads="1"/>
              </p:cNvSpPr>
              <p:nvPr/>
            </p:nvSpPr>
            <p:spPr bwMode="auto">
              <a:xfrm>
                <a:off x="5892" y="32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Rectangle 858"/>
              <p:cNvSpPr>
                <a:spLocks noChangeArrowheads="1"/>
              </p:cNvSpPr>
              <p:nvPr/>
            </p:nvSpPr>
            <p:spPr bwMode="auto">
              <a:xfrm>
                <a:off x="5892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Rectangle 859"/>
              <p:cNvSpPr>
                <a:spLocks noChangeArrowheads="1"/>
              </p:cNvSpPr>
              <p:nvPr/>
            </p:nvSpPr>
            <p:spPr bwMode="auto">
              <a:xfrm>
                <a:off x="6022" y="3294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Rectangle 860"/>
              <p:cNvSpPr>
                <a:spLocks noChangeArrowheads="1"/>
              </p:cNvSpPr>
              <p:nvPr/>
            </p:nvSpPr>
            <p:spPr bwMode="auto">
              <a:xfrm>
                <a:off x="5936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Rectangle 861"/>
              <p:cNvSpPr>
                <a:spLocks noChangeArrowheads="1"/>
              </p:cNvSpPr>
              <p:nvPr/>
            </p:nvSpPr>
            <p:spPr bwMode="auto">
              <a:xfrm>
                <a:off x="5850" y="334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Rectangle 862"/>
              <p:cNvSpPr>
                <a:spLocks noChangeArrowheads="1"/>
              </p:cNvSpPr>
              <p:nvPr/>
            </p:nvSpPr>
            <p:spPr bwMode="auto">
              <a:xfrm>
                <a:off x="5784" y="3393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Rectangle 863"/>
              <p:cNvSpPr>
                <a:spLocks noChangeArrowheads="1"/>
              </p:cNvSpPr>
              <p:nvPr/>
            </p:nvSpPr>
            <p:spPr bwMode="auto">
              <a:xfrm>
                <a:off x="5892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Rectangle 864"/>
              <p:cNvSpPr>
                <a:spLocks noChangeArrowheads="1"/>
              </p:cNvSpPr>
              <p:nvPr/>
            </p:nvSpPr>
            <p:spPr bwMode="auto">
              <a:xfrm>
                <a:off x="6022" y="3393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Rectangle 865"/>
              <p:cNvSpPr>
                <a:spLocks noChangeArrowheads="1"/>
              </p:cNvSpPr>
              <p:nvPr/>
            </p:nvSpPr>
            <p:spPr bwMode="auto">
              <a:xfrm>
                <a:off x="6022" y="3449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Rectangle 866"/>
              <p:cNvSpPr>
                <a:spLocks noChangeArrowheads="1"/>
              </p:cNvSpPr>
              <p:nvPr/>
            </p:nvSpPr>
            <p:spPr bwMode="auto">
              <a:xfrm>
                <a:off x="5892" y="350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Rectangle 867"/>
              <p:cNvSpPr>
                <a:spLocks noChangeArrowheads="1"/>
              </p:cNvSpPr>
              <p:nvPr/>
            </p:nvSpPr>
            <p:spPr bwMode="auto">
              <a:xfrm>
                <a:off x="6022" y="350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Rectangle 868"/>
              <p:cNvSpPr>
                <a:spLocks noChangeArrowheads="1"/>
              </p:cNvSpPr>
              <p:nvPr/>
            </p:nvSpPr>
            <p:spPr bwMode="auto">
              <a:xfrm>
                <a:off x="5914" y="356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Rectangle 869"/>
              <p:cNvSpPr>
                <a:spLocks noChangeArrowheads="1"/>
              </p:cNvSpPr>
              <p:nvPr/>
            </p:nvSpPr>
            <p:spPr bwMode="auto">
              <a:xfrm>
                <a:off x="5892" y="367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Rectangle 870"/>
              <p:cNvSpPr>
                <a:spLocks noChangeArrowheads="1"/>
              </p:cNvSpPr>
              <p:nvPr/>
            </p:nvSpPr>
            <p:spPr bwMode="auto">
              <a:xfrm>
                <a:off x="6022" y="362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871"/>
              <p:cNvSpPr/>
              <p:nvPr/>
            </p:nvSpPr>
            <p:spPr bwMode="auto">
              <a:xfrm>
                <a:off x="6052" y="1656"/>
                <a:ext cx="154" cy="351"/>
              </a:xfrm>
              <a:custGeom>
                <a:avLst/>
                <a:gdLst>
                  <a:gd name="T0" fmla="*/ 0 w 154"/>
                  <a:gd name="T1" fmla="*/ 0 h 351"/>
                  <a:gd name="T2" fmla="*/ 0 w 154"/>
                  <a:gd name="T3" fmla="*/ 32 h 351"/>
                  <a:gd name="T4" fmla="*/ 154 w 154"/>
                  <a:gd name="T5" fmla="*/ 351 h 351"/>
                  <a:gd name="T6" fmla="*/ 154 w 154"/>
                  <a:gd name="T7" fmla="*/ 335 h 351"/>
                  <a:gd name="T8" fmla="*/ 0 w 154"/>
                  <a:gd name="T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51">
                    <a:moveTo>
                      <a:pt x="0" y="0"/>
                    </a:moveTo>
                    <a:lnTo>
                      <a:pt x="0" y="32"/>
                    </a:lnTo>
                    <a:lnTo>
                      <a:pt x="154" y="351"/>
                    </a:lnTo>
                    <a:lnTo>
                      <a:pt x="154" y="33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6" name="Freeform 872"/>
              <p:cNvSpPr/>
              <p:nvPr/>
            </p:nvSpPr>
            <p:spPr bwMode="auto">
              <a:xfrm>
                <a:off x="6052" y="1712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54 w 54"/>
                  <a:gd name="T3" fmla="*/ 110 h 136"/>
                  <a:gd name="T4" fmla="*/ 54 w 54"/>
                  <a:gd name="T5" fmla="*/ 136 h 136"/>
                  <a:gd name="T6" fmla="*/ 0 w 54"/>
                  <a:gd name="T7" fmla="*/ 32 h 136"/>
                  <a:gd name="T8" fmla="*/ 0 w 54"/>
                  <a:gd name="T9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54" y="110"/>
                    </a:lnTo>
                    <a:lnTo>
                      <a:pt x="54" y="13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7" name="Freeform 873"/>
              <p:cNvSpPr/>
              <p:nvPr/>
            </p:nvSpPr>
            <p:spPr bwMode="auto">
              <a:xfrm>
                <a:off x="6122" y="1854"/>
                <a:ext cx="48" cy="119"/>
              </a:xfrm>
              <a:custGeom>
                <a:avLst/>
                <a:gdLst>
                  <a:gd name="T0" fmla="*/ 48 w 48"/>
                  <a:gd name="T1" fmla="*/ 100 h 119"/>
                  <a:gd name="T2" fmla="*/ 48 w 48"/>
                  <a:gd name="T3" fmla="*/ 119 h 119"/>
                  <a:gd name="T4" fmla="*/ 0 w 48"/>
                  <a:gd name="T5" fmla="*/ 24 h 119"/>
                  <a:gd name="T6" fmla="*/ 0 w 48"/>
                  <a:gd name="T7" fmla="*/ 0 h 119"/>
                  <a:gd name="T8" fmla="*/ 48 w 48"/>
                  <a:gd name="T9" fmla="*/ 10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19">
                    <a:moveTo>
                      <a:pt x="48" y="100"/>
                    </a:moveTo>
                    <a:lnTo>
                      <a:pt x="48" y="119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48" y="1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874"/>
              <p:cNvSpPr/>
              <p:nvPr/>
            </p:nvSpPr>
            <p:spPr bwMode="auto">
              <a:xfrm>
                <a:off x="6186" y="1985"/>
                <a:ext cx="20" cy="56"/>
              </a:xfrm>
              <a:custGeom>
                <a:avLst/>
                <a:gdLst>
                  <a:gd name="T0" fmla="*/ 20 w 20"/>
                  <a:gd name="T1" fmla="*/ 40 h 56"/>
                  <a:gd name="T2" fmla="*/ 20 w 20"/>
                  <a:gd name="T3" fmla="*/ 56 h 56"/>
                  <a:gd name="T4" fmla="*/ 0 w 20"/>
                  <a:gd name="T5" fmla="*/ 18 h 56"/>
                  <a:gd name="T6" fmla="*/ 0 w 20"/>
                  <a:gd name="T7" fmla="*/ 0 h 56"/>
                  <a:gd name="T8" fmla="*/ 20 w 20"/>
                  <a:gd name="T9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6">
                    <a:moveTo>
                      <a:pt x="20" y="40"/>
                    </a:moveTo>
                    <a:lnTo>
                      <a:pt x="20" y="5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875"/>
              <p:cNvSpPr/>
              <p:nvPr/>
            </p:nvSpPr>
            <p:spPr bwMode="auto">
              <a:xfrm>
                <a:off x="6052" y="1768"/>
                <a:ext cx="154" cy="307"/>
              </a:xfrm>
              <a:custGeom>
                <a:avLst/>
                <a:gdLst>
                  <a:gd name="T0" fmla="*/ 0 w 154"/>
                  <a:gd name="T1" fmla="*/ 0 h 307"/>
                  <a:gd name="T2" fmla="*/ 0 w 154"/>
                  <a:gd name="T3" fmla="*/ 32 h 307"/>
                  <a:gd name="T4" fmla="*/ 154 w 154"/>
                  <a:gd name="T5" fmla="*/ 307 h 307"/>
                  <a:gd name="T6" fmla="*/ 154 w 154"/>
                  <a:gd name="T7" fmla="*/ 291 h 307"/>
                  <a:gd name="T8" fmla="*/ 0 w 154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7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7"/>
                    </a:lnTo>
                    <a:lnTo>
                      <a:pt x="154" y="29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876"/>
              <p:cNvSpPr/>
              <p:nvPr/>
            </p:nvSpPr>
            <p:spPr bwMode="auto">
              <a:xfrm>
                <a:off x="6052" y="1824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877"/>
              <p:cNvSpPr/>
              <p:nvPr/>
            </p:nvSpPr>
            <p:spPr bwMode="auto">
              <a:xfrm>
                <a:off x="6084" y="1882"/>
                <a:ext cx="34" cy="85"/>
              </a:xfrm>
              <a:custGeom>
                <a:avLst/>
                <a:gdLst>
                  <a:gd name="T0" fmla="*/ 34 w 34"/>
                  <a:gd name="T1" fmla="*/ 60 h 85"/>
                  <a:gd name="T2" fmla="*/ 34 w 34"/>
                  <a:gd name="T3" fmla="*/ 85 h 85"/>
                  <a:gd name="T4" fmla="*/ 0 w 34"/>
                  <a:gd name="T5" fmla="*/ 28 h 85"/>
                  <a:gd name="T6" fmla="*/ 0 w 34"/>
                  <a:gd name="T7" fmla="*/ 0 h 85"/>
                  <a:gd name="T8" fmla="*/ 34 w 34"/>
                  <a:gd name="T9" fmla="*/ 6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5">
                    <a:moveTo>
                      <a:pt x="34" y="60"/>
                    </a:moveTo>
                    <a:lnTo>
                      <a:pt x="34" y="85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4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878"/>
              <p:cNvSpPr/>
              <p:nvPr/>
            </p:nvSpPr>
            <p:spPr bwMode="auto">
              <a:xfrm>
                <a:off x="6172" y="2039"/>
                <a:ext cx="10" cy="36"/>
              </a:xfrm>
              <a:custGeom>
                <a:avLst/>
                <a:gdLst>
                  <a:gd name="T0" fmla="*/ 0 w 10"/>
                  <a:gd name="T1" fmla="*/ 0 h 36"/>
                  <a:gd name="T2" fmla="*/ 10 w 10"/>
                  <a:gd name="T3" fmla="*/ 18 h 36"/>
                  <a:gd name="T4" fmla="*/ 10 w 10"/>
                  <a:gd name="T5" fmla="*/ 36 h 36"/>
                  <a:gd name="T6" fmla="*/ 0 w 10"/>
                  <a:gd name="T7" fmla="*/ 18 h 36"/>
                  <a:gd name="T8" fmla="*/ 0 w 10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6">
                    <a:moveTo>
                      <a:pt x="0" y="0"/>
                    </a:moveTo>
                    <a:lnTo>
                      <a:pt x="10" y="18"/>
                    </a:lnTo>
                    <a:lnTo>
                      <a:pt x="10" y="36"/>
                    </a:lnTo>
                    <a:lnTo>
                      <a:pt x="0" y="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879"/>
              <p:cNvSpPr/>
              <p:nvPr/>
            </p:nvSpPr>
            <p:spPr bwMode="auto">
              <a:xfrm>
                <a:off x="6198" y="2083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880"/>
              <p:cNvSpPr/>
              <p:nvPr/>
            </p:nvSpPr>
            <p:spPr bwMode="auto">
              <a:xfrm>
                <a:off x="6052" y="1880"/>
                <a:ext cx="34" cy="87"/>
              </a:xfrm>
              <a:custGeom>
                <a:avLst/>
                <a:gdLst>
                  <a:gd name="T0" fmla="*/ 34 w 34"/>
                  <a:gd name="T1" fmla="*/ 58 h 87"/>
                  <a:gd name="T2" fmla="*/ 34 w 34"/>
                  <a:gd name="T3" fmla="*/ 87 h 87"/>
                  <a:gd name="T4" fmla="*/ 0 w 34"/>
                  <a:gd name="T5" fmla="*/ 32 h 87"/>
                  <a:gd name="T6" fmla="*/ 0 w 34"/>
                  <a:gd name="T7" fmla="*/ 0 h 87"/>
                  <a:gd name="T8" fmla="*/ 34 w 34"/>
                  <a:gd name="T9" fmla="*/ 5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7">
                    <a:moveTo>
                      <a:pt x="34" y="58"/>
                    </a:moveTo>
                    <a:lnTo>
                      <a:pt x="34" y="87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34" y="5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881"/>
              <p:cNvSpPr/>
              <p:nvPr/>
            </p:nvSpPr>
            <p:spPr bwMode="auto">
              <a:xfrm>
                <a:off x="6052" y="1940"/>
                <a:ext cx="58" cy="115"/>
              </a:xfrm>
              <a:custGeom>
                <a:avLst/>
                <a:gdLst>
                  <a:gd name="T0" fmla="*/ 58 w 58"/>
                  <a:gd name="T1" fmla="*/ 89 h 115"/>
                  <a:gd name="T2" fmla="*/ 58 w 58"/>
                  <a:gd name="T3" fmla="*/ 115 h 115"/>
                  <a:gd name="T4" fmla="*/ 0 w 58"/>
                  <a:gd name="T5" fmla="*/ 33 h 115"/>
                  <a:gd name="T6" fmla="*/ 0 w 58"/>
                  <a:gd name="T7" fmla="*/ 0 h 115"/>
                  <a:gd name="T8" fmla="*/ 58 w 58"/>
                  <a:gd name="T9" fmla="*/ 89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5">
                    <a:moveTo>
                      <a:pt x="58" y="89"/>
                    </a:moveTo>
                    <a:lnTo>
                      <a:pt x="58" y="115"/>
                    </a:lnTo>
                    <a:lnTo>
                      <a:pt x="0" y="33"/>
                    </a:lnTo>
                    <a:lnTo>
                      <a:pt x="0" y="0"/>
                    </a:lnTo>
                    <a:lnTo>
                      <a:pt x="58" y="8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882"/>
              <p:cNvSpPr/>
              <p:nvPr/>
            </p:nvSpPr>
            <p:spPr bwMode="auto">
              <a:xfrm>
                <a:off x="6170" y="2117"/>
                <a:ext cx="36" cy="70"/>
              </a:xfrm>
              <a:custGeom>
                <a:avLst/>
                <a:gdLst>
                  <a:gd name="T0" fmla="*/ 36 w 36"/>
                  <a:gd name="T1" fmla="*/ 56 h 70"/>
                  <a:gd name="T2" fmla="*/ 36 w 36"/>
                  <a:gd name="T3" fmla="*/ 70 h 70"/>
                  <a:gd name="T4" fmla="*/ 0 w 36"/>
                  <a:gd name="T5" fmla="*/ 20 h 70"/>
                  <a:gd name="T6" fmla="*/ 0 w 36"/>
                  <a:gd name="T7" fmla="*/ 0 h 70"/>
                  <a:gd name="T8" fmla="*/ 36 w 36"/>
                  <a:gd name="T9" fmla="*/ 5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70">
                    <a:moveTo>
                      <a:pt x="36" y="56"/>
                    </a:moveTo>
                    <a:lnTo>
                      <a:pt x="36" y="70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36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883"/>
              <p:cNvSpPr/>
              <p:nvPr/>
            </p:nvSpPr>
            <p:spPr bwMode="auto">
              <a:xfrm>
                <a:off x="6052" y="1993"/>
                <a:ext cx="16" cy="54"/>
              </a:xfrm>
              <a:custGeom>
                <a:avLst/>
                <a:gdLst>
                  <a:gd name="T0" fmla="*/ 0 w 16"/>
                  <a:gd name="T1" fmla="*/ 0 h 54"/>
                  <a:gd name="T2" fmla="*/ 16 w 16"/>
                  <a:gd name="T3" fmla="*/ 24 h 54"/>
                  <a:gd name="T4" fmla="*/ 16 w 16"/>
                  <a:gd name="T5" fmla="*/ 54 h 54"/>
                  <a:gd name="T6" fmla="*/ 0 w 16"/>
                  <a:gd name="T7" fmla="*/ 32 h 54"/>
                  <a:gd name="T8" fmla="*/ 0 w 16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4">
                    <a:moveTo>
                      <a:pt x="0" y="0"/>
                    </a:moveTo>
                    <a:lnTo>
                      <a:pt x="16" y="24"/>
                    </a:lnTo>
                    <a:lnTo>
                      <a:pt x="16" y="5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884"/>
              <p:cNvSpPr/>
              <p:nvPr/>
            </p:nvSpPr>
            <p:spPr bwMode="auto">
              <a:xfrm>
                <a:off x="6084" y="2039"/>
                <a:ext cx="56" cy="102"/>
              </a:xfrm>
              <a:custGeom>
                <a:avLst/>
                <a:gdLst>
                  <a:gd name="T0" fmla="*/ 56 w 56"/>
                  <a:gd name="T1" fmla="*/ 78 h 102"/>
                  <a:gd name="T2" fmla="*/ 56 w 56"/>
                  <a:gd name="T3" fmla="*/ 102 h 102"/>
                  <a:gd name="T4" fmla="*/ 0 w 56"/>
                  <a:gd name="T5" fmla="*/ 28 h 102"/>
                  <a:gd name="T6" fmla="*/ 0 w 56"/>
                  <a:gd name="T7" fmla="*/ 0 h 102"/>
                  <a:gd name="T8" fmla="*/ 56 w 56"/>
                  <a:gd name="T9" fmla="*/ 7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2">
                    <a:moveTo>
                      <a:pt x="56" y="78"/>
                    </a:moveTo>
                    <a:lnTo>
                      <a:pt x="56" y="10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7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885"/>
              <p:cNvSpPr/>
              <p:nvPr/>
            </p:nvSpPr>
            <p:spPr bwMode="auto">
              <a:xfrm>
                <a:off x="6156" y="2139"/>
                <a:ext cx="10" cy="34"/>
              </a:xfrm>
              <a:custGeom>
                <a:avLst/>
                <a:gdLst>
                  <a:gd name="T0" fmla="*/ 0 w 10"/>
                  <a:gd name="T1" fmla="*/ 0 h 34"/>
                  <a:gd name="T2" fmla="*/ 10 w 10"/>
                  <a:gd name="T3" fmla="*/ 14 h 34"/>
                  <a:gd name="T4" fmla="*/ 10 w 10"/>
                  <a:gd name="T5" fmla="*/ 34 h 34"/>
                  <a:gd name="T6" fmla="*/ 0 w 10"/>
                  <a:gd name="T7" fmla="*/ 20 h 34"/>
                  <a:gd name="T8" fmla="*/ 0 w 1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4">
                    <a:moveTo>
                      <a:pt x="0" y="0"/>
                    </a:moveTo>
                    <a:lnTo>
                      <a:pt x="10" y="14"/>
                    </a:lnTo>
                    <a:lnTo>
                      <a:pt x="10" y="34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886"/>
              <p:cNvSpPr/>
              <p:nvPr/>
            </p:nvSpPr>
            <p:spPr bwMode="auto">
              <a:xfrm>
                <a:off x="6180" y="2173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18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887"/>
              <p:cNvSpPr/>
              <p:nvPr/>
            </p:nvSpPr>
            <p:spPr bwMode="auto">
              <a:xfrm>
                <a:off x="6052" y="2051"/>
                <a:ext cx="48" cy="86"/>
              </a:xfrm>
              <a:custGeom>
                <a:avLst/>
                <a:gdLst>
                  <a:gd name="T0" fmla="*/ 0 w 48"/>
                  <a:gd name="T1" fmla="*/ 0 h 86"/>
                  <a:gd name="T2" fmla="*/ 48 w 48"/>
                  <a:gd name="T3" fmla="*/ 60 h 86"/>
                  <a:gd name="T4" fmla="*/ 48 w 48"/>
                  <a:gd name="T5" fmla="*/ 86 h 86"/>
                  <a:gd name="T6" fmla="*/ 0 w 48"/>
                  <a:gd name="T7" fmla="*/ 30 h 86"/>
                  <a:gd name="T8" fmla="*/ 0 w 48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6">
                    <a:moveTo>
                      <a:pt x="0" y="0"/>
                    </a:moveTo>
                    <a:lnTo>
                      <a:pt x="48" y="60"/>
                    </a:lnTo>
                    <a:lnTo>
                      <a:pt x="48" y="86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Freeform 888"/>
              <p:cNvSpPr/>
              <p:nvPr/>
            </p:nvSpPr>
            <p:spPr bwMode="auto">
              <a:xfrm>
                <a:off x="6116" y="2131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4 h 38"/>
                  <a:gd name="T4" fmla="*/ 0 w 10"/>
                  <a:gd name="T5" fmla="*/ 0 h 38"/>
                  <a:gd name="T6" fmla="*/ 10 w 10"/>
                  <a:gd name="T7" fmla="*/ 14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4"/>
                    </a:lnTo>
                    <a:lnTo>
                      <a:pt x="0" y="0"/>
                    </a:lnTo>
                    <a:lnTo>
                      <a:pt x="10" y="14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889"/>
              <p:cNvSpPr/>
              <p:nvPr/>
            </p:nvSpPr>
            <p:spPr bwMode="auto">
              <a:xfrm>
                <a:off x="6140" y="2163"/>
                <a:ext cx="32" cy="60"/>
              </a:xfrm>
              <a:custGeom>
                <a:avLst/>
                <a:gdLst>
                  <a:gd name="T0" fmla="*/ 32 w 32"/>
                  <a:gd name="T1" fmla="*/ 40 h 60"/>
                  <a:gd name="T2" fmla="*/ 32 w 32"/>
                  <a:gd name="T3" fmla="*/ 60 h 60"/>
                  <a:gd name="T4" fmla="*/ 0 w 32"/>
                  <a:gd name="T5" fmla="*/ 22 h 60"/>
                  <a:gd name="T6" fmla="*/ 0 w 32"/>
                  <a:gd name="T7" fmla="*/ 0 h 60"/>
                  <a:gd name="T8" fmla="*/ 32 w 32"/>
                  <a:gd name="T9" fmla="*/ 4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60">
                    <a:moveTo>
                      <a:pt x="32" y="40"/>
                    </a:moveTo>
                    <a:lnTo>
                      <a:pt x="32" y="60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890"/>
              <p:cNvSpPr/>
              <p:nvPr/>
            </p:nvSpPr>
            <p:spPr bwMode="auto">
              <a:xfrm>
                <a:off x="6052" y="2107"/>
                <a:ext cx="20" cy="50"/>
              </a:xfrm>
              <a:custGeom>
                <a:avLst/>
                <a:gdLst>
                  <a:gd name="T0" fmla="*/ 0 w 20"/>
                  <a:gd name="T1" fmla="*/ 0 h 50"/>
                  <a:gd name="T2" fmla="*/ 20 w 20"/>
                  <a:gd name="T3" fmla="*/ 22 h 50"/>
                  <a:gd name="T4" fmla="*/ 20 w 20"/>
                  <a:gd name="T5" fmla="*/ 50 h 50"/>
                  <a:gd name="T6" fmla="*/ 0 w 20"/>
                  <a:gd name="T7" fmla="*/ 30 h 50"/>
                  <a:gd name="T8" fmla="*/ 0 w 2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0" y="0"/>
                    </a:moveTo>
                    <a:lnTo>
                      <a:pt x="20" y="22"/>
                    </a:lnTo>
                    <a:lnTo>
                      <a:pt x="20" y="50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891"/>
              <p:cNvSpPr/>
              <p:nvPr/>
            </p:nvSpPr>
            <p:spPr bwMode="auto">
              <a:xfrm>
                <a:off x="6118" y="2231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6 h 38"/>
                  <a:gd name="T4" fmla="*/ 14 w 14"/>
                  <a:gd name="T5" fmla="*/ 38 h 38"/>
                  <a:gd name="T6" fmla="*/ 0 w 14"/>
                  <a:gd name="T7" fmla="*/ 24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6"/>
                    </a:lnTo>
                    <a:lnTo>
                      <a:pt x="14" y="3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892"/>
              <p:cNvSpPr/>
              <p:nvPr/>
            </p:nvSpPr>
            <p:spPr bwMode="auto">
              <a:xfrm>
                <a:off x="6146" y="2261"/>
                <a:ext cx="60" cy="76"/>
              </a:xfrm>
              <a:custGeom>
                <a:avLst/>
                <a:gdLst>
                  <a:gd name="T0" fmla="*/ 60 w 60"/>
                  <a:gd name="T1" fmla="*/ 60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0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893"/>
              <p:cNvSpPr/>
              <p:nvPr/>
            </p:nvSpPr>
            <p:spPr bwMode="auto">
              <a:xfrm>
                <a:off x="6052" y="2219"/>
                <a:ext cx="24" cy="50"/>
              </a:xfrm>
              <a:custGeom>
                <a:avLst/>
                <a:gdLst>
                  <a:gd name="T0" fmla="*/ 0 w 24"/>
                  <a:gd name="T1" fmla="*/ 0 h 50"/>
                  <a:gd name="T2" fmla="*/ 24 w 24"/>
                  <a:gd name="T3" fmla="*/ 22 h 50"/>
                  <a:gd name="T4" fmla="*/ 24 w 24"/>
                  <a:gd name="T5" fmla="*/ 50 h 50"/>
                  <a:gd name="T6" fmla="*/ 0 w 24"/>
                  <a:gd name="T7" fmla="*/ 32 h 50"/>
                  <a:gd name="T8" fmla="*/ 0 w 2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0" y="0"/>
                    </a:moveTo>
                    <a:lnTo>
                      <a:pt x="24" y="22"/>
                    </a:lnTo>
                    <a:lnTo>
                      <a:pt x="24" y="5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894"/>
              <p:cNvSpPr/>
              <p:nvPr/>
            </p:nvSpPr>
            <p:spPr bwMode="auto">
              <a:xfrm>
                <a:off x="6192" y="2345"/>
                <a:ext cx="14" cy="28"/>
              </a:xfrm>
              <a:custGeom>
                <a:avLst/>
                <a:gdLst>
                  <a:gd name="T0" fmla="*/ 14 w 14"/>
                  <a:gd name="T1" fmla="*/ 14 h 28"/>
                  <a:gd name="T2" fmla="*/ 14 w 14"/>
                  <a:gd name="T3" fmla="*/ 28 h 28"/>
                  <a:gd name="T4" fmla="*/ 0 w 14"/>
                  <a:gd name="T5" fmla="*/ 18 h 28"/>
                  <a:gd name="T6" fmla="*/ 0 w 14"/>
                  <a:gd name="T7" fmla="*/ 0 h 28"/>
                  <a:gd name="T8" fmla="*/ 14 w 14"/>
                  <a:gd name="T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8">
                    <a:moveTo>
                      <a:pt x="14" y="14"/>
                    </a:moveTo>
                    <a:lnTo>
                      <a:pt x="14" y="2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4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895"/>
              <p:cNvSpPr/>
              <p:nvPr/>
            </p:nvSpPr>
            <p:spPr bwMode="auto">
              <a:xfrm>
                <a:off x="6052" y="2275"/>
                <a:ext cx="58" cy="72"/>
              </a:xfrm>
              <a:custGeom>
                <a:avLst/>
                <a:gdLst>
                  <a:gd name="T0" fmla="*/ 0 w 58"/>
                  <a:gd name="T1" fmla="*/ 0 h 72"/>
                  <a:gd name="T2" fmla="*/ 58 w 58"/>
                  <a:gd name="T3" fmla="*/ 46 h 72"/>
                  <a:gd name="T4" fmla="*/ 58 w 58"/>
                  <a:gd name="T5" fmla="*/ 72 h 72"/>
                  <a:gd name="T6" fmla="*/ 0 w 58"/>
                  <a:gd name="T7" fmla="*/ 32 h 72"/>
                  <a:gd name="T8" fmla="*/ 0 w 58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0"/>
                    </a:moveTo>
                    <a:lnTo>
                      <a:pt x="58" y="46"/>
                    </a:lnTo>
                    <a:lnTo>
                      <a:pt x="58" y="7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896"/>
              <p:cNvSpPr/>
              <p:nvPr/>
            </p:nvSpPr>
            <p:spPr bwMode="auto">
              <a:xfrm>
                <a:off x="6124" y="2331"/>
                <a:ext cx="18" cy="36"/>
              </a:xfrm>
              <a:custGeom>
                <a:avLst/>
                <a:gdLst>
                  <a:gd name="T0" fmla="*/ 0 w 18"/>
                  <a:gd name="T1" fmla="*/ 0 h 36"/>
                  <a:gd name="T2" fmla="*/ 18 w 18"/>
                  <a:gd name="T3" fmla="*/ 14 h 36"/>
                  <a:gd name="T4" fmla="*/ 18 w 18"/>
                  <a:gd name="T5" fmla="*/ 36 h 36"/>
                  <a:gd name="T6" fmla="*/ 2 w 18"/>
                  <a:gd name="T7" fmla="*/ 26 h 36"/>
                  <a:gd name="T8" fmla="*/ 2 w 18"/>
                  <a:gd name="T9" fmla="*/ 2 h 36"/>
                  <a:gd name="T10" fmla="*/ 0 w 18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0" y="0"/>
                    </a:moveTo>
                    <a:lnTo>
                      <a:pt x="18" y="14"/>
                    </a:lnTo>
                    <a:lnTo>
                      <a:pt x="18" y="36"/>
                    </a:lnTo>
                    <a:lnTo>
                      <a:pt x="2" y="26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897"/>
              <p:cNvSpPr/>
              <p:nvPr/>
            </p:nvSpPr>
            <p:spPr bwMode="auto">
              <a:xfrm>
                <a:off x="6158" y="2357"/>
                <a:ext cx="48" cy="54"/>
              </a:xfrm>
              <a:custGeom>
                <a:avLst/>
                <a:gdLst>
                  <a:gd name="T0" fmla="*/ 48 w 48"/>
                  <a:gd name="T1" fmla="*/ 38 h 54"/>
                  <a:gd name="T2" fmla="*/ 48 w 48"/>
                  <a:gd name="T3" fmla="*/ 54 h 54"/>
                  <a:gd name="T4" fmla="*/ 0 w 48"/>
                  <a:gd name="T5" fmla="*/ 20 h 54"/>
                  <a:gd name="T6" fmla="*/ 0 w 48"/>
                  <a:gd name="T7" fmla="*/ 0 h 54"/>
                  <a:gd name="T8" fmla="*/ 48 w 48"/>
                  <a:gd name="T9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38"/>
                    </a:moveTo>
                    <a:lnTo>
                      <a:pt x="48" y="54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48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898"/>
              <p:cNvSpPr/>
              <p:nvPr/>
            </p:nvSpPr>
            <p:spPr bwMode="auto">
              <a:xfrm>
                <a:off x="6086" y="2353"/>
                <a:ext cx="18" cy="38"/>
              </a:xfrm>
              <a:custGeom>
                <a:avLst/>
                <a:gdLst>
                  <a:gd name="T0" fmla="*/ 18 w 18"/>
                  <a:gd name="T1" fmla="*/ 12 h 38"/>
                  <a:gd name="T2" fmla="*/ 18 w 18"/>
                  <a:gd name="T3" fmla="*/ 38 h 38"/>
                  <a:gd name="T4" fmla="*/ 0 w 18"/>
                  <a:gd name="T5" fmla="*/ 28 h 38"/>
                  <a:gd name="T6" fmla="*/ 0 w 18"/>
                  <a:gd name="T7" fmla="*/ 0 h 38"/>
                  <a:gd name="T8" fmla="*/ 18 w 18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18" y="12"/>
                    </a:moveTo>
                    <a:lnTo>
                      <a:pt x="18" y="38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899"/>
              <p:cNvSpPr/>
              <p:nvPr/>
            </p:nvSpPr>
            <p:spPr bwMode="auto">
              <a:xfrm>
                <a:off x="6118" y="2373"/>
                <a:ext cx="88" cy="74"/>
              </a:xfrm>
              <a:custGeom>
                <a:avLst/>
                <a:gdLst>
                  <a:gd name="T0" fmla="*/ 88 w 88"/>
                  <a:gd name="T1" fmla="*/ 58 h 74"/>
                  <a:gd name="T2" fmla="*/ 88 w 88"/>
                  <a:gd name="T3" fmla="*/ 74 h 74"/>
                  <a:gd name="T4" fmla="*/ 66 w 88"/>
                  <a:gd name="T5" fmla="*/ 62 h 74"/>
                  <a:gd name="T6" fmla="*/ 50 w 88"/>
                  <a:gd name="T7" fmla="*/ 52 h 74"/>
                  <a:gd name="T8" fmla="*/ 0 w 88"/>
                  <a:gd name="T9" fmla="*/ 26 h 74"/>
                  <a:gd name="T10" fmla="*/ 0 w 88"/>
                  <a:gd name="T11" fmla="*/ 0 h 74"/>
                  <a:gd name="T12" fmla="*/ 50 w 88"/>
                  <a:gd name="T13" fmla="*/ 34 h 74"/>
                  <a:gd name="T14" fmla="*/ 66 w 88"/>
                  <a:gd name="T15" fmla="*/ 44 h 74"/>
                  <a:gd name="T16" fmla="*/ 88 w 88"/>
                  <a:gd name="T17" fmla="*/ 5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" h="74">
                    <a:moveTo>
                      <a:pt x="88" y="58"/>
                    </a:moveTo>
                    <a:lnTo>
                      <a:pt x="88" y="74"/>
                    </a:lnTo>
                    <a:lnTo>
                      <a:pt x="66" y="62"/>
                    </a:lnTo>
                    <a:lnTo>
                      <a:pt x="50" y="52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50" y="34"/>
                    </a:lnTo>
                    <a:lnTo>
                      <a:pt x="66" y="44"/>
                    </a:lnTo>
                    <a:lnTo>
                      <a:pt x="88" y="5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900"/>
              <p:cNvSpPr/>
              <p:nvPr/>
            </p:nvSpPr>
            <p:spPr bwMode="auto">
              <a:xfrm>
                <a:off x="6052" y="2387"/>
                <a:ext cx="32" cy="44"/>
              </a:xfrm>
              <a:custGeom>
                <a:avLst/>
                <a:gdLst>
                  <a:gd name="T0" fmla="*/ 0 w 32"/>
                  <a:gd name="T1" fmla="*/ 0 h 44"/>
                  <a:gd name="T2" fmla="*/ 32 w 32"/>
                  <a:gd name="T3" fmla="*/ 16 h 44"/>
                  <a:gd name="T4" fmla="*/ 32 w 32"/>
                  <a:gd name="T5" fmla="*/ 44 h 44"/>
                  <a:gd name="T6" fmla="*/ 0 w 32"/>
                  <a:gd name="T7" fmla="*/ 32 h 44"/>
                  <a:gd name="T8" fmla="*/ 0 w 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4">
                    <a:moveTo>
                      <a:pt x="0" y="0"/>
                    </a:moveTo>
                    <a:lnTo>
                      <a:pt x="32" y="16"/>
                    </a:lnTo>
                    <a:lnTo>
                      <a:pt x="32" y="4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901"/>
              <p:cNvSpPr/>
              <p:nvPr/>
            </p:nvSpPr>
            <p:spPr bwMode="auto">
              <a:xfrm>
                <a:off x="6098" y="2411"/>
                <a:ext cx="32" cy="40"/>
              </a:xfrm>
              <a:custGeom>
                <a:avLst/>
                <a:gdLst>
                  <a:gd name="T0" fmla="*/ 32 w 32"/>
                  <a:gd name="T1" fmla="*/ 16 h 40"/>
                  <a:gd name="T2" fmla="*/ 32 w 32"/>
                  <a:gd name="T3" fmla="*/ 40 h 40"/>
                  <a:gd name="T4" fmla="*/ 0 w 32"/>
                  <a:gd name="T5" fmla="*/ 26 h 40"/>
                  <a:gd name="T6" fmla="*/ 0 w 32"/>
                  <a:gd name="T7" fmla="*/ 0 h 40"/>
                  <a:gd name="T8" fmla="*/ 32 w 32"/>
                  <a:gd name="T9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0">
                    <a:moveTo>
                      <a:pt x="32" y="16"/>
                    </a:moveTo>
                    <a:lnTo>
                      <a:pt x="32" y="40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3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902"/>
              <p:cNvSpPr/>
              <p:nvPr/>
            </p:nvSpPr>
            <p:spPr bwMode="auto">
              <a:xfrm>
                <a:off x="6146" y="2435"/>
                <a:ext cx="60" cy="48"/>
              </a:xfrm>
              <a:custGeom>
                <a:avLst/>
                <a:gdLst>
                  <a:gd name="T0" fmla="*/ 60 w 60"/>
                  <a:gd name="T1" fmla="*/ 32 h 48"/>
                  <a:gd name="T2" fmla="*/ 60 w 60"/>
                  <a:gd name="T3" fmla="*/ 48 h 48"/>
                  <a:gd name="T4" fmla="*/ 0 w 60"/>
                  <a:gd name="T5" fmla="*/ 22 h 48"/>
                  <a:gd name="T6" fmla="*/ 0 w 60"/>
                  <a:gd name="T7" fmla="*/ 0 h 48"/>
                  <a:gd name="T8" fmla="*/ 60 w 60"/>
                  <a:gd name="T9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8">
                    <a:moveTo>
                      <a:pt x="60" y="32"/>
                    </a:moveTo>
                    <a:lnTo>
                      <a:pt x="60" y="48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60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903"/>
              <p:cNvSpPr/>
              <p:nvPr/>
            </p:nvSpPr>
            <p:spPr bwMode="auto">
              <a:xfrm>
                <a:off x="6126" y="2471"/>
                <a:ext cx="42" cy="36"/>
              </a:xfrm>
              <a:custGeom>
                <a:avLst/>
                <a:gdLst>
                  <a:gd name="T0" fmla="*/ 0 w 42"/>
                  <a:gd name="T1" fmla="*/ 0 h 36"/>
                  <a:gd name="T2" fmla="*/ 42 w 42"/>
                  <a:gd name="T3" fmla="*/ 18 h 36"/>
                  <a:gd name="T4" fmla="*/ 42 w 42"/>
                  <a:gd name="T5" fmla="*/ 36 h 36"/>
                  <a:gd name="T6" fmla="*/ 0 w 42"/>
                  <a:gd name="T7" fmla="*/ 24 h 36"/>
                  <a:gd name="T8" fmla="*/ 0 w 42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0" y="0"/>
                    </a:moveTo>
                    <a:lnTo>
                      <a:pt x="42" y="18"/>
                    </a:ln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904"/>
              <p:cNvSpPr/>
              <p:nvPr/>
            </p:nvSpPr>
            <p:spPr bwMode="auto">
              <a:xfrm>
                <a:off x="6090" y="2509"/>
                <a:ext cx="36" cy="34"/>
              </a:xfrm>
              <a:custGeom>
                <a:avLst/>
                <a:gdLst>
                  <a:gd name="T0" fmla="*/ 0 w 36"/>
                  <a:gd name="T1" fmla="*/ 0 h 34"/>
                  <a:gd name="T2" fmla="*/ 36 w 36"/>
                  <a:gd name="T3" fmla="*/ 10 h 34"/>
                  <a:gd name="T4" fmla="*/ 36 w 36"/>
                  <a:gd name="T5" fmla="*/ 34 h 34"/>
                  <a:gd name="T6" fmla="*/ 0 w 36"/>
                  <a:gd name="T7" fmla="*/ 28 h 34"/>
                  <a:gd name="T8" fmla="*/ 0 w 36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4">
                    <a:moveTo>
                      <a:pt x="0" y="0"/>
                    </a:moveTo>
                    <a:lnTo>
                      <a:pt x="36" y="10"/>
                    </a:lnTo>
                    <a:lnTo>
                      <a:pt x="36" y="34"/>
                    </a:lnTo>
                    <a:lnTo>
                      <a:pt x="0" y="2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905"/>
              <p:cNvSpPr/>
              <p:nvPr/>
            </p:nvSpPr>
            <p:spPr bwMode="auto">
              <a:xfrm>
                <a:off x="6140" y="2523"/>
                <a:ext cx="20" cy="24"/>
              </a:xfrm>
              <a:custGeom>
                <a:avLst/>
                <a:gdLst>
                  <a:gd name="T0" fmla="*/ 0 w 20"/>
                  <a:gd name="T1" fmla="*/ 0 h 24"/>
                  <a:gd name="T2" fmla="*/ 20 w 20"/>
                  <a:gd name="T3" fmla="*/ 4 h 24"/>
                  <a:gd name="T4" fmla="*/ 20 w 20"/>
                  <a:gd name="T5" fmla="*/ 24 h 24"/>
                  <a:gd name="T6" fmla="*/ 0 w 20"/>
                  <a:gd name="T7" fmla="*/ 22 h 24"/>
                  <a:gd name="T8" fmla="*/ 0 w 20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4">
                    <a:moveTo>
                      <a:pt x="0" y="0"/>
                    </a:moveTo>
                    <a:lnTo>
                      <a:pt x="20" y="4"/>
                    </a:lnTo>
                    <a:lnTo>
                      <a:pt x="20" y="24"/>
                    </a:lnTo>
                    <a:lnTo>
                      <a:pt x="0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906"/>
              <p:cNvSpPr/>
              <p:nvPr/>
            </p:nvSpPr>
            <p:spPr bwMode="auto">
              <a:xfrm>
                <a:off x="6174" y="2531"/>
                <a:ext cx="32" cy="24"/>
              </a:xfrm>
              <a:custGeom>
                <a:avLst/>
                <a:gdLst>
                  <a:gd name="T0" fmla="*/ 32 w 32"/>
                  <a:gd name="T1" fmla="*/ 8 h 24"/>
                  <a:gd name="T2" fmla="*/ 32 w 32"/>
                  <a:gd name="T3" fmla="*/ 24 h 24"/>
                  <a:gd name="T4" fmla="*/ 0 w 32"/>
                  <a:gd name="T5" fmla="*/ 18 h 24"/>
                  <a:gd name="T6" fmla="*/ 0 w 32"/>
                  <a:gd name="T7" fmla="*/ 0 h 24"/>
                  <a:gd name="T8" fmla="*/ 32 w 32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4">
                    <a:moveTo>
                      <a:pt x="32" y="8"/>
                    </a:moveTo>
                    <a:lnTo>
                      <a:pt x="3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907"/>
              <p:cNvSpPr/>
              <p:nvPr/>
            </p:nvSpPr>
            <p:spPr bwMode="auto">
              <a:xfrm>
                <a:off x="6052" y="2555"/>
                <a:ext cx="38" cy="34"/>
              </a:xfrm>
              <a:custGeom>
                <a:avLst/>
                <a:gdLst>
                  <a:gd name="T0" fmla="*/ 0 w 38"/>
                  <a:gd name="T1" fmla="*/ 0 h 34"/>
                  <a:gd name="T2" fmla="*/ 38 w 38"/>
                  <a:gd name="T3" fmla="*/ 6 h 34"/>
                  <a:gd name="T4" fmla="*/ 38 w 38"/>
                  <a:gd name="T5" fmla="*/ 34 h 34"/>
                  <a:gd name="T6" fmla="*/ 0 w 38"/>
                  <a:gd name="T7" fmla="*/ 32 h 34"/>
                  <a:gd name="T8" fmla="*/ 0 w 3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4">
                    <a:moveTo>
                      <a:pt x="0" y="0"/>
                    </a:moveTo>
                    <a:lnTo>
                      <a:pt x="38" y="6"/>
                    </a:lnTo>
                    <a:lnTo>
                      <a:pt x="38" y="3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908"/>
              <p:cNvSpPr/>
              <p:nvPr/>
            </p:nvSpPr>
            <p:spPr bwMode="auto">
              <a:xfrm>
                <a:off x="6156" y="2571"/>
                <a:ext cx="50" cy="22"/>
              </a:xfrm>
              <a:custGeom>
                <a:avLst/>
                <a:gdLst>
                  <a:gd name="T0" fmla="*/ 50 w 50"/>
                  <a:gd name="T1" fmla="*/ 6 h 22"/>
                  <a:gd name="T2" fmla="*/ 50 w 50"/>
                  <a:gd name="T3" fmla="*/ 22 h 22"/>
                  <a:gd name="T4" fmla="*/ 0 w 50"/>
                  <a:gd name="T5" fmla="*/ 20 h 22"/>
                  <a:gd name="T6" fmla="*/ 0 w 50"/>
                  <a:gd name="T7" fmla="*/ 0 h 22"/>
                  <a:gd name="T8" fmla="*/ 50 w 50"/>
                  <a:gd name="T9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50" y="6"/>
                    </a:moveTo>
                    <a:lnTo>
                      <a:pt x="50" y="2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5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909"/>
              <p:cNvSpPr/>
              <p:nvPr/>
            </p:nvSpPr>
            <p:spPr bwMode="auto">
              <a:xfrm>
                <a:off x="6052" y="2611"/>
                <a:ext cx="24" cy="33"/>
              </a:xfrm>
              <a:custGeom>
                <a:avLst/>
                <a:gdLst>
                  <a:gd name="T0" fmla="*/ 0 w 24"/>
                  <a:gd name="T1" fmla="*/ 0 h 33"/>
                  <a:gd name="T2" fmla="*/ 24 w 24"/>
                  <a:gd name="T3" fmla="*/ 2 h 33"/>
                  <a:gd name="T4" fmla="*/ 24 w 24"/>
                  <a:gd name="T5" fmla="*/ 31 h 33"/>
                  <a:gd name="T6" fmla="*/ 0 w 24"/>
                  <a:gd name="T7" fmla="*/ 33 h 33"/>
                  <a:gd name="T8" fmla="*/ 0 w 24"/>
                  <a:gd name="T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3">
                    <a:moveTo>
                      <a:pt x="0" y="0"/>
                    </a:moveTo>
                    <a:lnTo>
                      <a:pt x="24" y="2"/>
                    </a:lnTo>
                    <a:lnTo>
                      <a:pt x="24" y="31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910"/>
              <p:cNvSpPr/>
              <p:nvPr/>
            </p:nvSpPr>
            <p:spPr bwMode="auto">
              <a:xfrm>
                <a:off x="6156" y="2613"/>
                <a:ext cx="22" cy="23"/>
              </a:xfrm>
              <a:custGeom>
                <a:avLst/>
                <a:gdLst>
                  <a:gd name="T0" fmla="*/ 0 w 22"/>
                  <a:gd name="T1" fmla="*/ 0 h 23"/>
                  <a:gd name="T2" fmla="*/ 22 w 22"/>
                  <a:gd name="T3" fmla="*/ 0 h 23"/>
                  <a:gd name="T4" fmla="*/ 22 w 22"/>
                  <a:gd name="T5" fmla="*/ 20 h 23"/>
                  <a:gd name="T6" fmla="*/ 0 w 22"/>
                  <a:gd name="T7" fmla="*/ 23 h 23"/>
                  <a:gd name="T8" fmla="*/ 0 w 22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3">
                    <a:moveTo>
                      <a:pt x="0" y="0"/>
                    </a:moveTo>
                    <a:lnTo>
                      <a:pt x="22" y="0"/>
                    </a:lnTo>
                    <a:lnTo>
                      <a:pt x="22" y="20"/>
                    </a:lnTo>
                    <a:lnTo>
                      <a:pt x="0" y="2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911"/>
              <p:cNvSpPr/>
              <p:nvPr/>
            </p:nvSpPr>
            <p:spPr bwMode="auto">
              <a:xfrm>
                <a:off x="6110" y="2658"/>
                <a:ext cx="30" cy="30"/>
              </a:xfrm>
              <a:custGeom>
                <a:avLst/>
                <a:gdLst>
                  <a:gd name="T0" fmla="*/ 30 w 30"/>
                  <a:gd name="T1" fmla="*/ 0 h 30"/>
                  <a:gd name="T2" fmla="*/ 30 w 30"/>
                  <a:gd name="T3" fmla="*/ 22 h 30"/>
                  <a:gd name="T4" fmla="*/ 16 w 30"/>
                  <a:gd name="T5" fmla="*/ 26 h 30"/>
                  <a:gd name="T6" fmla="*/ 0 w 30"/>
                  <a:gd name="T7" fmla="*/ 30 h 30"/>
                  <a:gd name="T8" fmla="*/ 0 w 30"/>
                  <a:gd name="T9" fmla="*/ 4 h 30"/>
                  <a:gd name="T10" fmla="*/ 30 w 30"/>
                  <a:gd name="T1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0">
                    <a:moveTo>
                      <a:pt x="30" y="0"/>
                    </a:moveTo>
                    <a:lnTo>
                      <a:pt x="30" y="22"/>
                    </a:lnTo>
                    <a:lnTo>
                      <a:pt x="16" y="26"/>
                    </a:lnTo>
                    <a:lnTo>
                      <a:pt x="0" y="30"/>
                    </a:lnTo>
                    <a:lnTo>
                      <a:pt x="0" y="4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912"/>
              <p:cNvSpPr/>
              <p:nvPr/>
            </p:nvSpPr>
            <p:spPr bwMode="auto">
              <a:xfrm>
                <a:off x="6154" y="2650"/>
                <a:ext cx="52" cy="28"/>
              </a:xfrm>
              <a:custGeom>
                <a:avLst/>
                <a:gdLst>
                  <a:gd name="T0" fmla="*/ 52 w 52"/>
                  <a:gd name="T1" fmla="*/ 0 h 28"/>
                  <a:gd name="T2" fmla="*/ 52 w 52"/>
                  <a:gd name="T3" fmla="*/ 16 h 28"/>
                  <a:gd name="T4" fmla="*/ 2 w 52"/>
                  <a:gd name="T5" fmla="*/ 28 h 28"/>
                  <a:gd name="T6" fmla="*/ 2 w 52"/>
                  <a:gd name="T7" fmla="*/ 8 h 28"/>
                  <a:gd name="T8" fmla="*/ 0 w 52"/>
                  <a:gd name="T9" fmla="*/ 8 h 28"/>
                  <a:gd name="T10" fmla="*/ 2 w 52"/>
                  <a:gd name="T11" fmla="*/ 6 h 28"/>
                  <a:gd name="T12" fmla="*/ 52 w 52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8">
                    <a:moveTo>
                      <a:pt x="52" y="0"/>
                    </a:moveTo>
                    <a:lnTo>
                      <a:pt x="52" y="16"/>
                    </a:lnTo>
                    <a:lnTo>
                      <a:pt x="2" y="28"/>
                    </a:lnTo>
                    <a:lnTo>
                      <a:pt x="2" y="8"/>
                    </a:lnTo>
                    <a:lnTo>
                      <a:pt x="0" y="8"/>
                    </a:lnTo>
                    <a:lnTo>
                      <a:pt x="2" y="6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913"/>
              <p:cNvSpPr/>
              <p:nvPr/>
            </p:nvSpPr>
            <p:spPr bwMode="auto">
              <a:xfrm>
                <a:off x="6052" y="2716"/>
                <a:ext cx="30" cy="38"/>
              </a:xfrm>
              <a:custGeom>
                <a:avLst/>
                <a:gdLst>
                  <a:gd name="T0" fmla="*/ 0 w 30"/>
                  <a:gd name="T1" fmla="*/ 6 h 38"/>
                  <a:gd name="T2" fmla="*/ 30 w 30"/>
                  <a:gd name="T3" fmla="*/ 0 h 38"/>
                  <a:gd name="T4" fmla="*/ 30 w 30"/>
                  <a:gd name="T5" fmla="*/ 28 h 38"/>
                  <a:gd name="T6" fmla="*/ 0 w 30"/>
                  <a:gd name="T7" fmla="*/ 38 h 38"/>
                  <a:gd name="T8" fmla="*/ 0 w 30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8">
                    <a:moveTo>
                      <a:pt x="0" y="6"/>
                    </a:moveTo>
                    <a:lnTo>
                      <a:pt x="30" y="0"/>
                    </a:lnTo>
                    <a:lnTo>
                      <a:pt x="30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914"/>
              <p:cNvSpPr/>
              <p:nvPr/>
            </p:nvSpPr>
            <p:spPr bwMode="auto">
              <a:xfrm>
                <a:off x="6156" y="2696"/>
                <a:ext cx="20" cy="24"/>
              </a:xfrm>
              <a:custGeom>
                <a:avLst/>
                <a:gdLst>
                  <a:gd name="T0" fmla="*/ 0 w 20"/>
                  <a:gd name="T1" fmla="*/ 4 h 24"/>
                  <a:gd name="T2" fmla="*/ 20 w 20"/>
                  <a:gd name="T3" fmla="*/ 0 h 24"/>
                  <a:gd name="T4" fmla="*/ 20 w 20"/>
                  <a:gd name="T5" fmla="*/ 18 h 24"/>
                  <a:gd name="T6" fmla="*/ 0 w 20"/>
                  <a:gd name="T7" fmla="*/ 24 h 24"/>
                  <a:gd name="T8" fmla="*/ 0 w 20"/>
                  <a:gd name="T9" fmla="*/ 4 h 24"/>
                  <a:gd name="T10" fmla="*/ 0 w 20"/>
                  <a:gd name="T11" fmla="*/ 4 h 24"/>
                  <a:gd name="T12" fmla="*/ 0 w 20"/>
                  <a:gd name="T13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4">
                    <a:moveTo>
                      <a:pt x="0" y="4"/>
                    </a:moveTo>
                    <a:lnTo>
                      <a:pt x="20" y="0"/>
                    </a:lnTo>
                    <a:lnTo>
                      <a:pt x="20" y="18"/>
                    </a:lnTo>
                    <a:lnTo>
                      <a:pt x="0" y="2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915"/>
              <p:cNvSpPr/>
              <p:nvPr/>
            </p:nvSpPr>
            <p:spPr bwMode="auto">
              <a:xfrm>
                <a:off x="6192" y="2690"/>
                <a:ext cx="14" cy="20"/>
              </a:xfrm>
              <a:custGeom>
                <a:avLst/>
                <a:gdLst>
                  <a:gd name="T0" fmla="*/ 14 w 14"/>
                  <a:gd name="T1" fmla="*/ 0 h 20"/>
                  <a:gd name="T2" fmla="*/ 14 w 14"/>
                  <a:gd name="T3" fmla="*/ 16 h 20"/>
                  <a:gd name="T4" fmla="*/ 0 w 14"/>
                  <a:gd name="T5" fmla="*/ 20 h 20"/>
                  <a:gd name="T6" fmla="*/ 0 w 14"/>
                  <a:gd name="T7" fmla="*/ 2 h 20"/>
                  <a:gd name="T8" fmla="*/ 14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14" y="0"/>
                    </a:moveTo>
                    <a:lnTo>
                      <a:pt x="14" y="16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916"/>
              <p:cNvSpPr/>
              <p:nvPr/>
            </p:nvSpPr>
            <p:spPr bwMode="auto">
              <a:xfrm>
                <a:off x="6052" y="2774"/>
                <a:ext cx="22" cy="38"/>
              </a:xfrm>
              <a:custGeom>
                <a:avLst/>
                <a:gdLst>
                  <a:gd name="T0" fmla="*/ 0 w 22"/>
                  <a:gd name="T1" fmla="*/ 8 h 38"/>
                  <a:gd name="T2" fmla="*/ 22 w 22"/>
                  <a:gd name="T3" fmla="*/ 0 h 38"/>
                  <a:gd name="T4" fmla="*/ 22 w 22"/>
                  <a:gd name="T5" fmla="*/ 28 h 38"/>
                  <a:gd name="T6" fmla="*/ 0 w 22"/>
                  <a:gd name="T7" fmla="*/ 38 h 38"/>
                  <a:gd name="T8" fmla="*/ 0 w 22"/>
                  <a:gd name="T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0" y="8"/>
                    </a:moveTo>
                    <a:lnTo>
                      <a:pt x="22" y="0"/>
                    </a:lnTo>
                    <a:lnTo>
                      <a:pt x="22" y="28"/>
                    </a:lnTo>
                    <a:lnTo>
                      <a:pt x="0" y="3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917"/>
              <p:cNvSpPr/>
              <p:nvPr/>
            </p:nvSpPr>
            <p:spPr bwMode="auto">
              <a:xfrm>
                <a:off x="6090" y="2746"/>
                <a:ext cx="64" cy="50"/>
              </a:xfrm>
              <a:custGeom>
                <a:avLst/>
                <a:gdLst>
                  <a:gd name="T0" fmla="*/ 64 w 64"/>
                  <a:gd name="T1" fmla="*/ 0 h 50"/>
                  <a:gd name="T2" fmla="*/ 64 w 64"/>
                  <a:gd name="T3" fmla="*/ 20 h 50"/>
                  <a:gd name="T4" fmla="*/ 0 w 64"/>
                  <a:gd name="T5" fmla="*/ 50 h 50"/>
                  <a:gd name="T6" fmla="*/ 0 w 64"/>
                  <a:gd name="T7" fmla="*/ 22 h 50"/>
                  <a:gd name="T8" fmla="*/ 64 w 6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50">
                    <a:moveTo>
                      <a:pt x="64" y="0"/>
                    </a:moveTo>
                    <a:lnTo>
                      <a:pt x="64" y="20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918"/>
              <p:cNvSpPr/>
              <p:nvPr/>
            </p:nvSpPr>
            <p:spPr bwMode="auto">
              <a:xfrm>
                <a:off x="6170" y="2728"/>
                <a:ext cx="36" cy="32"/>
              </a:xfrm>
              <a:custGeom>
                <a:avLst/>
                <a:gdLst>
                  <a:gd name="T0" fmla="*/ 36 w 36"/>
                  <a:gd name="T1" fmla="*/ 0 h 32"/>
                  <a:gd name="T2" fmla="*/ 36 w 36"/>
                  <a:gd name="T3" fmla="*/ 16 h 32"/>
                  <a:gd name="T4" fmla="*/ 0 w 36"/>
                  <a:gd name="T5" fmla="*/ 32 h 32"/>
                  <a:gd name="T6" fmla="*/ 0 w 36"/>
                  <a:gd name="T7" fmla="*/ 12 h 32"/>
                  <a:gd name="T8" fmla="*/ 36 w 36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2">
                    <a:moveTo>
                      <a:pt x="36" y="0"/>
                    </a:moveTo>
                    <a:lnTo>
                      <a:pt x="36" y="16"/>
                    </a:lnTo>
                    <a:lnTo>
                      <a:pt x="0" y="32"/>
                    </a:lnTo>
                    <a:lnTo>
                      <a:pt x="0" y="12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919"/>
              <p:cNvSpPr/>
              <p:nvPr/>
            </p:nvSpPr>
            <p:spPr bwMode="auto">
              <a:xfrm>
                <a:off x="6052" y="2818"/>
                <a:ext cx="42" cy="48"/>
              </a:xfrm>
              <a:custGeom>
                <a:avLst/>
                <a:gdLst>
                  <a:gd name="T0" fmla="*/ 0 w 42"/>
                  <a:gd name="T1" fmla="*/ 18 h 48"/>
                  <a:gd name="T2" fmla="*/ 42 w 42"/>
                  <a:gd name="T3" fmla="*/ 0 h 48"/>
                  <a:gd name="T4" fmla="*/ 42 w 42"/>
                  <a:gd name="T5" fmla="*/ 26 h 48"/>
                  <a:gd name="T6" fmla="*/ 0 w 42"/>
                  <a:gd name="T7" fmla="*/ 48 h 48"/>
                  <a:gd name="T8" fmla="*/ 0 w 42"/>
                  <a:gd name="T9" fmla="*/ 1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8">
                    <a:moveTo>
                      <a:pt x="0" y="18"/>
                    </a:moveTo>
                    <a:lnTo>
                      <a:pt x="42" y="0"/>
                    </a:lnTo>
                    <a:lnTo>
                      <a:pt x="42" y="26"/>
                    </a:lnTo>
                    <a:lnTo>
                      <a:pt x="0" y="48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920"/>
              <p:cNvSpPr/>
              <p:nvPr/>
            </p:nvSpPr>
            <p:spPr bwMode="auto">
              <a:xfrm>
                <a:off x="6126" y="2784"/>
                <a:ext cx="48" cy="44"/>
              </a:xfrm>
              <a:custGeom>
                <a:avLst/>
                <a:gdLst>
                  <a:gd name="T0" fmla="*/ 0 w 48"/>
                  <a:gd name="T1" fmla="*/ 20 h 44"/>
                  <a:gd name="T2" fmla="*/ 48 w 48"/>
                  <a:gd name="T3" fmla="*/ 0 h 44"/>
                  <a:gd name="T4" fmla="*/ 48 w 48"/>
                  <a:gd name="T5" fmla="*/ 18 h 44"/>
                  <a:gd name="T6" fmla="*/ 0 w 48"/>
                  <a:gd name="T7" fmla="*/ 44 h 44"/>
                  <a:gd name="T8" fmla="*/ 0 w 48"/>
                  <a:gd name="T9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44">
                    <a:moveTo>
                      <a:pt x="0" y="20"/>
                    </a:moveTo>
                    <a:lnTo>
                      <a:pt x="48" y="0"/>
                    </a:lnTo>
                    <a:lnTo>
                      <a:pt x="48" y="18"/>
                    </a:lnTo>
                    <a:lnTo>
                      <a:pt x="0" y="44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921"/>
              <p:cNvSpPr/>
              <p:nvPr/>
            </p:nvSpPr>
            <p:spPr bwMode="auto">
              <a:xfrm>
                <a:off x="6188" y="2770"/>
                <a:ext cx="18" cy="24"/>
              </a:xfrm>
              <a:custGeom>
                <a:avLst/>
                <a:gdLst>
                  <a:gd name="T0" fmla="*/ 18 w 18"/>
                  <a:gd name="T1" fmla="*/ 0 h 24"/>
                  <a:gd name="T2" fmla="*/ 18 w 18"/>
                  <a:gd name="T3" fmla="*/ 16 h 24"/>
                  <a:gd name="T4" fmla="*/ 0 w 18"/>
                  <a:gd name="T5" fmla="*/ 24 h 24"/>
                  <a:gd name="T6" fmla="*/ 0 w 18"/>
                  <a:gd name="T7" fmla="*/ 6 h 24"/>
                  <a:gd name="T8" fmla="*/ 18 w 18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4">
                    <a:moveTo>
                      <a:pt x="18" y="0"/>
                    </a:moveTo>
                    <a:lnTo>
                      <a:pt x="18" y="16"/>
                    </a:lnTo>
                    <a:lnTo>
                      <a:pt x="0" y="24"/>
                    </a:lnTo>
                    <a:lnTo>
                      <a:pt x="0" y="6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922"/>
              <p:cNvSpPr/>
              <p:nvPr/>
            </p:nvSpPr>
            <p:spPr bwMode="auto">
              <a:xfrm>
                <a:off x="6092" y="2852"/>
                <a:ext cx="34" cy="46"/>
              </a:xfrm>
              <a:custGeom>
                <a:avLst/>
                <a:gdLst>
                  <a:gd name="T0" fmla="*/ 0 w 34"/>
                  <a:gd name="T1" fmla="*/ 18 h 46"/>
                  <a:gd name="T2" fmla="*/ 34 w 34"/>
                  <a:gd name="T3" fmla="*/ 0 h 46"/>
                  <a:gd name="T4" fmla="*/ 34 w 34"/>
                  <a:gd name="T5" fmla="*/ 24 h 46"/>
                  <a:gd name="T6" fmla="*/ 0 w 34"/>
                  <a:gd name="T7" fmla="*/ 46 h 46"/>
                  <a:gd name="T8" fmla="*/ 0 w 34"/>
                  <a:gd name="T9" fmla="*/ 1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0" y="18"/>
                    </a:moveTo>
                    <a:lnTo>
                      <a:pt x="34" y="0"/>
                    </a:lnTo>
                    <a:lnTo>
                      <a:pt x="34" y="24"/>
                    </a:lnTo>
                    <a:lnTo>
                      <a:pt x="0" y="46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923"/>
              <p:cNvSpPr/>
              <p:nvPr/>
            </p:nvSpPr>
            <p:spPr bwMode="auto">
              <a:xfrm>
                <a:off x="6152" y="2832"/>
                <a:ext cx="12" cy="28"/>
              </a:xfrm>
              <a:custGeom>
                <a:avLst/>
                <a:gdLst>
                  <a:gd name="T0" fmla="*/ 0 w 12"/>
                  <a:gd name="T1" fmla="*/ 6 h 28"/>
                  <a:gd name="T2" fmla="*/ 12 w 12"/>
                  <a:gd name="T3" fmla="*/ 0 h 28"/>
                  <a:gd name="T4" fmla="*/ 12 w 12"/>
                  <a:gd name="T5" fmla="*/ 20 h 28"/>
                  <a:gd name="T6" fmla="*/ 0 w 12"/>
                  <a:gd name="T7" fmla="*/ 28 h 28"/>
                  <a:gd name="T8" fmla="*/ 0 w 12"/>
                  <a:gd name="T9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0" y="6"/>
                    </a:moveTo>
                    <a:lnTo>
                      <a:pt x="12" y="0"/>
                    </a:lnTo>
                    <a:lnTo>
                      <a:pt x="12" y="20"/>
                    </a:lnTo>
                    <a:lnTo>
                      <a:pt x="0" y="2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8" name="Freeform 924"/>
              <p:cNvSpPr/>
              <p:nvPr/>
            </p:nvSpPr>
            <p:spPr bwMode="auto">
              <a:xfrm>
                <a:off x="6178" y="2810"/>
                <a:ext cx="28" cy="32"/>
              </a:xfrm>
              <a:custGeom>
                <a:avLst/>
                <a:gdLst>
                  <a:gd name="T0" fmla="*/ 28 w 28"/>
                  <a:gd name="T1" fmla="*/ 0 h 32"/>
                  <a:gd name="T2" fmla="*/ 28 w 28"/>
                  <a:gd name="T3" fmla="*/ 16 h 32"/>
                  <a:gd name="T4" fmla="*/ 0 w 28"/>
                  <a:gd name="T5" fmla="*/ 32 h 32"/>
                  <a:gd name="T6" fmla="*/ 0 w 28"/>
                  <a:gd name="T7" fmla="*/ 14 h 32"/>
                  <a:gd name="T8" fmla="*/ 28 w 2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2">
                    <a:moveTo>
                      <a:pt x="28" y="0"/>
                    </a:moveTo>
                    <a:lnTo>
                      <a:pt x="2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9" name="Freeform 925"/>
              <p:cNvSpPr/>
              <p:nvPr/>
            </p:nvSpPr>
            <p:spPr bwMode="auto">
              <a:xfrm>
                <a:off x="6156" y="2854"/>
                <a:ext cx="50" cy="48"/>
              </a:xfrm>
              <a:custGeom>
                <a:avLst/>
                <a:gdLst>
                  <a:gd name="T0" fmla="*/ 50 w 50"/>
                  <a:gd name="T1" fmla="*/ 0 h 48"/>
                  <a:gd name="T2" fmla="*/ 50 w 50"/>
                  <a:gd name="T3" fmla="*/ 14 h 48"/>
                  <a:gd name="T4" fmla="*/ 0 w 50"/>
                  <a:gd name="T5" fmla="*/ 48 h 48"/>
                  <a:gd name="T6" fmla="*/ 0 w 50"/>
                  <a:gd name="T7" fmla="*/ 28 h 48"/>
                  <a:gd name="T8" fmla="*/ 50 w 50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48">
                    <a:moveTo>
                      <a:pt x="50" y="0"/>
                    </a:moveTo>
                    <a:lnTo>
                      <a:pt x="50" y="14"/>
                    </a:lnTo>
                    <a:lnTo>
                      <a:pt x="0" y="48"/>
                    </a:lnTo>
                    <a:lnTo>
                      <a:pt x="0" y="2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926"/>
              <p:cNvSpPr/>
              <p:nvPr/>
            </p:nvSpPr>
            <p:spPr bwMode="auto">
              <a:xfrm>
                <a:off x="6090" y="2916"/>
                <a:ext cx="82" cy="80"/>
              </a:xfrm>
              <a:custGeom>
                <a:avLst/>
                <a:gdLst>
                  <a:gd name="T0" fmla="*/ 82 w 82"/>
                  <a:gd name="T1" fmla="*/ 0 h 80"/>
                  <a:gd name="T2" fmla="*/ 82 w 82"/>
                  <a:gd name="T3" fmla="*/ 18 h 80"/>
                  <a:gd name="T4" fmla="*/ 0 w 82"/>
                  <a:gd name="T5" fmla="*/ 80 h 80"/>
                  <a:gd name="T6" fmla="*/ 0 w 82"/>
                  <a:gd name="T7" fmla="*/ 54 h 80"/>
                  <a:gd name="T8" fmla="*/ 82 w 8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0">
                    <a:moveTo>
                      <a:pt x="82" y="0"/>
                    </a:moveTo>
                    <a:lnTo>
                      <a:pt x="82" y="18"/>
                    </a:lnTo>
                    <a:lnTo>
                      <a:pt x="0" y="80"/>
                    </a:lnTo>
                    <a:lnTo>
                      <a:pt x="0" y="54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927"/>
              <p:cNvSpPr/>
              <p:nvPr/>
            </p:nvSpPr>
            <p:spPr bwMode="auto">
              <a:xfrm>
                <a:off x="6186" y="2892"/>
                <a:ext cx="20" cy="30"/>
              </a:xfrm>
              <a:custGeom>
                <a:avLst/>
                <a:gdLst>
                  <a:gd name="T0" fmla="*/ 20 w 20"/>
                  <a:gd name="T1" fmla="*/ 0 h 30"/>
                  <a:gd name="T2" fmla="*/ 20 w 20"/>
                  <a:gd name="T3" fmla="*/ 16 h 30"/>
                  <a:gd name="T4" fmla="*/ 0 w 20"/>
                  <a:gd name="T5" fmla="*/ 30 h 30"/>
                  <a:gd name="T6" fmla="*/ 0 w 20"/>
                  <a:gd name="T7" fmla="*/ 14 h 30"/>
                  <a:gd name="T8" fmla="*/ 20 w 2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0">
                    <a:moveTo>
                      <a:pt x="20" y="0"/>
                    </a:moveTo>
                    <a:lnTo>
                      <a:pt x="20" y="16"/>
                    </a:lnTo>
                    <a:lnTo>
                      <a:pt x="0" y="30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928"/>
              <p:cNvSpPr/>
              <p:nvPr/>
            </p:nvSpPr>
            <p:spPr bwMode="auto">
              <a:xfrm>
                <a:off x="6052" y="3002"/>
                <a:ext cx="58" cy="72"/>
              </a:xfrm>
              <a:custGeom>
                <a:avLst/>
                <a:gdLst>
                  <a:gd name="T0" fmla="*/ 0 w 58"/>
                  <a:gd name="T1" fmla="*/ 42 h 72"/>
                  <a:gd name="T2" fmla="*/ 58 w 58"/>
                  <a:gd name="T3" fmla="*/ 0 h 72"/>
                  <a:gd name="T4" fmla="*/ 58 w 58"/>
                  <a:gd name="T5" fmla="*/ 26 h 72"/>
                  <a:gd name="T6" fmla="*/ 0 w 58"/>
                  <a:gd name="T7" fmla="*/ 72 h 72"/>
                  <a:gd name="T8" fmla="*/ 0 w 58"/>
                  <a:gd name="T9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2">
                    <a:moveTo>
                      <a:pt x="0" y="42"/>
                    </a:moveTo>
                    <a:lnTo>
                      <a:pt x="58" y="0"/>
                    </a:lnTo>
                    <a:lnTo>
                      <a:pt x="58" y="26"/>
                    </a:lnTo>
                    <a:lnTo>
                      <a:pt x="0" y="72"/>
                    </a:lnTo>
                    <a:lnTo>
                      <a:pt x="0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929"/>
              <p:cNvSpPr/>
              <p:nvPr/>
            </p:nvSpPr>
            <p:spPr bwMode="auto">
              <a:xfrm>
                <a:off x="6126" y="2978"/>
                <a:ext cx="18" cy="38"/>
              </a:xfrm>
              <a:custGeom>
                <a:avLst/>
                <a:gdLst>
                  <a:gd name="T0" fmla="*/ 0 w 18"/>
                  <a:gd name="T1" fmla="*/ 14 h 38"/>
                  <a:gd name="T2" fmla="*/ 18 w 18"/>
                  <a:gd name="T3" fmla="*/ 0 h 38"/>
                  <a:gd name="T4" fmla="*/ 18 w 18"/>
                  <a:gd name="T5" fmla="*/ 22 h 38"/>
                  <a:gd name="T6" fmla="*/ 0 w 18"/>
                  <a:gd name="T7" fmla="*/ 38 h 38"/>
                  <a:gd name="T8" fmla="*/ 0 w 18"/>
                  <a:gd name="T9" fmla="*/ 1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0" y="14"/>
                    </a:moveTo>
                    <a:lnTo>
                      <a:pt x="18" y="0"/>
                    </a:lnTo>
                    <a:lnTo>
                      <a:pt x="18" y="22"/>
                    </a:lnTo>
                    <a:lnTo>
                      <a:pt x="0" y="38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930"/>
              <p:cNvSpPr/>
              <p:nvPr/>
            </p:nvSpPr>
            <p:spPr bwMode="auto">
              <a:xfrm>
                <a:off x="6186" y="2934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931"/>
              <p:cNvSpPr/>
              <p:nvPr/>
            </p:nvSpPr>
            <p:spPr bwMode="auto">
              <a:xfrm>
                <a:off x="6100" y="3012"/>
                <a:ext cx="56" cy="72"/>
              </a:xfrm>
              <a:custGeom>
                <a:avLst/>
                <a:gdLst>
                  <a:gd name="T0" fmla="*/ 56 w 56"/>
                  <a:gd name="T1" fmla="*/ 0 h 72"/>
                  <a:gd name="T2" fmla="*/ 56 w 56"/>
                  <a:gd name="T3" fmla="*/ 22 h 72"/>
                  <a:gd name="T4" fmla="*/ 0 w 56"/>
                  <a:gd name="T5" fmla="*/ 72 h 72"/>
                  <a:gd name="T6" fmla="*/ 0 w 56"/>
                  <a:gd name="T7" fmla="*/ 44 h 72"/>
                  <a:gd name="T8" fmla="*/ 56 w 56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72">
                    <a:moveTo>
                      <a:pt x="56" y="0"/>
                    </a:moveTo>
                    <a:lnTo>
                      <a:pt x="56" y="22"/>
                    </a:lnTo>
                    <a:lnTo>
                      <a:pt x="0" y="72"/>
                    </a:lnTo>
                    <a:lnTo>
                      <a:pt x="0" y="44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932"/>
              <p:cNvSpPr/>
              <p:nvPr/>
            </p:nvSpPr>
            <p:spPr bwMode="auto">
              <a:xfrm>
                <a:off x="6172" y="2974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16 h 46"/>
                  <a:gd name="T4" fmla="*/ 0 w 34"/>
                  <a:gd name="T5" fmla="*/ 46 h 46"/>
                  <a:gd name="T6" fmla="*/ 0 w 34"/>
                  <a:gd name="T7" fmla="*/ 26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16"/>
                    </a:lnTo>
                    <a:lnTo>
                      <a:pt x="0" y="46"/>
                    </a:lnTo>
                    <a:lnTo>
                      <a:pt x="0" y="26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933"/>
              <p:cNvSpPr/>
              <p:nvPr/>
            </p:nvSpPr>
            <p:spPr bwMode="auto">
              <a:xfrm>
                <a:off x="6052" y="3130"/>
                <a:ext cx="16" cy="44"/>
              </a:xfrm>
              <a:custGeom>
                <a:avLst/>
                <a:gdLst>
                  <a:gd name="T0" fmla="*/ 0 w 16"/>
                  <a:gd name="T1" fmla="*/ 14 h 44"/>
                  <a:gd name="T2" fmla="*/ 16 w 16"/>
                  <a:gd name="T3" fmla="*/ 0 h 44"/>
                  <a:gd name="T4" fmla="*/ 16 w 16"/>
                  <a:gd name="T5" fmla="*/ 28 h 44"/>
                  <a:gd name="T6" fmla="*/ 0 w 16"/>
                  <a:gd name="T7" fmla="*/ 44 h 44"/>
                  <a:gd name="T8" fmla="*/ 0 w 16"/>
                  <a:gd name="T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4">
                    <a:moveTo>
                      <a:pt x="0" y="14"/>
                    </a:moveTo>
                    <a:lnTo>
                      <a:pt x="16" y="0"/>
                    </a:lnTo>
                    <a:lnTo>
                      <a:pt x="16" y="28"/>
                    </a:lnTo>
                    <a:lnTo>
                      <a:pt x="0" y="4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934"/>
              <p:cNvSpPr/>
              <p:nvPr/>
            </p:nvSpPr>
            <p:spPr bwMode="auto">
              <a:xfrm>
                <a:off x="6084" y="3070"/>
                <a:ext cx="54" cy="74"/>
              </a:xfrm>
              <a:custGeom>
                <a:avLst/>
                <a:gdLst>
                  <a:gd name="T0" fmla="*/ 54 w 54"/>
                  <a:gd name="T1" fmla="*/ 0 h 74"/>
                  <a:gd name="T2" fmla="*/ 54 w 54"/>
                  <a:gd name="T3" fmla="*/ 24 h 74"/>
                  <a:gd name="T4" fmla="*/ 0 w 54"/>
                  <a:gd name="T5" fmla="*/ 74 h 74"/>
                  <a:gd name="T6" fmla="*/ 0 w 54"/>
                  <a:gd name="T7" fmla="*/ 46 h 74"/>
                  <a:gd name="T8" fmla="*/ 54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54" y="0"/>
                    </a:moveTo>
                    <a:lnTo>
                      <a:pt x="54" y="24"/>
                    </a:lnTo>
                    <a:lnTo>
                      <a:pt x="0" y="74"/>
                    </a:lnTo>
                    <a:lnTo>
                      <a:pt x="0" y="46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935"/>
              <p:cNvSpPr/>
              <p:nvPr/>
            </p:nvSpPr>
            <p:spPr bwMode="auto">
              <a:xfrm>
                <a:off x="6154" y="3014"/>
                <a:ext cx="52" cy="64"/>
              </a:xfrm>
              <a:custGeom>
                <a:avLst/>
                <a:gdLst>
                  <a:gd name="T0" fmla="*/ 52 w 52"/>
                  <a:gd name="T1" fmla="*/ 0 h 64"/>
                  <a:gd name="T2" fmla="*/ 52 w 52"/>
                  <a:gd name="T3" fmla="*/ 16 h 64"/>
                  <a:gd name="T4" fmla="*/ 0 w 52"/>
                  <a:gd name="T5" fmla="*/ 64 h 64"/>
                  <a:gd name="T6" fmla="*/ 0 w 52"/>
                  <a:gd name="T7" fmla="*/ 44 h 64"/>
                  <a:gd name="T8" fmla="*/ 52 w 52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4">
                    <a:moveTo>
                      <a:pt x="52" y="0"/>
                    </a:moveTo>
                    <a:lnTo>
                      <a:pt x="52" y="16"/>
                    </a:lnTo>
                    <a:lnTo>
                      <a:pt x="0" y="64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936"/>
              <p:cNvSpPr/>
              <p:nvPr/>
            </p:nvSpPr>
            <p:spPr bwMode="auto">
              <a:xfrm>
                <a:off x="6052" y="3162"/>
                <a:ext cx="38" cy="66"/>
              </a:xfrm>
              <a:custGeom>
                <a:avLst/>
                <a:gdLst>
                  <a:gd name="T0" fmla="*/ 0 w 38"/>
                  <a:gd name="T1" fmla="*/ 34 h 66"/>
                  <a:gd name="T2" fmla="*/ 38 w 38"/>
                  <a:gd name="T3" fmla="*/ 0 h 66"/>
                  <a:gd name="T4" fmla="*/ 38 w 38"/>
                  <a:gd name="T5" fmla="*/ 28 h 66"/>
                  <a:gd name="T6" fmla="*/ 0 w 38"/>
                  <a:gd name="T7" fmla="*/ 66 h 66"/>
                  <a:gd name="T8" fmla="*/ 0 w 38"/>
                  <a:gd name="T9" fmla="*/ 3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6">
                    <a:moveTo>
                      <a:pt x="0" y="34"/>
                    </a:moveTo>
                    <a:lnTo>
                      <a:pt x="38" y="0"/>
                    </a:lnTo>
                    <a:lnTo>
                      <a:pt x="38" y="28"/>
                    </a:lnTo>
                    <a:lnTo>
                      <a:pt x="0" y="66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937"/>
              <p:cNvSpPr/>
              <p:nvPr/>
            </p:nvSpPr>
            <p:spPr bwMode="auto">
              <a:xfrm>
                <a:off x="6134" y="3094"/>
                <a:ext cx="30" cy="50"/>
              </a:xfrm>
              <a:custGeom>
                <a:avLst/>
                <a:gdLst>
                  <a:gd name="T0" fmla="*/ 30 w 30"/>
                  <a:gd name="T1" fmla="*/ 0 h 50"/>
                  <a:gd name="T2" fmla="*/ 30 w 30"/>
                  <a:gd name="T3" fmla="*/ 20 h 50"/>
                  <a:gd name="T4" fmla="*/ 0 w 30"/>
                  <a:gd name="T5" fmla="*/ 50 h 50"/>
                  <a:gd name="T6" fmla="*/ 0 w 30"/>
                  <a:gd name="T7" fmla="*/ 28 h 50"/>
                  <a:gd name="T8" fmla="*/ 30 w 3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50">
                    <a:moveTo>
                      <a:pt x="30" y="0"/>
                    </a:moveTo>
                    <a:lnTo>
                      <a:pt x="30" y="20"/>
                    </a:lnTo>
                    <a:lnTo>
                      <a:pt x="0" y="50"/>
                    </a:lnTo>
                    <a:lnTo>
                      <a:pt x="0" y="28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938"/>
              <p:cNvSpPr/>
              <p:nvPr/>
            </p:nvSpPr>
            <p:spPr bwMode="auto">
              <a:xfrm>
                <a:off x="6178" y="3056"/>
                <a:ext cx="28" cy="44"/>
              </a:xfrm>
              <a:custGeom>
                <a:avLst/>
                <a:gdLst>
                  <a:gd name="T0" fmla="*/ 28 w 28"/>
                  <a:gd name="T1" fmla="*/ 0 h 44"/>
                  <a:gd name="T2" fmla="*/ 28 w 28"/>
                  <a:gd name="T3" fmla="*/ 16 h 44"/>
                  <a:gd name="T4" fmla="*/ 0 w 28"/>
                  <a:gd name="T5" fmla="*/ 44 h 44"/>
                  <a:gd name="T6" fmla="*/ 0 w 28"/>
                  <a:gd name="T7" fmla="*/ 26 h 44"/>
                  <a:gd name="T8" fmla="*/ 28 w 28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4">
                    <a:moveTo>
                      <a:pt x="28" y="0"/>
                    </a:moveTo>
                    <a:lnTo>
                      <a:pt x="28" y="16"/>
                    </a:lnTo>
                    <a:lnTo>
                      <a:pt x="0" y="44"/>
                    </a:lnTo>
                    <a:lnTo>
                      <a:pt x="0" y="26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939"/>
              <p:cNvSpPr/>
              <p:nvPr/>
            </p:nvSpPr>
            <p:spPr bwMode="auto">
              <a:xfrm>
                <a:off x="6094" y="3148"/>
                <a:ext cx="58" cy="84"/>
              </a:xfrm>
              <a:custGeom>
                <a:avLst/>
                <a:gdLst>
                  <a:gd name="T0" fmla="*/ 0 w 58"/>
                  <a:gd name="T1" fmla="*/ 56 h 84"/>
                  <a:gd name="T2" fmla="*/ 58 w 58"/>
                  <a:gd name="T3" fmla="*/ 0 h 84"/>
                  <a:gd name="T4" fmla="*/ 58 w 58"/>
                  <a:gd name="T5" fmla="*/ 22 h 84"/>
                  <a:gd name="T6" fmla="*/ 0 w 58"/>
                  <a:gd name="T7" fmla="*/ 84 h 84"/>
                  <a:gd name="T8" fmla="*/ 0 w 58"/>
                  <a:gd name="T9" fmla="*/ 56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84">
                    <a:moveTo>
                      <a:pt x="0" y="56"/>
                    </a:moveTo>
                    <a:lnTo>
                      <a:pt x="58" y="0"/>
                    </a:lnTo>
                    <a:lnTo>
                      <a:pt x="58" y="22"/>
                    </a:lnTo>
                    <a:lnTo>
                      <a:pt x="0" y="84"/>
                    </a:lnTo>
                    <a:lnTo>
                      <a:pt x="0" y="5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940"/>
              <p:cNvSpPr/>
              <p:nvPr/>
            </p:nvSpPr>
            <p:spPr bwMode="auto">
              <a:xfrm>
                <a:off x="6166" y="3096"/>
                <a:ext cx="40" cy="58"/>
              </a:xfrm>
              <a:custGeom>
                <a:avLst/>
                <a:gdLst>
                  <a:gd name="T0" fmla="*/ 40 w 40"/>
                  <a:gd name="T1" fmla="*/ 0 h 58"/>
                  <a:gd name="T2" fmla="*/ 40 w 40"/>
                  <a:gd name="T3" fmla="*/ 14 h 58"/>
                  <a:gd name="T4" fmla="*/ 0 w 40"/>
                  <a:gd name="T5" fmla="*/ 58 h 58"/>
                  <a:gd name="T6" fmla="*/ 0 w 40"/>
                  <a:gd name="T7" fmla="*/ 38 h 58"/>
                  <a:gd name="T8" fmla="*/ 40 w 40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8">
                    <a:moveTo>
                      <a:pt x="40" y="0"/>
                    </a:moveTo>
                    <a:lnTo>
                      <a:pt x="40" y="14"/>
                    </a:lnTo>
                    <a:lnTo>
                      <a:pt x="0" y="58"/>
                    </a:lnTo>
                    <a:lnTo>
                      <a:pt x="0" y="38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941"/>
              <p:cNvSpPr/>
              <p:nvPr/>
            </p:nvSpPr>
            <p:spPr bwMode="auto">
              <a:xfrm>
                <a:off x="6052" y="3208"/>
                <a:ext cx="84" cy="119"/>
              </a:xfrm>
              <a:custGeom>
                <a:avLst/>
                <a:gdLst>
                  <a:gd name="T0" fmla="*/ 0 w 84"/>
                  <a:gd name="T1" fmla="*/ 86 h 119"/>
                  <a:gd name="T2" fmla="*/ 84 w 84"/>
                  <a:gd name="T3" fmla="*/ 0 h 119"/>
                  <a:gd name="T4" fmla="*/ 84 w 84"/>
                  <a:gd name="T5" fmla="*/ 24 h 119"/>
                  <a:gd name="T6" fmla="*/ 0 w 84"/>
                  <a:gd name="T7" fmla="*/ 119 h 119"/>
                  <a:gd name="T8" fmla="*/ 0 w 84"/>
                  <a:gd name="T9" fmla="*/ 86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119">
                    <a:moveTo>
                      <a:pt x="0" y="86"/>
                    </a:moveTo>
                    <a:lnTo>
                      <a:pt x="84" y="0"/>
                    </a:lnTo>
                    <a:lnTo>
                      <a:pt x="84" y="24"/>
                    </a:lnTo>
                    <a:lnTo>
                      <a:pt x="0" y="119"/>
                    </a:lnTo>
                    <a:lnTo>
                      <a:pt x="0" y="8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942"/>
              <p:cNvSpPr/>
              <p:nvPr/>
            </p:nvSpPr>
            <p:spPr bwMode="auto">
              <a:xfrm>
                <a:off x="6194" y="3138"/>
                <a:ext cx="12" cy="28"/>
              </a:xfrm>
              <a:custGeom>
                <a:avLst/>
                <a:gdLst>
                  <a:gd name="T0" fmla="*/ 12 w 12"/>
                  <a:gd name="T1" fmla="*/ 0 h 28"/>
                  <a:gd name="T2" fmla="*/ 12 w 12"/>
                  <a:gd name="T3" fmla="*/ 16 h 28"/>
                  <a:gd name="T4" fmla="*/ 0 w 12"/>
                  <a:gd name="T5" fmla="*/ 28 h 28"/>
                  <a:gd name="T6" fmla="*/ 0 w 12"/>
                  <a:gd name="T7" fmla="*/ 12 h 28"/>
                  <a:gd name="T8" fmla="*/ 1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12" y="0"/>
                    </a:moveTo>
                    <a:lnTo>
                      <a:pt x="12" y="16"/>
                    </a:lnTo>
                    <a:lnTo>
                      <a:pt x="0" y="28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943"/>
              <p:cNvSpPr/>
              <p:nvPr/>
            </p:nvSpPr>
            <p:spPr bwMode="auto">
              <a:xfrm>
                <a:off x="6082" y="3286"/>
                <a:ext cx="22" cy="55"/>
              </a:xfrm>
              <a:custGeom>
                <a:avLst/>
                <a:gdLst>
                  <a:gd name="T0" fmla="*/ 0 w 22"/>
                  <a:gd name="T1" fmla="*/ 27 h 55"/>
                  <a:gd name="T2" fmla="*/ 22 w 22"/>
                  <a:gd name="T3" fmla="*/ 0 h 55"/>
                  <a:gd name="T4" fmla="*/ 22 w 22"/>
                  <a:gd name="T5" fmla="*/ 27 h 55"/>
                  <a:gd name="T6" fmla="*/ 0 w 22"/>
                  <a:gd name="T7" fmla="*/ 55 h 55"/>
                  <a:gd name="T8" fmla="*/ 0 w 22"/>
                  <a:gd name="T9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5">
                    <a:moveTo>
                      <a:pt x="0" y="27"/>
                    </a:moveTo>
                    <a:lnTo>
                      <a:pt x="22" y="0"/>
                    </a:lnTo>
                    <a:lnTo>
                      <a:pt x="22" y="27"/>
                    </a:lnTo>
                    <a:lnTo>
                      <a:pt x="0" y="55"/>
                    </a:lnTo>
                    <a:lnTo>
                      <a:pt x="0" y="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944"/>
              <p:cNvSpPr/>
              <p:nvPr/>
            </p:nvSpPr>
            <p:spPr bwMode="auto">
              <a:xfrm>
                <a:off x="6120" y="3176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6 h 118"/>
                  <a:gd name="T4" fmla="*/ 0 w 86"/>
                  <a:gd name="T5" fmla="*/ 118 h 118"/>
                  <a:gd name="T6" fmla="*/ 0 w 86"/>
                  <a:gd name="T7" fmla="*/ 94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18"/>
                    </a:lnTo>
                    <a:lnTo>
                      <a:pt x="0" y="9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945"/>
              <p:cNvSpPr/>
              <p:nvPr/>
            </p:nvSpPr>
            <p:spPr bwMode="auto">
              <a:xfrm>
                <a:off x="6154" y="3218"/>
                <a:ext cx="52" cy="80"/>
              </a:xfrm>
              <a:custGeom>
                <a:avLst/>
                <a:gdLst>
                  <a:gd name="T0" fmla="*/ 52 w 52"/>
                  <a:gd name="T1" fmla="*/ 0 h 80"/>
                  <a:gd name="T2" fmla="*/ 52 w 52"/>
                  <a:gd name="T3" fmla="*/ 16 h 80"/>
                  <a:gd name="T4" fmla="*/ 0 w 52"/>
                  <a:gd name="T5" fmla="*/ 80 h 80"/>
                  <a:gd name="T6" fmla="*/ 0 w 52"/>
                  <a:gd name="T7" fmla="*/ 60 h 80"/>
                  <a:gd name="T8" fmla="*/ 52 w 5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0">
                    <a:moveTo>
                      <a:pt x="52" y="0"/>
                    </a:moveTo>
                    <a:lnTo>
                      <a:pt x="52" y="16"/>
                    </a:lnTo>
                    <a:lnTo>
                      <a:pt x="0" y="80"/>
                    </a:lnTo>
                    <a:lnTo>
                      <a:pt x="0" y="6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946"/>
              <p:cNvSpPr/>
              <p:nvPr/>
            </p:nvSpPr>
            <p:spPr bwMode="auto">
              <a:xfrm>
                <a:off x="6154" y="2656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2 w 2"/>
                  <a:gd name="T5" fmla="*/ 2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2" y="0"/>
                    </a:lnTo>
                    <a:lnTo>
                      <a:pt x="2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947"/>
              <p:cNvSpPr/>
              <p:nvPr/>
            </p:nvSpPr>
            <p:spPr bwMode="auto">
              <a:xfrm>
                <a:off x="6110" y="2660"/>
                <a:ext cx="16" cy="28"/>
              </a:xfrm>
              <a:custGeom>
                <a:avLst/>
                <a:gdLst>
                  <a:gd name="T0" fmla="*/ 16 w 16"/>
                  <a:gd name="T1" fmla="*/ 0 h 28"/>
                  <a:gd name="T2" fmla="*/ 16 w 16"/>
                  <a:gd name="T3" fmla="*/ 24 h 28"/>
                  <a:gd name="T4" fmla="*/ 0 w 16"/>
                  <a:gd name="T5" fmla="*/ 28 h 28"/>
                  <a:gd name="T6" fmla="*/ 0 w 16"/>
                  <a:gd name="T7" fmla="*/ 2 h 28"/>
                  <a:gd name="T8" fmla="*/ 16 w 16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8">
                    <a:moveTo>
                      <a:pt x="16" y="0"/>
                    </a:moveTo>
                    <a:lnTo>
                      <a:pt x="16" y="24"/>
                    </a:lnTo>
                    <a:lnTo>
                      <a:pt x="0" y="28"/>
                    </a:lnTo>
                    <a:lnTo>
                      <a:pt x="0" y="2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948"/>
              <p:cNvSpPr/>
              <p:nvPr/>
            </p:nvSpPr>
            <p:spPr bwMode="auto">
              <a:xfrm>
                <a:off x="6154" y="265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Rectangle 949"/>
              <p:cNvSpPr>
                <a:spLocks noChangeArrowheads="1"/>
              </p:cNvSpPr>
              <p:nvPr/>
            </p:nvSpPr>
            <p:spPr bwMode="auto">
              <a:xfrm>
                <a:off x="6156" y="270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950"/>
              <p:cNvSpPr/>
              <p:nvPr/>
            </p:nvSpPr>
            <p:spPr bwMode="auto">
              <a:xfrm>
                <a:off x="6082" y="3439"/>
                <a:ext cx="22" cy="54"/>
              </a:xfrm>
              <a:custGeom>
                <a:avLst/>
                <a:gdLst>
                  <a:gd name="T0" fmla="*/ 0 w 22"/>
                  <a:gd name="T1" fmla="*/ 26 h 54"/>
                  <a:gd name="T2" fmla="*/ 22 w 22"/>
                  <a:gd name="T3" fmla="*/ 0 h 54"/>
                  <a:gd name="T4" fmla="*/ 22 w 22"/>
                  <a:gd name="T5" fmla="*/ 26 h 54"/>
                  <a:gd name="T6" fmla="*/ 0 w 22"/>
                  <a:gd name="T7" fmla="*/ 54 h 54"/>
                  <a:gd name="T8" fmla="*/ 0 w 22"/>
                  <a:gd name="T9" fmla="*/ 26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4">
                    <a:moveTo>
                      <a:pt x="0" y="26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4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951"/>
              <p:cNvSpPr/>
              <p:nvPr/>
            </p:nvSpPr>
            <p:spPr bwMode="auto">
              <a:xfrm>
                <a:off x="6120" y="3317"/>
                <a:ext cx="86" cy="128"/>
              </a:xfrm>
              <a:custGeom>
                <a:avLst/>
                <a:gdLst>
                  <a:gd name="T0" fmla="*/ 86 w 86"/>
                  <a:gd name="T1" fmla="*/ 0 h 128"/>
                  <a:gd name="T2" fmla="*/ 86 w 86"/>
                  <a:gd name="T3" fmla="*/ 16 h 128"/>
                  <a:gd name="T4" fmla="*/ 0 w 86"/>
                  <a:gd name="T5" fmla="*/ 128 h 128"/>
                  <a:gd name="T6" fmla="*/ 0 w 86"/>
                  <a:gd name="T7" fmla="*/ 104 h 128"/>
                  <a:gd name="T8" fmla="*/ 86 w 86"/>
                  <a:gd name="T9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2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28"/>
                    </a:lnTo>
                    <a:lnTo>
                      <a:pt x="0" y="10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952"/>
              <p:cNvSpPr/>
              <p:nvPr/>
            </p:nvSpPr>
            <p:spPr bwMode="auto">
              <a:xfrm>
                <a:off x="6120" y="3365"/>
                <a:ext cx="86" cy="134"/>
              </a:xfrm>
              <a:custGeom>
                <a:avLst/>
                <a:gdLst>
                  <a:gd name="T0" fmla="*/ 86 w 86"/>
                  <a:gd name="T1" fmla="*/ 0 h 134"/>
                  <a:gd name="T2" fmla="*/ 86 w 86"/>
                  <a:gd name="T3" fmla="*/ 16 h 134"/>
                  <a:gd name="T4" fmla="*/ 0 w 86"/>
                  <a:gd name="T5" fmla="*/ 134 h 134"/>
                  <a:gd name="T6" fmla="*/ 0 w 86"/>
                  <a:gd name="T7" fmla="*/ 110 h 134"/>
                  <a:gd name="T8" fmla="*/ 86 w 86"/>
                  <a:gd name="T9" fmla="*/ 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34">
                    <a:moveTo>
                      <a:pt x="86" y="0"/>
                    </a:moveTo>
                    <a:lnTo>
                      <a:pt x="86" y="16"/>
                    </a:lnTo>
                    <a:lnTo>
                      <a:pt x="0" y="134"/>
                    </a:lnTo>
                    <a:lnTo>
                      <a:pt x="0" y="110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953"/>
              <p:cNvSpPr/>
              <p:nvPr/>
            </p:nvSpPr>
            <p:spPr bwMode="auto">
              <a:xfrm>
                <a:off x="6154" y="3270"/>
                <a:ext cx="52" cy="81"/>
              </a:xfrm>
              <a:custGeom>
                <a:avLst/>
                <a:gdLst>
                  <a:gd name="T0" fmla="*/ 52 w 52"/>
                  <a:gd name="T1" fmla="*/ 0 h 81"/>
                  <a:gd name="T2" fmla="*/ 52 w 52"/>
                  <a:gd name="T3" fmla="*/ 16 h 81"/>
                  <a:gd name="T4" fmla="*/ 0 w 52"/>
                  <a:gd name="T5" fmla="*/ 81 h 81"/>
                  <a:gd name="T6" fmla="*/ 0 w 52"/>
                  <a:gd name="T7" fmla="*/ 61 h 81"/>
                  <a:gd name="T8" fmla="*/ 52 w 52"/>
                  <a:gd name="T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1">
                    <a:moveTo>
                      <a:pt x="52" y="0"/>
                    </a:moveTo>
                    <a:lnTo>
                      <a:pt x="52" y="16"/>
                    </a:lnTo>
                    <a:lnTo>
                      <a:pt x="0" y="81"/>
                    </a:lnTo>
                    <a:lnTo>
                      <a:pt x="0" y="61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Rectangle 954"/>
              <p:cNvSpPr>
                <a:spLocks noChangeArrowheads="1"/>
              </p:cNvSpPr>
              <p:nvPr/>
            </p:nvSpPr>
            <p:spPr bwMode="auto">
              <a:xfrm>
                <a:off x="6156" y="270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955"/>
              <p:cNvSpPr/>
              <p:nvPr/>
            </p:nvSpPr>
            <p:spPr bwMode="auto">
              <a:xfrm>
                <a:off x="6168" y="2407"/>
                <a:ext cx="16" cy="28"/>
              </a:xfrm>
              <a:custGeom>
                <a:avLst/>
                <a:gdLst>
                  <a:gd name="T0" fmla="*/ 16 w 16"/>
                  <a:gd name="T1" fmla="*/ 10 h 28"/>
                  <a:gd name="T2" fmla="*/ 16 w 16"/>
                  <a:gd name="T3" fmla="*/ 28 h 28"/>
                  <a:gd name="T4" fmla="*/ 0 w 16"/>
                  <a:gd name="T5" fmla="*/ 18 h 28"/>
                  <a:gd name="T6" fmla="*/ 0 w 16"/>
                  <a:gd name="T7" fmla="*/ 0 h 28"/>
                  <a:gd name="T8" fmla="*/ 16 w 16"/>
                  <a:gd name="T9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8">
                    <a:moveTo>
                      <a:pt x="16" y="10"/>
                    </a:moveTo>
                    <a:lnTo>
                      <a:pt x="16" y="2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6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Rectangle 956"/>
              <p:cNvSpPr>
                <a:spLocks noChangeArrowheads="1"/>
              </p:cNvSpPr>
              <p:nvPr/>
            </p:nvSpPr>
            <p:spPr bwMode="auto">
              <a:xfrm>
                <a:off x="481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Rectangle 957"/>
              <p:cNvSpPr>
                <a:spLocks noChangeArrowheads="1"/>
              </p:cNvSpPr>
              <p:nvPr/>
            </p:nvSpPr>
            <p:spPr bwMode="auto">
              <a:xfrm>
                <a:off x="483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Rectangle 958"/>
              <p:cNvSpPr>
                <a:spLocks noChangeArrowheads="1"/>
              </p:cNvSpPr>
              <p:nvPr/>
            </p:nvSpPr>
            <p:spPr bwMode="auto">
              <a:xfrm>
                <a:off x="485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Rectangle 959"/>
              <p:cNvSpPr>
                <a:spLocks noChangeArrowheads="1"/>
              </p:cNvSpPr>
              <p:nvPr/>
            </p:nvSpPr>
            <p:spPr bwMode="auto">
              <a:xfrm>
                <a:off x="490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Rectangle 960"/>
              <p:cNvSpPr>
                <a:spLocks noChangeArrowheads="1"/>
              </p:cNvSpPr>
              <p:nvPr/>
            </p:nvSpPr>
            <p:spPr bwMode="auto">
              <a:xfrm>
                <a:off x="4920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Rectangle 961"/>
              <p:cNvSpPr>
                <a:spLocks noChangeArrowheads="1"/>
              </p:cNvSpPr>
              <p:nvPr/>
            </p:nvSpPr>
            <p:spPr bwMode="auto">
              <a:xfrm>
                <a:off x="4814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Rectangle 962"/>
              <p:cNvSpPr>
                <a:spLocks noChangeArrowheads="1"/>
              </p:cNvSpPr>
              <p:nvPr/>
            </p:nvSpPr>
            <p:spPr bwMode="auto">
              <a:xfrm>
                <a:off x="4834" y="991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Rectangle 963"/>
              <p:cNvSpPr>
                <a:spLocks noChangeArrowheads="1"/>
              </p:cNvSpPr>
              <p:nvPr/>
            </p:nvSpPr>
            <p:spPr bwMode="auto">
              <a:xfrm>
                <a:off x="4814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Rectangle 964"/>
              <p:cNvSpPr>
                <a:spLocks noChangeArrowheads="1"/>
              </p:cNvSpPr>
              <p:nvPr/>
            </p:nvSpPr>
            <p:spPr bwMode="auto">
              <a:xfrm>
                <a:off x="4856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Rectangle 965"/>
              <p:cNvSpPr>
                <a:spLocks noChangeArrowheads="1"/>
              </p:cNvSpPr>
              <p:nvPr/>
            </p:nvSpPr>
            <p:spPr bwMode="auto">
              <a:xfrm>
                <a:off x="4920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Rectangle 966"/>
              <p:cNvSpPr>
                <a:spLocks noChangeArrowheads="1"/>
              </p:cNvSpPr>
              <p:nvPr/>
            </p:nvSpPr>
            <p:spPr bwMode="auto">
              <a:xfrm>
                <a:off x="4814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Rectangle 967"/>
              <p:cNvSpPr>
                <a:spLocks noChangeArrowheads="1"/>
              </p:cNvSpPr>
              <p:nvPr/>
            </p:nvSpPr>
            <p:spPr bwMode="auto">
              <a:xfrm>
                <a:off x="4834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Rectangle 968"/>
              <p:cNvSpPr>
                <a:spLocks noChangeArrowheads="1"/>
              </p:cNvSpPr>
              <p:nvPr/>
            </p:nvSpPr>
            <p:spPr bwMode="auto">
              <a:xfrm>
                <a:off x="4878" y="1103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Rectangle 969"/>
              <p:cNvSpPr>
                <a:spLocks noChangeArrowheads="1"/>
              </p:cNvSpPr>
              <p:nvPr/>
            </p:nvSpPr>
            <p:spPr bwMode="auto">
              <a:xfrm>
                <a:off x="4834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Rectangle 970"/>
              <p:cNvSpPr>
                <a:spLocks noChangeArrowheads="1"/>
              </p:cNvSpPr>
              <p:nvPr/>
            </p:nvSpPr>
            <p:spPr bwMode="auto">
              <a:xfrm>
                <a:off x="485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Rectangle 971"/>
              <p:cNvSpPr>
                <a:spLocks noChangeArrowheads="1"/>
              </p:cNvSpPr>
              <p:nvPr/>
            </p:nvSpPr>
            <p:spPr bwMode="auto">
              <a:xfrm>
                <a:off x="4920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Rectangle 972"/>
              <p:cNvSpPr>
                <a:spLocks noChangeArrowheads="1"/>
              </p:cNvSpPr>
              <p:nvPr/>
            </p:nvSpPr>
            <p:spPr bwMode="auto">
              <a:xfrm>
                <a:off x="4814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Rectangle 973"/>
              <p:cNvSpPr>
                <a:spLocks noChangeArrowheads="1"/>
              </p:cNvSpPr>
              <p:nvPr/>
            </p:nvSpPr>
            <p:spPr bwMode="auto">
              <a:xfrm>
                <a:off x="4856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Rectangle 974"/>
              <p:cNvSpPr>
                <a:spLocks noChangeArrowheads="1"/>
              </p:cNvSpPr>
              <p:nvPr/>
            </p:nvSpPr>
            <p:spPr bwMode="auto">
              <a:xfrm>
                <a:off x="483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Rectangle 975"/>
              <p:cNvSpPr>
                <a:spLocks noChangeArrowheads="1"/>
              </p:cNvSpPr>
              <p:nvPr/>
            </p:nvSpPr>
            <p:spPr bwMode="auto">
              <a:xfrm>
                <a:off x="4878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Rectangle 976"/>
              <p:cNvSpPr>
                <a:spLocks noChangeArrowheads="1"/>
              </p:cNvSpPr>
              <p:nvPr/>
            </p:nvSpPr>
            <p:spPr bwMode="auto">
              <a:xfrm>
                <a:off x="4920" y="1273"/>
                <a:ext cx="36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Rectangle 977"/>
              <p:cNvSpPr>
                <a:spLocks noChangeArrowheads="1"/>
              </p:cNvSpPr>
              <p:nvPr/>
            </p:nvSpPr>
            <p:spPr bwMode="auto">
              <a:xfrm>
                <a:off x="4814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Rectangle 978"/>
              <p:cNvSpPr>
                <a:spLocks noChangeArrowheads="1"/>
              </p:cNvSpPr>
              <p:nvPr/>
            </p:nvSpPr>
            <p:spPr bwMode="auto">
              <a:xfrm>
                <a:off x="4856" y="1330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Rectangle 979"/>
              <p:cNvSpPr>
                <a:spLocks noChangeArrowheads="1"/>
              </p:cNvSpPr>
              <p:nvPr/>
            </p:nvSpPr>
            <p:spPr bwMode="auto">
              <a:xfrm>
                <a:off x="483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Rectangle 980"/>
              <p:cNvSpPr>
                <a:spLocks noChangeArrowheads="1"/>
              </p:cNvSpPr>
              <p:nvPr/>
            </p:nvSpPr>
            <p:spPr bwMode="auto">
              <a:xfrm>
                <a:off x="490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Rectangle 981"/>
              <p:cNvSpPr>
                <a:spLocks noChangeArrowheads="1"/>
              </p:cNvSpPr>
              <p:nvPr/>
            </p:nvSpPr>
            <p:spPr bwMode="auto">
              <a:xfrm>
                <a:off x="4834" y="144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Rectangle 982"/>
              <p:cNvSpPr>
                <a:spLocks noChangeArrowheads="1"/>
              </p:cNvSpPr>
              <p:nvPr/>
            </p:nvSpPr>
            <p:spPr bwMode="auto">
              <a:xfrm>
                <a:off x="4878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Rectangle 983"/>
              <p:cNvSpPr>
                <a:spLocks noChangeArrowheads="1"/>
              </p:cNvSpPr>
              <p:nvPr/>
            </p:nvSpPr>
            <p:spPr bwMode="auto">
              <a:xfrm>
                <a:off x="4814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Rectangle 984"/>
              <p:cNvSpPr>
                <a:spLocks noChangeArrowheads="1"/>
              </p:cNvSpPr>
              <p:nvPr/>
            </p:nvSpPr>
            <p:spPr bwMode="auto">
              <a:xfrm>
                <a:off x="485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Rectangle 985"/>
              <p:cNvSpPr>
                <a:spLocks noChangeArrowheads="1"/>
              </p:cNvSpPr>
              <p:nvPr/>
            </p:nvSpPr>
            <p:spPr bwMode="auto">
              <a:xfrm>
                <a:off x="4920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Rectangle 986"/>
              <p:cNvSpPr>
                <a:spLocks noChangeArrowheads="1"/>
              </p:cNvSpPr>
              <p:nvPr/>
            </p:nvSpPr>
            <p:spPr bwMode="auto">
              <a:xfrm>
                <a:off x="4814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Rectangle 987"/>
              <p:cNvSpPr>
                <a:spLocks noChangeArrowheads="1"/>
              </p:cNvSpPr>
              <p:nvPr/>
            </p:nvSpPr>
            <p:spPr bwMode="auto">
              <a:xfrm>
                <a:off x="4834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Rectangle 988"/>
              <p:cNvSpPr>
                <a:spLocks noChangeArrowheads="1"/>
              </p:cNvSpPr>
              <p:nvPr/>
            </p:nvSpPr>
            <p:spPr bwMode="auto">
              <a:xfrm>
                <a:off x="4814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Rectangle 989"/>
              <p:cNvSpPr>
                <a:spLocks noChangeArrowheads="1"/>
              </p:cNvSpPr>
              <p:nvPr/>
            </p:nvSpPr>
            <p:spPr bwMode="auto">
              <a:xfrm>
                <a:off x="4856" y="1610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Rectangle 990"/>
              <p:cNvSpPr>
                <a:spLocks noChangeArrowheads="1"/>
              </p:cNvSpPr>
              <p:nvPr/>
            </p:nvSpPr>
            <p:spPr bwMode="auto">
              <a:xfrm>
                <a:off x="4920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Rectangle 991"/>
              <p:cNvSpPr>
                <a:spLocks noChangeArrowheads="1"/>
              </p:cNvSpPr>
              <p:nvPr/>
            </p:nvSpPr>
            <p:spPr bwMode="auto">
              <a:xfrm>
                <a:off x="483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Rectangle 992"/>
              <p:cNvSpPr>
                <a:spLocks noChangeArrowheads="1"/>
              </p:cNvSpPr>
              <p:nvPr/>
            </p:nvSpPr>
            <p:spPr bwMode="auto">
              <a:xfrm>
                <a:off x="4834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Rectangle 993"/>
              <p:cNvSpPr>
                <a:spLocks noChangeArrowheads="1"/>
              </p:cNvSpPr>
              <p:nvPr/>
            </p:nvSpPr>
            <p:spPr bwMode="auto">
              <a:xfrm>
                <a:off x="4878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Rectangle 994"/>
              <p:cNvSpPr>
                <a:spLocks noChangeArrowheads="1"/>
              </p:cNvSpPr>
              <p:nvPr/>
            </p:nvSpPr>
            <p:spPr bwMode="auto">
              <a:xfrm>
                <a:off x="4920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Rectangle 995"/>
              <p:cNvSpPr>
                <a:spLocks noChangeArrowheads="1"/>
              </p:cNvSpPr>
              <p:nvPr/>
            </p:nvSpPr>
            <p:spPr bwMode="auto">
              <a:xfrm>
                <a:off x="4814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Rectangle 996"/>
              <p:cNvSpPr>
                <a:spLocks noChangeArrowheads="1"/>
              </p:cNvSpPr>
              <p:nvPr/>
            </p:nvSpPr>
            <p:spPr bwMode="auto">
              <a:xfrm>
                <a:off x="4856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Rectangle 997"/>
              <p:cNvSpPr>
                <a:spLocks noChangeArrowheads="1"/>
              </p:cNvSpPr>
              <p:nvPr/>
            </p:nvSpPr>
            <p:spPr bwMode="auto">
              <a:xfrm>
                <a:off x="4900" y="1780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Rectangle 998"/>
              <p:cNvSpPr>
                <a:spLocks noChangeArrowheads="1"/>
              </p:cNvSpPr>
              <p:nvPr/>
            </p:nvSpPr>
            <p:spPr bwMode="auto">
              <a:xfrm>
                <a:off x="4814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Rectangle 999"/>
              <p:cNvSpPr>
                <a:spLocks noChangeArrowheads="1"/>
              </p:cNvSpPr>
              <p:nvPr/>
            </p:nvSpPr>
            <p:spPr bwMode="auto">
              <a:xfrm>
                <a:off x="4878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Rectangle 1000"/>
              <p:cNvSpPr>
                <a:spLocks noChangeArrowheads="1"/>
              </p:cNvSpPr>
              <p:nvPr/>
            </p:nvSpPr>
            <p:spPr bwMode="auto">
              <a:xfrm>
                <a:off x="485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Rectangle 1001"/>
              <p:cNvSpPr>
                <a:spLocks noChangeArrowheads="1"/>
              </p:cNvSpPr>
              <p:nvPr/>
            </p:nvSpPr>
            <p:spPr bwMode="auto">
              <a:xfrm>
                <a:off x="4900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Rectangle 1002"/>
              <p:cNvSpPr>
                <a:spLocks noChangeArrowheads="1"/>
              </p:cNvSpPr>
              <p:nvPr/>
            </p:nvSpPr>
            <p:spPr bwMode="auto">
              <a:xfrm>
                <a:off x="4920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Rectangle 1003"/>
              <p:cNvSpPr>
                <a:spLocks noChangeArrowheads="1"/>
              </p:cNvSpPr>
              <p:nvPr/>
            </p:nvSpPr>
            <p:spPr bwMode="auto">
              <a:xfrm>
                <a:off x="4814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Rectangle 1004"/>
              <p:cNvSpPr>
                <a:spLocks noChangeArrowheads="1"/>
              </p:cNvSpPr>
              <p:nvPr/>
            </p:nvSpPr>
            <p:spPr bwMode="auto">
              <a:xfrm>
                <a:off x="4834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Rectangle 1005"/>
              <p:cNvSpPr>
                <a:spLocks noChangeArrowheads="1"/>
              </p:cNvSpPr>
              <p:nvPr/>
            </p:nvSpPr>
            <p:spPr bwMode="auto">
              <a:xfrm>
                <a:off x="485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Rectangle 1006"/>
              <p:cNvSpPr>
                <a:spLocks noChangeArrowheads="1"/>
              </p:cNvSpPr>
              <p:nvPr/>
            </p:nvSpPr>
            <p:spPr bwMode="auto">
              <a:xfrm>
                <a:off x="4920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Rectangle 1007"/>
              <p:cNvSpPr>
                <a:spLocks noChangeArrowheads="1"/>
              </p:cNvSpPr>
              <p:nvPr/>
            </p:nvSpPr>
            <p:spPr bwMode="auto">
              <a:xfrm>
                <a:off x="4814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Rectangle 1008"/>
              <p:cNvSpPr>
                <a:spLocks noChangeArrowheads="1"/>
              </p:cNvSpPr>
              <p:nvPr/>
            </p:nvSpPr>
            <p:spPr bwMode="auto">
              <a:xfrm>
                <a:off x="4856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Rectangle 1009"/>
              <p:cNvSpPr>
                <a:spLocks noChangeArrowheads="1"/>
              </p:cNvSpPr>
              <p:nvPr/>
            </p:nvSpPr>
            <p:spPr bwMode="auto">
              <a:xfrm>
                <a:off x="4834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Rectangle 1010"/>
              <p:cNvSpPr>
                <a:spLocks noChangeArrowheads="1"/>
              </p:cNvSpPr>
              <p:nvPr/>
            </p:nvSpPr>
            <p:spPr bwMode="auto">
              <a:xfrm>
                <a:off x="4878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Rectangle 1011"/>
              <p:cNvSpPr>
                <a:spLocks noChangeArrowheads="1"/>
              </p:cNvSpPr>
              <p:nvPr/>
            </p:nvSpPr>
            <p:spPr bwMode="auto">
              <a:xfrm>
                <a:off x="4814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2" name="Group 1213"/>
            <p:cNvGrpSpPr/>
            <p:nvPr/>
          </p:nvGrpSpPr>
          <p:grpSpPr bwMode="auto">
            <a:xfrm>
              <a:off x="-3900818" y="-1035049"/>
              <a:ext cx="768377" cy="3255963"/>
              <a:chOff x="4814" y="935"/>
              <a:chExt cx="484" cy="2051"/>
            </a:xfrm>
            <a:grpFill/>
          </p:grpSpPr>
          <p:sp>
            <p:nvSpPr>
              <p:cNvPr id="766" name="Rectangle 1013"/>
              <p:cNvSpPr>
                <a:spLocks noChangeArrowheads="1"/>
              </p:cNvSpPr>
              <p:nvPr/>
            </p:nvSpPr>
            <p:spPr bwMode="auto">
              <a:xfrm>
                <a:off x="485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Rectangle 1014"/>
              <p:cNvSpPr>
                <a:spLocks noChangeArrowheads="1"/>
              </p:cNvSpPr>
              <p:nvPr/>
            </p:nvSpPr>
            <p:spPr bwMode="auto">
              <a:xfrm>
                <a:off x="494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Rectangle 1015"/>
              <p:cNvSpPr>
                <a:spLocks noChangeArrowheads="1"/>
              </p:cNvSpPr>
              <p:nvPr/>
            </p:nvSpPr>
            <p:spPr bwMode="auto">
              <a:xfrm>
                <a:off x="496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Rectangle 1016"/>
              <p:cNvSpPr>
                <a:spLocks noChangeArrowheads="1"/>
              </p:cNvSpPr>
              <p:nvPr/>
            </p:nvSpPr>
            <p:spPr bwMode="auto">
              <a:xfrm>
                <a:off x="5008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Rectangle 1017"/>
              <p:cNvSpPr>
                <a:spLocks noChangeArrowheads="1"/>
              </p:cNvSpPr>
              <p:nvPr/>
            </p:nvSpPr>
            <p:spPr bwMode="auto">
              <a:xfrm>
                <a:off x="503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Rectangle 1018"/>
              <p:cNvSpPr>
                <a:spLocks noChangeArrowheads="1"/>
              </p:cNvSpPr>
              <p:nvPr/>
            </p:nvSpPr>
            <p:spPr bwMode="auto">
              <a:xfrm>
                <a:off x="5050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Rectangle 1019"/>
              <p:cNvSpPr>
                <a:spLocks noChangeArrowheads="1"/>
              </p:cNvSpPr>
              <p:nvPr/>
            </p:nvSpPr>
            <p:spPr bwMode="auto">
              <a:xfrm>
                <a:off x="4944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Rectangle 1020"/>
              <p:cNvSpPr>
                <a:spLocks noChangeArrowheads="1"/>
              </p:cNvSpPr>
              <p:nvPr/>
            </p:nvSpPr>
            <p:spPr bwMode="auto">
              <a:xfrm>
                <a:off x="4986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Rectangle 1021"/>
              <p:cNvSpPr>
                <a:spLocks noChangeArrowheads="1"/>
              </p:cNvSpPr>
              <p:nvPr/>
            </p:nvSpPr>
            <p:spPr bwMode="auto">
              <a:xfrm>
                <a:off x="5030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Rectangle 1022"/>
              <p:cNvSpPr>
                <a:spLocks noChangeArrowheads="1"/>
              </p:cNvSpPr>
              <p:nvPr/>
            </p:nvSpPr>
            <p:spPr bwMode="auto">
              <a:xfrm>
                <a:off x="4964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Rectangle 1023"/>
              <p:cNvSpPr>
                <a:spLocks noChangeArrowheads="1"/>
              </p:cNvSpPr>
              <p:nvPr/>
            </p:nvSpPr>
            <p:spPr bwMode="auto">
              <a:xfrm>
                <a:off x="5050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Rectangle 1024"/>
              <p:cNvSpPr>
                <a:spLocks noChangeArrowheads="1"/>
              </p:cNvSpPr>
              <p:nvPr/>
            </p:nvSpPr>
            <p:spPr bwMode="auto">
              <a:xfrm>
                <a:off x="4944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Rectangle 1025"/>
              <p:cNvSpPr>
                <a:spLocks noChangeArrowheads="1"/>
              </p:cNvSpPr>
              <p:nvPr/>
            </p:nvSpPr>
            <p:spPr bwMode="auto">
              <a:xfrm>
                <a:off x="5008" y="1103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Rectangle 1026"/>
              <p:cNvSpPr>
                <a:spLocks noChangeArrowheads="1"/>
              </p:cNvSpPr>
              <p:nvPr/>
            </p:nvSpPr>
            <p:spPr bwMode="auto">
              <a:xfrm>
                <a:off x="5050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Rectangle 1027"/>
              <p:cNvSpPr>
                <a:spLocks noChangeArrowheads="1"/>
              </p:cNvSpPr>
              <p:nvPr/>
            </p:nvSpPr>
            <p:spPr bwMode="auto">
              <a:xfrm>
                <a:off x="4944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Rectangle 1028"/>
              <p:cNvSpPr>
                <a:spLocks noChangeArrowheads="1"/>
              </p:cNvSpPr>
              <p:nvPr/>
            </p:nvSpPr>
            <p:spPr bwMode="auto">
              <a:xfrm>
                <a:off x="4964" y="1161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Rectangle 1029"/>
              <p:cNvSpPr>
                <a:spLocks noChangeArrowheads="1"/>
              </p:cNvSpPr>
              <p:nvPr/>
            </p:nvSpPr>
            <p:spPr bwMode="auto">
              <a:xfrm>
                <a:off x="5008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Rectangle 1030"/>
              <p:cNvSpPr>
                <a:spLocks noChangeArrowheads="1"/>
              </p:cNvSpPr>
              <p:nvPr/>
            </p:nvSpPr>
            <p:spPr bwMode="auto">
              <a:xfrm>
                <a:off x="5050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Rectangle 1031"/>
              <p:cNvSpPr>
                <a:spLocks noChangeArrowheads="1"/>
              </p:cNvSpPr>
              <p:nvPr/>
            </p:nvSpPr>
            <p:spPr bwMode="auto">
              <a:xfrm>
                <a:off x="4944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Rectangle 1032"/>
              <p:cNvSpPr>
                <a:spLocks noChangeArrowheads="1"/>
              </p:cNvSpPr>
              <p:nvPr/>
            </p:nvSpPr>
            <p:spPr bwMode="auto">
              <a:xfrm>
                <a:off x="4986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Rectangle 1033"/>
              <p:cNvSpPr>
                <a:spLocks noChangeArrowheads="1"/>
              </p:cNvSpPr>
              <p:nvPr/>
            </p:nvSpPr>
            <p:spPr bwMode="auto">
              <a:xfrm>
                <a:off x="496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Rectangle 1034"/>
              <p:cNvSpPr>
                <a:spLocks noChangeArrowheads="1"/>
              </p:cNvSpPr>
              <p:nvPr/>
            </p:nvSpPr>
            <p:spPr bwMode="auto">
              <a:xfrm>
                <a:off x="503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Rectangle 1035"/>
              <p:cNvSpPr>
                <a:spLocks noChangeArrowheads="1"/>
              </p:cNvSpPr>
              <p:nvPr/>
            </p:nvSpPr>
            <p:spPr bwMode="auto">
              <a:xfrm>
                <a:off x="4944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Rectangle 1036"/>
              <p:cNvSpPr>
                <a:spLocks noChangeArrowheads="1"/>
              </p:cNvSpPr>
              <p:nvPr/>
            </p:nvSpPr>
            <p:spPr bwMode="auto">
              <a:xfrm>
                <a:off x="4986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Rectangle 1037"/>
              <p:cNvSpPr>
                <a:spLocks noChangeArrowheads="1"/>
              </p:cNvSpPr>
              <p:nvPr/>
            </p:nvSpPr>
            <p:spPr bwMode="auto">
              <a:xfrm>
                <a:off x="5008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Rectangle 1038"/>
              <p:cNvSpPr>
                <a:spLocks noChangeArrowheads="1"/>
              </p:cNvSpPr>
              <p:nvPr/>
            </p:nvSpPr>
            <p:spPr bwMode="auto">
              <a:xfrm>
                <a:off x="5050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Rectangle 1039"/>
              <p:cNvSpPr>
                <a:spLocks noChangeArrowheads="1"/>
              </p:cNvSpPr>
              <p:nvPr/>
            </p:nvSpPr>
            <p:spPr bwMode="auto">
              <a:xfrm>
                <a:off x="496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Rectangle 1040"/>
              <p:cNvSpPr>
                <a:spLocks noChangeArrowheads="1"/>
              </p:cNvSpPr>
              <p:nvPr/>
            </p:nvSpPr>
            <p:spPr bwMode="auto">
              <a:xfrm>
                <a:off x="5008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Rectangle 1041"/>
              <p:cNvSpPr>
                <a:spLocks noChangeArrowheads="1"/>
              </p:cNvSpPr>
              <p:nvPr/>
            </p:nvSpPr>
            <p:spPr bwMode="auto">
              <a:xfrm>
                <a:off x="4944" y="1442"/>
                <a:ext cx="5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Rectangle 1042"/>
              <p:cNvSpPr>
                <a:spLocks noChangeArrowheads="1"/>
              </p:cNvSpPr>
              <p:nvPr/>
            </p:nvSpPr>
            <p:spPr bwMode="auto">
              <a:xfrm>
                <a:off x="5008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Rectangle 1043"/>
              <p:cNvSpPr>
                <a:spLocks noChangeArrowheads="1"/>
              </p:cNvSpPr>
              <p:nvPr/>
            </p:nvSpPr>
            <p:spPr bwMode="auto">
              <a:xfrm>
                <a:off x="5008" y="1498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Rectangle 1044"/>
              <p:cNvSpPr>
                <a:spLocks noChangeArrowheads="1"/>
              </p:cNvSpPr>
              <p:nvPr/>
            </p:nvSpPr>
            <p:spPr bwMode="auto">
              <a:xfrm>
                <a:off x="5050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Rectangle 1045"/>
              <p:cNvSpPr>
                <a:spLocks noChangeArrowheads="1"/>
              </p:cNvSpPr>
              <p:nvPr/>
            </p:nvSpPr>
            <p:spPr bwMode="auto">
              <a:xfrm>
                <a:off x="4900" y="1554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Rectangle 1046"/>
              <p:cNvSpPr>
                <a:spLocks noChangeArrowheads="1"/>
              </p:cNvSpPr>
              <p:nvPr/>
            </p:nvSpPr>
            <p:spPr bwMode="auto">
              <a:xfrm>
                <a:off x="5008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Rectangle 1047"/>
              <p:cNvSpPr>
                <a:spLocks noChangeArrowheads="1"/>
              </p:cNvSpPr>
              <p:nvPr/>
            </p:nvSpPr>
            <p:spPr bwMode="auto">
              <a:xfrm>
                <a:off x="5050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Rectangle 1048"/>
              <p:cNvSpPr>
                <a:spLocks noChangeArrowheads="1"/>
              </p:cNvSpPr>
              <p:nvPr/>
            </p:nvSpPr>
            <p:spPr bwMode="auto">
              <a:xfrm>
                <a:off x="4964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Rectangle 1049"/>
              <p:cNvSpPr>
                <a:spLocks noChangeArrowheads="1"/>
              </p:cNvSpPr>
              <p:nvPr/>
            </p:nvSpPr>
            <p:spPr bwMode="auto">
              <a:xfrm>
                <a:off x="4986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Rectangle 1050"/>
              <p:cNvSpPr>
                <a:spLocks noChangeArrowheads="1"/>
              </p:cNvSpPr>
              <p:nvPr/>
            </p:nvSpPr>
            <p:spPr bwMode="auto">
              <a:xfrm>
                <a:off x="5030" y="1610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Rectangle 1051"/>
              <p:cNvSpPr>
                <a:spLocks noChangeArrowheads="1"/>
              </p:cNvSpPr>
              <p:nvPr/>
            </p:nvSpPr>
            <p:spPr bwMode="auto">
              <a:xfrm>
                <a:off x="496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Rectangle 1052"/>
              <p:cNvSpPr>
                <a:spLocks noChangeArrowheads="1"/>
              </p:cNvSpPr>
              <p:nvPr/>
            </p:nvSpPr>
            <p:spPr bwMode="auto">
              <a:xfrm>
                <a:off x="5008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Rectangle 1053"/>
              <p:cNvSpPr>
                <a:spLocks noChangeArrowheads="1"/>
              </p:cNvSpPr>
              <p:nvPr/>
            </p:nvSpPr>
            <p:spPr bwMode="auto">
              <a:xfrm>
                <a:off x="5050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Rectangle 1054"/>
              <p:cNvSpPr>
                <a:spLocks noChangeArrowheads="1"/>
              </p:cNvSpPr>
              <p:nvPr/>
            </p:nvSpPr>
            <p:spPr bwMode="auto">
              <a:xfrm>
                <a:off x="4964" y="1722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Rectangle 1055"/>
              <p:cNvSpPr>
                <a:spLocks noChangeArrowheads="1"/>
              </p:cNvSpPr>
              <p:nvPr/>
            </p:nvSpPr>
            <p:spPr bwMode="auto">
              <a:xfrm>
                <a:off x="5050" y="172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Rectangle 1056"/>
              <p:cNvSpPr>
                <a:spLocks noChangeArrowheads="1"/>
              </p:cNvSpPr>
              <p:nvPr/>
            </p:nvSpPr>
            <p:spPr bwMode="auto">
              <a:xfrm>
                <a:off x="4944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Rectangle 1057"/>
              <p:cNvSpPr>
                <a:spLocks noChangeArrowheads="1"/>
              </p:cNvSpPr>
              <p:nvPr/>
            </p:nvSpPr>
            <p:spPr bwMode="auto">
              <a:xfrm>
                <a:off x="5050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Rectangle 1058"/>
              <p:cNvSpPr>
                <a:spLocks noChangeArrowheads="1"/>
              </p:cNvSpPr>
              <p:nvPr/>
            </p:nvSpPr>
            <p:spPr bwMode="auto">
              <a:xfrm>
                <a:off x="494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Rectangle 1059"/>
              <p:cNvSpPr>
                <a:spLocks noChangeArrowheads="1"/>
              </p:cNvSpPr>
              <p:nvPr/>
            </p:nvSpPr>
            <p:spPr bwMode="auto">
              <a:xfrm>
                <a:off x="4964" y="183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Rectangle 1060"/>
              <p:cNvSpPr>
                <a:spLocks noChangeArrowheads="1"/>
              </p:cNvSpPr>
              <p:nvPr/>
            </p:nvSpPr>
            <p:spPr bwMode="auto">
              <a:xfrm>
                <a:off x="5008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Rectangle 1061"/>
              <p:cNvSpPr>
                <a:spLocks noChangeArrowheads="1"/>
              </p:cNvSpPr>
              <p:nvPr/>
            </p:nvSpPr>
            <p:spPr bwMode="auto">
              <a:xfrm>
                <a:off x="5030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5" name="Rectangle 1062"/>
              <p:cNvSpPr>
                <a:spLocks noChangeArrowheads="1"/>
              </p:cNvSpPr>
              <p:nvPr/>
            </p:nvSpPr>
            <p:spPr bwMode="auto">
              <a:xfrm>
                <a:off x="498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6" name="Rectangle 1063"/>
              <p:cNvSpPr>
                <a:spLocks noChangeArrowheads="1"/>
              </p:cNvSpPr>
              <p:nvPr/>
            </p:nvSpPr>
            <p:spPr bwMode="auto">
              <a:xfrm>
                <a:off x="5030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Rectangle 1064"/>
              <p:cNvSpPr>
                <a:spLocks noChangeArrowheads="1"/>
              </p:cNvSpPr>
              <p:nvPr/>
            </p:nvSpPr>
            <p:spPr bwMode="auto">
              <a:xfrm>
                <a:off x="5050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Rectangle 1065"/>
              <p:cNvSpPr>
                <a:spLocks noChangeArrowheads="1"/>
              </p:cNvSpPr>
              <p:nvPr/>
            </p:nvSpPr>
            <p:spPr bwMode="auto">
              <a:xfrm>
                <a:off x="4964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Rectangle 1066"/>
              <p:cNvSpPr>
                <a:spLocks noChangeArrowheads="1"/>
              </p:cNvSpPr>
              <p:nvPr/>
            </p:nvSpPr>
            <p:spPr bwMode="auto">
              <a:xfrm>
                <a:off x="498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Rectangle 1067"/>
              <p:cNvSpPr>
                <a:spLocks noChangeArrowheads="1"/>
              </p:cNvSpPr>
              <p:nvPr/>
            </p:nvSpPr>
            <p:spPr bwMode="auto">
              <a:xfrm>
                <a:off x="5050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Rectangle 1068"/>
              <p:cNvSpPr>
                <a:spLocks noChangeArrowheads="1"/>
              </p:cNvSpPr>
              <p:nvPr/>
            </p:nvSpPr>
            <p:spPr bwMode="auto">
              <a:xfrm>
                <a:off x="4944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Rectangle 1069"/>
              <p:cNvSpPr>
                <a:spLocks noChangeArrowheads="1"/>
              </p:cNvSpPr>
              <p:nvPr/>
            </p:nvSpPr>
            <p:spPr bwMode="auto">
              <a:xfrm>
                <a:off x="4986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Rectangle 1070"/>
              <p:cNvSpPr>
                <a:spLocks noChangeArrowheads="1"/>
              </p:cNvSpPr>
              <p:nvPr/>
            </p:nvSpPr>
            <p:spPr bwMode="auto">
              <a:xfrm>
                <a:off x="5030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Rectangle 1071"/>
              <p:cNvSpPr>
                <a:spLocks noChangeArrowheads="1"/>
              </p:cNvSpPr>
              <p:nvPr/>
            </p:nvSpPr>
            <p:spPr bwMode="auto">
              <a:xfrm>
                <a:off x="4964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Rectangle 1072"/>
              <p:cNvSpPr>
                <a:spLocks noChangeArrowheads="1"/>
              </p:cNvSpPr>
              <p:nvPr/>
            </p:nvSpPr>
            <p:spPr bwMode="auto">
              <a:xfrm>
                <a:off x="5008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Rectangle 1073"/>
              <p:cNvSpPr>
                <a:spLocks noChangeArrowheads="1"/>
              </p:cNvSpPr>
              <p:nvPr/>
            </p:nvSpPr>
            <p:spPr bwMode="auto">
              <a:xfrm>
                <a:off x="5050" y="206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Rectangle 1074"/>
              <p:cNvSpPr>
                <a:spLocks noChangeArrowheads="1"/>
              </p:cNvSpPr>
              <p:nvPr/>
            </p:nvSpPr>
            <p:spPr bwMode="auto">
              <a:xfrm>
                <a:off x="4944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Rectangle 1075"/>
              <p:cNvSpPr>
                <a:spLocks noChangeArrowheads="1"/>
              </p:cNvSpPr>
              <p:nvPr/>
            </p:nvSpPr>
            <p:spPr bwMode="auto">
              <a:xfrm>
                <a:off x="498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Rectangle 1076"/>
              <p:cNvSpPr>
                <a:spLocks noChangeArrowheads="1"/>
              </p:cNvSpPr>
              <p:nvPr/>
            </p:nvSpPr>
            <p:spPr bwMode="auto">
              <a:xfrm>
                <a:off x="5050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Rectangle 1077"/>
              <p:cNvSpPr>
                <a:spLocks noChangeArrowheads="1"/>
              </p:cNvSpPr>
              <p:nvPr/>
            </p:nvSpPr>
            <p:spPr bwMode="auto">
              <a:xfrm>
                <a:off x="485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Rectangle 1078"/>
              <p:cNvSpPr>
                <a:spLocks noChangeArrowheads="1"/>
              </p:cNvSpPr>
              <p:nvPr/>
            </p:nvSpPr>
            <p:spPr bwMode="auto">
              <a:xfrm>
                <a:off x="4920" y="217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Rectangle 1079"/>
              <p:cNvSpPr>
                <a:spLocks noChangeArrowheads="1"/>
              </p:cNvSpPr>
              <p:nvPr/>
            </p:nvSpPr>
            <p:spPr bwMode="auto">
              <a:xfrm>
                <a:off x="4944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Rectangle 1080"/>
              <p:cNvSpPr>
                <a:spLocks noChangeArrowheads="1"/>
              </p:cNvSpPr>
              <p:nvPr/>
            </p:nvSpPr>
            <p:spPr bwMode="auto">
              <a:xfrm>
                <a:off x="498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Rectangle 1081"/>
              <p:cNvSpPr>
                <a:spLocks noChangeArrowheads="1"/>
              </p:cNvSpPr>
              <p:nvPr/>
            </p:nvSpPr>
            <p:spPr bwMode="auto">
              <a:xfrm>
                <a:off x="4814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Rectangle 1082"/>
              <p:cNvSpPr>
                <a:spLocks noChangeArrowheads="1"/>
              </p:cNvSpPr>
              <p:nvPr/>
            </p:nvSpPr>
            <p:spPr bwMode="auto">
              <a:xfrm>
                <a:off x="4834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Rectangle 1083"/>
              <p:cNvSpPr>
                <a:spLocks noChangeArrowheads="1"/>
              </p:cNvSpPr>
              <p:nvPr/>
            </p:nvSpPr>
            <p:spPr bwMode="auto">
              <a:xfrm>
                <a:off x="4900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Rectangle 1084"/>
              <p:cNvSpPr>
                <a:spLocks noChangeArrowheads="1"/>
              </p:cNvSpPr>
              <p:nvPr/>
            </p:nvSpPr>
            <p:spPr bwMode="auto">
              <a:xfrm>
                <a:off x="4944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Rectangle 1085"/>
              <p:cNvSpPr>
                <a:spLocks noChangeArrowheads="1"/>
              </p:cNvSpPr>
              <p:nvPr/>
            </p:nvSpPr>
            <p:spPr bwMode="auto">
              <a:xfrm>
                <a:off x="5050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Rectangle 1086"/>
              <p:cNvSpPr>
                <a:spLocks noChangeArrowheads="1"/>
              </p:cNvSpPr>
              <p:nvPr/>
            </p:nvSpPr>
            <p:spPr bwMode="auto">
              <a:xfrm>
                <a:off x="4920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Rectangle 1087"/>
              <p:cNvSpPr>
                <a:spLocks noChangeArrowheads="1"/>
              </p:cNvSpPr>
              <p:nvPr/>
            </p:nvSpPr>
            <p:spPr bwMode="auto">
              <a:xfrm>
                <a:off x="4878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Rectangle 1088"/>
              <p:cNvSpPr>
                <a:spLocks noChangeArrowheads="1"/>
              </p:cNvSpPr>
              <p:nvPr/>
            </p:nvSpPr>
            <p:spPr bwMode="auto">
              <a:xfrm>
                <a:off x="5030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Rectangle 1089"/>
              <p:cNvSpPr>
                <a:spLocks noChangeArrowheads="1"/>
              </p:cNvSpPr>
              <p:nvPr/>
            </p:nvSpPr>
            <p:spPr bwMode="auto">
              <a:xfrm>
                <a:off x="5050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Rectangle 1090"/>
              <p:cNvSpPr>
                <a:spLocks noChangeArrowheads="1"/>
              </p:cNvSpPr>
              <p:nvPr/>
            </p:nvSpPr>
            <p:spPr bwMode="auto">
              <a:xfrm>
                <a:off x="4814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Rectangle 1091"/>
              <p:cNvSpPr>
                <a:spLocks noChangeArrowheads="1"/>
              </p:cNvSpPr>
              <p:nvPr/>
            </p:nvSpPr>
            <p:spPr bwMode="auto">
              <a:xfrm>
                <a:off x="4964" y="23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Rectangle 1092"/>
              <p:cNvSpPr>
                <a:spLocks noChangeArrowheads="1"/>
              </p:cNvSpPr>
              <p:nvPr/>
            </p:nvSpPr>
            <p:spPr bwMode="auto">
              <a:xfrm>
                <a:off x="4856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Rectangle 1093"/>
              <p:cNvSpPr>
                <a:spLocks noChangeArrowheads="1"/>
              </p:cNvSpPr>
              <p:nvPr/>
            </p:nvSpPr>
            <p:spPr bwMode="auto">
              <a:xfrm>
                <a:off x="5008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Rectangle 1094"/>
              <p:cNvSpPr>
                <a:spLocks noChangeArrowheads="1"/>
              </p:cNvSpPr>
              <p:nvPr/>
            </p:nvSpPr>
            <p:spPr bwMode="auto">
              <a:xfrm>
                <a:off x="5050" y="23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Rectangle 1095"/>
              <p:cNvSpPr>
                <a:spLocks noChangeArrowheads="1"/>
              </p:cNvSpPr>
              <p:nvPr/>
            </p:nvSpPr>
            <p:spPr bwMode="auto">
              <a:xfrm>
                <a:off x="481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Rectangle 1096"/>
              <p:cNvSpPr>
                <a:spLocks noChangeArrowheads="1"/>
              </p:cNvSpPr>
              <p:nvPr/>
            </p:nvSpPr>
            <p:spPr bwMode="auto">
              <a:xfrm>
                <a:off x="4878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Rectangle 1097"/>
              <p:cNvSpPr>
                <a:spLocks noChangeArrowheads="1"/>
              </p:cNvSpPr>
              <p:nvPr/>
            </p:nvSpPr>
            <p:spPr bwMode="auto">
              <a:xfrm>
                <a:off x="4834" y="23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Rectangle 1098"/>
              <p:cNvSpPr>
                <a:spLocks noChangeArrowheads="1"/>
              </p:cNvSpPr>
              <p:nvPr/>
            </p:nvSpPr>
            <p:spPr bwMode="auto">
              <a:xfrm>
                <a:off x="4986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Rectangle 1099"/>
              <p:cNvSpPr>
                <a:spLocks noChangeArrowheads="1"/>
              </p:cNvSpPr>
              <p:nvPr/>
            </p:nvSpPr>
            <p:spPr bwMode="auto">
              <a:xfrm>
                <a:off x="5008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Rectangle 1100"/>
              <p:cNvSpPr>
                <a:spLocks noChangeArrowheads="1"/>
              </p:cNvSpPr>
              <p:nvPr/>
            </p:nvSpPr>
            <p:spPr bwMode="auto">
              <a:xfrm>
                <a:off x="4814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Rectangle 1101"/>
              <p:cNvSpPr>
                <a:spLocks noChangeArrowheads="1"/>
              </p:cNvSpPr>
              <p:nvPr/>
            </p:nvSpPr>
            <p:spPr bwMode="auto">
              <a:xfrm>
                <a:off x="4964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Rectangle 1102"/>
              <p:cNvSpPr>
                <a:spLocks noChangeArrowheads="1"/>
              </p:cNvSpPr>
              <p:nvPr/>
            </p:nvSpPr>
            <p:spPr bwMode="auto">
              <a:xfrm>
                <a:off x="4878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Rectangle 1103"/>
              <p:cNvSpPr>
                <a:spLocks noChangeArrowheads="1"/>
              </p:cNvSpPr>
              <p:nvPr/>
            </p:nvSpPr>
            <p:spPr bwMode="auto">
              <a:xfrm>
                <a:off x="4920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Rectangle 1104"/>
              <p:cNvSpPr>
                <a:spLocks noChangeArrowheads="1"/>
              </p:cNvSpPr>
              <p:nvPr/>
            </p:nvSpPr>
            <p:spPr bwMode="auto">
              <a:xfrm>
                <a:off x="5050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Rectangle 1105"/>
              <p:cNvSpPr>
                <a:spLocks noChangeArrowheads="1"/>
              </p:cNvSpPr>
              <p:nvPr/>
            </p:nvSpPr>
            <p:spPr bwMode="auto">
              <a:xfrm>
                <a:off x="481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Rectangle 1106"/>
              <p:cNvSpPr>
                <a:spLocks noChangeArrowheads="1"/>
              </p:cNvSpPr>
              <p:nvPr/>
            </p:nvSpPr>
            <p:spPr bwMode="auto">
              <a:xfrm>
                <a:off x="4964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Rectangle 1107"/>
              <p:cNvSpPr>
                <a:spLocks noChangeArrowheads="1"/>
              </p:cNvSpPr>
              <p:nvPr/>
            </p:nvSpPr>
            <p:spPr bwMode="auto">
              <a:xfrm>
                <a:off x="4878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Rectangle 1108"/>
              <p:cNvSpPr>
                <a:spLocks noChangeArrowheads="1"/>
              </p:cNvSpPr>
              <p:nvPr/>
            </p:nvSpPr>
            <p:spPr bwMode="auto">
              <a:xfrm>
                <a:off x="494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Rectangle 1109"/>
              <p:cNvSpPr>
                <a:spLocks noChangeArrowheads="1"/>
              </p:cNvSpPr>
              <p:nvPr/>
            </p:nvSpPr>
            <p:spPr bwMode="auto">
              <a:xfrm>
                <a:off x="5050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Rectangle 1110"/>
              <p:cNvSpPr>
                <a:spLocks noChangeArrowheads="1"/>
              </p:cNvSpPr>
              <p:nvPr/>
            </p:nvSpPr>
            <p:spPr bwMode="auto">
              <a:xfrm>
                <a:off x="4964" y="252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Rectangle 1111"/>
              <p:cNvSpPr>
                <a:spLocks noChangeArrowheads="1"/>
              </p:cNvSpPr>
              <p:nvPr/>
            </p:nvSpPr>
            <p:spPr bwMode="auto">
              <a:xfrm>
                <a:off x="4856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Rectangle 1112"/>
              <p:cNvSpPr>
                <a:spLocks noChangeArrowheads="1"/>
              </p:cNvSpPr>
              <p:nvPr/>
            </p:nvSpPr>
            <p:spPr bwMode="auto">
              <a:xfrm>
                <a:off x="4920" y="2525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Rectangle 1113"/>
              <p:cNvSpPr>
                <a:spLocks noChangeArrowheads="1"/>
              </p:cNvSpPr>
              <p:nvPr/>
            </p:nvSpPr>
            <p:spPr bwMode="auto">
              <a:xfrm>
                <a:off x="4814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Rectangle 1114"/>
              <p:cNvSpPr>
                <a:spLocks noChangeArrowheads="1"/>
              </p:cNvSpPr>
              <p:nvPr/>
            </p:nvSpPr>
            <p:spPr bwMode="auto">
              <a:xfrm>
                <a:off x="4920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Rectangle 1115"/>
              <p:cNvSpPr>
                <a:spLocks noChangeArrowheads="1"/>
              </p:cNvSpPr>
              <p:nvPr/>
            </p:nvSpPr>
            <p:spPr bwMode="auto">
              <a:xfrm>
                <a:off x="5050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9" name="Rectangle 1116"/>
              <p:cNvSpPr>
                <a:spLocks noChangeArrowheads="1"/>
              </p:cNvSpPr>
              <p:nvPr/>
            </p:nvSpPr>
            <p:spPr bwMode="auto">
              <a:xfrm>
                <a:off x="4878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0" name="Rectangle 1117"/>
              <p:cNvSpPr>
                <a:spLocks noChangeArrowheads="1"/>
              </p:cNvSpPr>
              <p:nvPr/>
            </p:nvSpPr>
            <p:spPr bwMode="auto">
              <a:xfrm>
                <a:off x="4814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Rectangle 1118"/>
              <p:cNvSpPr>
                <a:spLocks noChangeArrowheads="1"/>
              </p:cNvSpPr>
              <p:nvPr/>
            </p:nvSpPr>
            <p:spPr bwMode="auto">
              <a:xfrm>
                <a:off x="4920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Rectangle 1119"/>
              <p:cNvSpPr>
                <a:spLocks noChangeArrowheads="1"/>
              </p:cNvSpPr>
              <p:nvPr/>
            </p:nvSpPr>
            <p:spPr bwMode="auto">
              <a:xfrm>
                <a:off x="5050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Rectangle 1120"/>
              <p:cNvSpPr>
                <a:spLocks noChangeArrowheads="1"/>
              </p:cNvSpPr>
              <p:nvPr/>
            </p:nvSpPr>
            <p:spPr bwMode="auto">
              <a:xfrm>
                <a:off x="4814" y="273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Rectangle 1121"/>
              <p:cNvSpPr>
                <a:spLocks noChangeArrowheads="1"/>
              </p:cNvSpPr>
              <p:nvPr/>
            </p:nvSpPr>
            <p:spPr bwMode="auto">
              <a:xfrm>
                <a:off x="5050" y="273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Rectangle 1122"/>
              <p:cNvSpPr>
                <a:spLocks noChangeArrowheads="1"/>
              </p:cNvSpPr>
              <p:nvPr/>
            </p:nvSpPr>
            <p:spPr bwMode="auto">
              <a:xfrm>
                <a:off x="4920" y="27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Rectangle 1123"/>
              <p:cNvSpPr>
                <a:spLocks noChangeArrowheads="1"/>
              </p:cNvSpPr>
              <p:nvPr/>
            </p:nvSpPr>
            <p:spPr bwMode="auto">
              <a:xfrm>
                <a:off x="5050" y="27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Rectangle 1124"/>
              <p:cNvSpPr>
                <a:spLocks noChangeArrowheads="1"/>
              </p:cNvSpPr>
              <p:nvPr/>
            </p:nvSpPr>
            <p:spPr bwMode="auto">
              <a:xfrm>
                <a:off x="4814" y="28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Rectangle 1125"/>
              <p:cNvSpPr>
                <a:spLocks noChangeArrowheads="1"/>
              </p:cNvSpPr>
              <p:nvPr/>
            </p:nvSpPr>
            <p:spPr bwMode="auto">
              <a:xfrm>
                <a:off x="4944" y="284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Rectangle 1126"/>
              <p:cNvSpPr>
                <a:spLocks noChangeArrowheads="1"/>
              </p:cNvSpPr>
              <p:nvPr/>
            </p:nvSpPr>
            <p:spPr bwMode="auto">
              <a:xfrm>
                <a:off x="4920" y="290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Rectangle 1127"/>
              <p:cNvSpPr>
                <a:spLocks noChangeArrowheads="1"/>
              </p:cNvSpPr>
              <p:nvPr/>
            </p:nvSpPr>
            <p:spPr bwMode="auto">
              <a:xfrm>
                <a:off x="4920" y="295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Rectangle 1128"/>
              <p:cNvSpPr>
                <a:spLocks noChangeArrowheads="1"/>
              </p:cNvSpPr>
              <p:nvPr/>
            </p:nvSpPr>
            <p:spPr bwMode="auto">
              <a:xfrm>
                <a:off x="5050" y="290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Rectangle 1129"/>
              <p:cNvSpPr>
                <a:spLocks noChangeArrowheads="1"/>
              </p:cNvSpPr>
              <p:nvPr/>
            </p:nvSpPr>
            <p:spPr bwMode="auto">
              <a:xfrm>
                <a:off x="5048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Rectangle 1130"/>
              <p:cNvSpPr>
                <a:spLocks noChangeArrowheads="1"/>
              </p:cNvSpPr>
              <p:nvPr/>
            </p:nvSpPr>
            <p:spPr bwMode="auto">
              <a:xfrm>
                <a:off x="507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Rectangle 1131"/>
              <p:cNvSpPr>
                <a:spLocks noChangeArrowheads="1"/>
              </p:cNvSpPr>
              <p:nvPr/>
            </p:nvSpPr>
            <p:spPr bwMode="auto">
              <a:xfrm>
                <a:off x="5092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Rectangle 1132"/>
              <p:cNvSpPr>
                <a:spLocks noChangeArrowheads="1"/>
              </p:cNvSpPr>
              <p:nvPr/>
            </p:nvSpPr>
            <p:spPr bwMode="auto">
              <a:xfrm>
                <a:off x="513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Rectangle 1133"/>
              <p:cNvSpPr>
                <a:spLocks noChangeArrowheads="1"/>
              </p:cNvSpPr>
              <p:nvPr/>
            </p:nvSpPr>
            <p:spPr bwMode="auto">
              <a:xfrm>
                <a:off x="515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Rectangle 1134"/>
              <p:cNvSpPr>
                <a:spLocks noChangeArrowheads="1"/>
              </p:cNvSpPr>
              <p:nvPr/>
            </p:nvSpPr>
            <p:spPr bwMode="auto">
              <a:xfrm>
                <a:off x="5048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Rectangle 1135"/>
              <p:cNvSpPr>
                <a:spLocks noChangeArrowheads="1"/>
              </p:cNvSpPr>
              <p:nvPr/>
            </p:nvSpPr>
            <p:spPr bwMode="auto">
              <a:xfrm>
                <a:off x="5070" y="991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Rectangle 1136"/>
              <p:cNvSpPr>
                <a:spLocks noChangeArrowheads="1"/>
              </p:cNvSpPr>
              <p:nvPr/>
            </p:nvSpPr>
            <p:spPr bwMode="auto">
              <a:xfrm>
                <a:off x="5048" y="104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Rectangle 1137"/>
              <p:cNvSpPr>
                <a:spLocks noChangeArrowheads="1"/>
              </p:cNvSpPr>
              <p:nvPr/>
            </p:nvSpPr>
            <p:spPr bwMode="auto">
              <a:xfrm>
                <a:off x="5092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Rectangle 1138"/>
              <p:cNvSpPr>
                <a:spLocks noChangeArrowheads="1"/>
              </p:cNvSpPr>
              <p:nvPr/>
            </p:nvSpPr>
            <p:spPr bwMode="auto">
              <a:xfrm>
                <a:off x="5156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Rectangle 1139"/>
              <p:cNvSpPr>
                <a:spLocks noChangeArrowheads="1"/>
              </p:cNvSpPr>
              <p:nvPr/>
            </p:nvSpPr>
            <p:spPr bwMode="auto">
              <a:xfrm>
                <a:off x="5048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Rectangle 1140"/>
              <p:cNvSpPr>
                <a:spLocks noChangeArrowheads="1"/>
              </p:cNvSpPr>
              <p:nvPr/>
            </p:nvSpPr>
            <p:spPr bwMode="auto">
              <a:xfrm>
                <a:off x="5070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Rectangle 1141"/>
              <p:cNvSpPr>
                <a:spLocks noChangeArrowheads="1"/>
              </p:cNvSpPr>
              <p:nvPr/>
            </p:nvSpPr>
            <p:spPr bwMode="auto">
              <a:xfrm>
                <a:off x="5114" y="1103"/>
                <a:ext cx="5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Rectangle 1142"/>
              <p:cNvSpPr>
                <a:spLocks noChangeArrowheads="1"/>
              </p:cNvSpPr>
              <p:nvPr/>
            </p:nvSpPr>
            <p:spPr bwMode="auto">
              <a:xfrm>
                <a:off x="5070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Rectangle 1143"/>
              <p:cNvSpPr>
                <a:spLocks noChangeArrowheads="1"/>
              </p:cNvSpPr>
              <p:nvPr/>
            </p:nvSpPr>
            <p:spPr bwMode="auto">
              <a:xfrm>
                <a:off x="5092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Rectangle 1144"/>
              <p:cNvSpPr>
                <a:spLocks noChangeArrowheads="1"/>
              </p:cNvSpPr>
              <p:nvPr/>
            </p:nvSpPr>
            <p:spPr bwMode="auto">
              <a:xfrm>
                <a:off x="515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Rectangle 1145"/>
              <p:cNvSpPr>
                <a:spLocks noChangeArrowheads="1"/>
              </p:cNvSpPr>
              <p:nvPr/>
            </p:nvSpPr>
            <p:spPr bwMode="auto">
              <a:xfrm>
                <a:off x="5048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Rectangle 1146"/>
              <p:cNvSpPr>
                <a:spLocks noChangeArrowheads="1"/>
              </p:cNvSpPr>
              <p:nvPr/>
            </p:nvSpPr>
            <p:spPr bwMode="auto">
              <a:xfrm>
                <a:off x="5092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Rectangle 1147"/>
              <p:cNvSpPr>
                <a:spLocks noChangeArrowheads="1"/>
              </p:cNvSpPr>
              <p:nvPr/>
            </p:nvSpPr>
            <p:spPr bwMode="auto">
              <a:xfrm>
                <a:off x="5134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Rectangle 1148"/>
              <p:cNvSpPr>
                <a:spLocks noChangeArrowheads="1"/>
              </p:cNvSpPr>
              <p:nvPr/>
            </p:nvSpPr>
            <p:spPr bwMode="auto">
              <a:xfrm>
                <a:off x="507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Rectangle 1149"/>
              <p:cNvSpPr>
                <a:spLocks noChangeArrowheads="1"/>
              </p:cNvSpPr>
              <p:nvPr/>
            </p:nvSpPr>
            <p:spPr bwMode="auto">
              <a:xfrm>
                <a:off x="5114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Rectangle 1150"/>
              <p:cNvSpPr>
                <a:spLocks noChangeArrowheads="1"/>
              </p:cNvSpPr>
              <p:nvPr/>
            </p:nvSpPr>
            <p:spPr bwMode="auto">
              <a:xfrm>
                <a:off x="5156" y="1273"/>
                <a:ext cx="36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Rectangle 1151"/>
              <p:cNvSpPr>
                <a:spLocks noChangeArrowheads="1"/>
              </p:cNvSpPr>
              <p:nvPr/>
            </p:nvSpPr>
            <p:spPr bwMode="auto">
              <a:xfrm>
                <a:off x="5048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Rectangle 1152"/>
              <p:cNvSpPr>
                <a:spLocks noChangeArrowheads="1"/>
              </p:cNvSpPr>
              <p:nvPr/>
            </p:nvSpPr>
            <p:spPr bwMode="auto">
              <a:xfrm>
                <a:off x="5092" y="1330"/>
                <a:ext cx="5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Rectangle 1153"/>
              <p:cNvSpPr>
                <a:spLocks noChangeArrowheads="1"/>
              </p:cNvSpPr>
              <p:nvPr/>
            </p:nvSpPr>
            <p:spPr bwMode="auto">
              <a:xfrm>
                <a:off x="507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Rectangle 1154"/>
              <p:cNvSpPr>
                <a:spLocks noChangeArrowheads="1"/>
              </p:cNvSpPr>
              <p:nvPr/>
            </p:nvSpPr>
            <p:spPr bwMode="auto">
              <a:xfrm>
                <a:off x="5114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Rectangle 1155"/>
              <p:cNvSpPr>
                <a:spLocks noChangeArrowheads="1"/>
              </p:cNvSpPr>
              <p:nvPr/>
            </p:nvSpPr>
            <p:spPr bwMode="auto">
              <a:xfrm>
                <a:off x="513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Rectangle 1156"/>
              <p:cNvSpPr>
                <a:spLocks noChangeArrowheads="1"/>
              </p:cNvSpPr>
              <p:nvPr/>
            </p:nvSpPr>
            <p:spPr bwMode="auto">
              <a:xfrm>
                <a:off x="5070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Rectangle 1157"/>
              <p:cNvSpPr>
                <a:spLocks noChangeArrowheads="1"/>
              </p:cNvSpPr>
              <p:nvPr/>
            </p:nvSpPr>
            <p:spPr bwMode="auto">
              <a:xfrm>
                <a:off x="5114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Rectangle 1158"/>
              <p:cNvSpPr>
                <a:spLocks noChangeArrowheads="1"/>
              </p:cNvSpPr>
              <p:nvPr/>
            </p:nvSpPr>
            <p:spPr bwMode="auto">
              <a:xfrm>
                <a:off x="5048" y="1498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Rectangle 1159"/>
              <p:cNvSpPr>
                <a:spLocks noChangeArrowheads="1"/>
              </p:cNvSpPr>
              <p:nvPr/>
            </p:nvSpPr>
            <p:spPr bwMode="auto">
              <a:xfrm>
                <a:off x="5092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Rectangle 1160"/>
              <p:cNvSpPr>
                <a:spLocks noChangeArrowheads="1"/>
              </p:cNvSpPr>
              <p:nvPr/>
            </p:nvSpPr>
            <p:spPr bwMode="auto">
              <a:xfrm>
                <a:off x="515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Rectangle 1161"/>
              <p:cNvSpPr>
                <a:spLocks noChangeArrowheads="1"/>
              </p:cNvSpPr>
              <p:nvPr/>
            </p:nvSpPr>
            <p:spPr bwMode="auto">
              <a:xfrm>
                <a:off x="5048" y="155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Rectangle 1162"/>
              <p:cNvSpPr>
                <a:spLocks noChangeArrowheads="1"/>
              </p:cNvSpPr>
              <p:nvPr/>
            </p:nvSpPr>
            <p:spPr bwMode="auto">
              <a:xfrm>
                <a:off x="5070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Rectangle 1163"/>
              <p:cNvSpPr>
                <a:spLocks noChangeArrowheads="1"/>
              </p:cNvSpPr>
              <p:nvPr/>
            </p:nvSpPr>
            <p:spPr bwMode="auto">
              <a:xfrm>
                <a:off x="5048" y="161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Rectangle 1164"/>
              <p:cNvSpPr>
                <a:spLocks noChangeArrowheads="1"/>
              </p:cNvSpPr>
              <p:nvPr/>
            </p:nvSpPr>
            <p:spPr bwMode="auto">
              <a:xfrm>
                <a:off x="5092" y="1610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Rectangle 1165"/>
              <p:cNvSpPr>
                <a:spLocks noChangeArrowheads="1"/>
              </p:cNvSpPr>
              <p:nvPr/>
            </p:nvSpPr>
            <p:spPr bwMode="auto">
              <a:xfrm>
                <a:off x="5156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Rectangle 1166"/>
              <p:cNvSpPr>
                <a:spLocks noChangeArrowheads="1"/>
              </p:cNvSpPr>
              <p:nvPr/>
            </p:nvSpPr>
            <p:spPr bwMode="auto">
              <a:xfrm>
                <a:off x="5070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0" name="Rectangle 1167"/>
              <p:cNvSpPr>
                <a:spLocks noChangeArrowheads="1"/>
              </p:cNvSpPr>
              <p:nvPr/>
            </p:nvSpPr>
            <p:spPr bwMode="auto">
              <a:xfrm>
                <a:off x="5070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Rectangle 1168"/>
              <p:cNvSpPr>
                <a:spLocks noChangeArrowheads="1"/>
              </p:cNvSpPr>
              <p:nvPr/>
            </p:nvSpPr>
            <p:spPr bwMode="auto">
              <a:xfrm>
                <a:off x="5114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Rectangle 1169"/>
              <p:cNvSpPr>
                <a:spLocks noChangeArrowheads="1"/>
              </p:cNvSpPr>
              <p:nvPr/>
            </p:nvSpPr>
            <p:spPr bwMode="auto">
              <a:xfrm>
                <a:off x="5156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Rectangle 1170"/>
              <p:cNvSpPr>
                <a:spLocks noChangeArrowheads="1"/>
              </p:cNvSpPr>
              <p:nvPr/>
            </p:nvSpPr>
            <p:spPr bwMode="auto">
              <a:xfrm>
                <a:off x="5048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Rectangle 1171"/>
              <p:cNvSpPr>
                <a:spLocks noChangeArrowheads="1"/>
              </p:cNvSpPr>
              <p:nvPr/>
            </p:nvSpPr>
            <p:spPr bwMode="auto">
              <a:xfrm>
                <a:off x="5092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Rectangle 1172"/>
              <p:cNvSpPr>
                <a:spLocks noChangeArrowheads="1"/>
              </p:cNvSpPr>
              <p:nvPr/>
            </p:nvSpPr>
            <p:spPr bwMode="auto">
              <a:xfrm>
                <a:off x="5134" y="1780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Rectangle 1173"/>
              <p:cNvSpPr>
                <a:spLocks noChangeArrowheads="1"/>
              </p:cNvSpPr>
              <p:nvPr/>
            </p:nvSpPr>
            <p:spPr bwMode="auto">
              <a:xfrm>
                <a:off x="5048" y="1836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Rectangle 1174"/>
              <p:cNvSpPr>
                <a:spLocks noChangeArrowheads="1"/>
              </p:cNvSpPr>
              <p:nvPr/>
            </p:nvSpPr>
            <p:spPr bwMode="auto">
              <a:xfrm>
                <a:off x="511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Rectangle 1175"/>
              <p:cNvSpPr>
                <a:spLocks noChangeArrowheads="1"/>
              </p:cNvSpPr>
              <p:nvPr/>
            </p:nvSpPr>
            <p:spPr bwMode="auto">
              <a:xfrm>
                <a:off x="5092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Rectangle 1176"/>
              <p:cNvSpPr>
                <a:spLocks noChangeArrowheads="1"/>
              </p:cNvSpPr>
              <p:nvPr/>
            </p:nvSpPr>
            <p:spPr bwMode="auto">
              <a:xfrm>
                <a:off x="5134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Rectangle 1177"/>
              <p:cNvSpPr>
                <a:spLocks noChangeArrowheads="1"/>
              </p:cNvSpPr>
              <p:nvPr/>
            </p:nvSpPr>
            <p:spPr bwMode="auto">
              <a:xfrm>
                <a:off x="515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Rectangle 1178"/>
              <p:cNvSpPr>
                <a:spLocks noChangeArrowheads="1"/>
              </p:cNvSpPr>
              <p:nvPr/>
            </p:nvSpPr>
            <p:spPr bwMode="auto">
              <a:xfrm>
                <a:off x="5048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Rectangle 1179"/>
              <p:cNvSpPr>
                <a:spLocks noChangeArrowheads="1"/>
              </p:cNvSpPr>
              <p:nvPr/>
            </p:nvSpPr>
            <p:spPr bwMode="auto">
              <a:xfrm>
                <a:off x="5092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Rectangle 1180"/>
              <p:cNvSpPr>
                <a:spLocks noChangeArrowheads="1"/>
              </p:cNvSpPr>
              <p:nvPr/>
            </p:nvSpPr>
            <p:spPr bwMode="auto">
              <a:xfrm>
                <a:off x="515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Rectangle 1181"/>
              <p:cNvSpPr>
                <a:spLocks noChangeArrowheads="1"/>
              </p:cNvSpPr>
              <p:nvPr/>
            </p:nvSpPr>
            <p:spPr bwMode="auto">
              <a:xfrm>
                <a:off x="5048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Rectangle 1182"/>
              <p:cNvSpPr>
                <a:spLocks noChangeArrowheads="1"/>
              </p:cNvSpPr>
              <p:nvPr/>
            </p:nvSpPr>
            <p:spPr bwMode="auto">
              <a:xfrm>
                <a:off x="5092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Rectangle 1183"/>
              <p:cNvSpPr>
                <a:spLocks noChangeArrowheads="1"/>
              </p:cNvSpPr>
              <p:nvPr/>
            </p:nvSpPr>
            <p:spPr bwMode="auto">
              <a:xfrm>
                <a:off x="5134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Rectangle 1184"/>
              <p:cNvSpPr>
                <a:spLocks noChangeArrowheads="1"/>
              </p:cNvSpPr>
              <p:nvPr/>
            </p:nvSpPr>
            <p:spPr bwMode="auto">
              <a:xfrm>
                <a:off x="5070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Rectangle 1185"/>
              <p:cNvSpPr>
                <a:spLocks noChangeArrowheads="1"/>
              </p:cNvSpPr>
              <p:nvPr/>
            </p:nvSpPr>
            <p:spPr bwMode="auto">
              <a:xfrm>
                <a:off x="5114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Rectangle 1186"/>
              <p:cNvSpPr>
                <a:spLocks noChangeArrowheads="1"/>
              </p:cNvSpPr>
              <p:nvPr/>
            </p:nvSpPr>
            <p:spPr bwMode="auto">
              <a:xfrm>
                <a:off x="5156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Rectangle 1187"/>
              <p:cNvSpPr>
                <a:spLocks noChangeArrowheads="1"/>
              </p:cNvSpPr>
              <p:nvPr/>
            </p:nvSpPr>
            <p:spPr bwMode="auto">
              <a:xfrm>
                <a:off x="5048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Rectangle 1188"/>
              <p:cNvSpPr>
                <a:spLocks noChangeArrowheads="1"/>
              </p:cNvSpPr>
              <p:nvPr/>
            </p:nvSpPr>
            <p:spPr bwMode="auto">
              <a:xfrm>
                <a:off x="5092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Rectangle 1189"/>
              <p:cNvSpPr>
                <a:spLocks noChangeArrowheads="1"/>
              </p:cNvSpPr>
              <p:nvPr/>
            </p:nvSpPr>
            <p:spPr bwMode="auto">
              <a:xfrm>
                <a:off x="5178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Rectangle 1190"/>
              <p:cNvSpPr>
                <a:spLocks noChangeArrowheads="1"/>
              </p:cNvSpPr>
              <p:nvPr/>
            </p:nvSpPr>
            <p:spPr bwMode="auto">
              <a:xfrm>
                <a:off x="5200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4" name="Rectangle 1191"/>
              <p:cNvSpPr>
                <a:spLocks noChangeArrowheads="1"/>
              </p:cNvSpPr>
              <p:nvPr/>
            </p:nvSpPr>
            <p:spPr bwMode="auto">
              <a:xfrm>
                <a:off x="5244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5" name="Rectangle 1192"/>
              <p:cNvSpPr>
                <a:spLocks noChangeArrowheads="1"/>
              </p:cNvSpPr>
              <p:nvPr/>
            </p:nvSpPr>
            <p:spPr bwMode="auto">
              <a:xfrm>
                <a:off x="5264" y="93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Rectangle 1193"/>
              <p:cNvSpPr>
                <a:spLocks noChangeArrowheads="1"/>
              </p:cNvSpPr>
              <p:nvPr/>
            </p:nvSpPr>
            <p:spPr bwMode="auto">
              <a:xfrm>
                <a:off x="5286" y="93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Rectangle 1194"/>
              <p:cNvSpPr>
                <a:spLocks noChangeArrowheads="1"/>
              </p:cNvSpPr>
              <p:nvPr/>
            </p:nvSpPr>
            <p:spPr bwMode="auto">
              <a:xfrm>
                <a:off x="5178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Rectangle 1195"/>
              <p:cNvSpPr>
                <a:spLocks noChangeArrowheads="1"/>
              </p:cNvSpPr>
              <p:nvPr/>
            </p:nvSpPr>
            <p:spPr bwMode="auto">
              <a:xfrm>
                <a:off x="5222" y="99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Rectangle 1196"/>
              <p:cNvSpPr>
                <a:spLocks noChangeArrowheads="1"/>
              </p:cNvSpPr>
              <p:nvPr/>
            </p:nvSpPr>
            <p:spPr bwMode="auto">
              <a:xfrm>
                <a:off x="5264" y="99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Rectangle 1197"/>
              <p:cNvSpPr>
                <a:spLocks noChangeArrowheads="1"/>
              </p:cNvSpPr>
              <p:nvPr/>
            </p:nvSpPr>
            <p:spPr bwMode="auto">
              <a:xfrm>
                <a:off x="5200" y="1047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Rectangle 1198"/>
              <p:cNvSpPr>
                <a:spLocks noChangeArrowheads="1"/>
              </p:cNvSpPr>
              <p:nvPr/>
            </p:nvSpPr>
            <p:spPr bwMode="auto">
              <a:xfrm>
                <a:off x="5286" y="104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Rectangle 1199"/>
              <p:cNvSpPr>
                <a:spLocks noChangeArrowheads="1"/>
              </p:cNvSpPr>
              <p:nvPr/>
            </p:nvSpPr>
            <p:spPr bwMode="auto">
              <a:xfrm>
                <a:off x="5178" y="110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Rectangle 1200"/>
              <p:cNvSpPr>
                <a:spLocks noChangeArrowheads="1"/>
              </p:cNvSpPr>
              <p:nvPr/>
            </p:nvSpPr>
            <p:spPr bwMode="auto">
              <a:xfrm>
                <a:off x="5244" y="1103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Rectangle 1201"/>
              <p:cNvSpPr>
                <a:spLocks noChangeArrowheads="1"/>
              </p:cNvSpPr>
              <p:nvPr/>
            </p:nvSpPr>
            <p:spPr bwMode="auto">
              <a:xfrm>
                <a:off x="5286" y="110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Rectangle 1202"/>
              <p:cNvSpPr>
                <a:spLocks noChangeArrowheads="1"/>
              </p:cNvSpPr>
              <p:nvPr/>
            </p:nvSpPr>
            <p:spPr bwMode="auto">
              <a:xfrm>
                <a:off x="5178" y="1161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Rectangle 1203"/>
              <p:cNvSpPr>
                <a:spLocks noChangeArrowheads="1"/>
              </p:cNvSpPr>
              <p:nvPr/>
            </p:nvSpPr>
            <p:spPr bwMode="auto">
              <a:xfrm>
                <a:off x="5200" y="1161"/>
                <a:ext cx="3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Rectangle 1204"/>
              <p:cNvSpPr>
                <a:spLocks noChangeArrowheads="1"/>
              </p:cNvSpPr>
              <p:nvPr/>
            </p:nvSpPr>
            <p:spPr bwMode="auto">
              <a:xfrm>
                <a:off x="5244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Rectangle 1205"/>
              <p:cNvSpPr>
                <a:spLocks noChangeArrowheads="1"/>
              </p:cNvSpPr>
              <p:nvPr/>
            </p:nvSpPr>
            <p:spPr bwMode="auto">
              <a:xfrm>
                <a:off x="5286" y="1161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Rectangle 1206"/>
              <p:cNvSpPr>
                <a:spLocks noChangeArrowheads="1"/>
              </p:cNvSpPr>
              <p:nvPr/>
            </p:nvSpPr>
            <p:spPr bwMode="auto">
              <a:xfrm>
                <a:off x="5178" y="1217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Rectangle 1207"/>
              <p:cNvSpPr>
                <a:spLocks noChangeArrowheads="1"/>
              </p:cNvSpPr>
              <p:nvPr/>
            </p:nvSpPr>
            <p:spPr bwMode="auto">
              <a:xfrm>
                <a:off x="5222" y="1217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Rectangle 1208"/>
              <p:cNvSpPr>
                <a:spLocks noChangeArrowheads="1"/>
              </p:cNvSpPr>
              <p:nvPr/>
            </p:nvSpPr>
            <p:spPr bwMode="auto">
              <a:xfrm>
                <a:off x="5242" y="1217"/>
                <a:ext cx="36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Rectangle 1209"/>
              <p:cNvSpPr>
                <a:spLocks noChangeArrowheads="1"/>
              </p:cNvSpPr>
              <p:nvPr/>
            </p:nvSpPr>
            <p:spPr bwMode="auto">
              <a:xfrm>
                <a:off x="5200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Rectangle 1210"/>
              <p:cNvSpPr>
                <a:spLocks noChangeArrowheads="1"/>
              </p:cNvSpPr>
              <p:nvPr/>
            </p:nvSpPr>
            <p:spPr bwMode="auto">
              <a:xfrm>
                <a:off x="5264" y="1273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Rectangle 1211"/>
              <p:cNvSpPr>
                <a:spLocks noChangeArrowheads="1"/>
              </p:cNvSpPr>
              <p:nvPr/>
            </p:nvSpPr>
            <p:spPr bwMode="auto">
              <a:xfrm>
                <a:off x="5286" y="1273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Rectangle 1212"/>
              <p:cNvSpPr>
                <a:spLocks noChangeArrowheads="1"/>
              </p:cNvSpPr>
              <p:nvPr/>
            </p:nvSpPr>
            <p:spPr bwMode="auto">
              <a:xfrm>
                <a:off x="5178" y="133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73" name="Group 1414"/>
            <p:cNvGrpSpPr/>
            <p:nvPr/>
          </p:nvGrpSpPr>
          <p:grpSpPr bwMode="auto">
            <a:xfrm>
              <a:off x="-3529332" y="-1031875"/>
              <a:ext cx="676299" cy="3252788"/>
              <a:chOff x="5048" y="937"/>
              <a:chExt cx="426" cy="2049"/>
            </a:xfrm>
            <a:grpFill/>
          </p:grpSpPr>
          <p:sp>
            <p:nvSpPr>
              <p:cNvPr id="566" name="Rectangle 1214"/>
              <p:cNvSpPr>
                <a:spLocks noChangeArrowheads="1"/>
              </p:cNvSpPr>
              <p:nvPr/>
            </p:nvSpPr>
            <p:spPr bwMode="auto">
              <a:xfrm>
                <a:off x="5222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Rectangle 1215"/>
              <p:cNvSpPr>
                <a:spLocks noChangeArrowheads="1"/>
              </p:cNvSpPr>
              <p:nvPr/>
            </p:nvSpPr>
            <p:spPr bwMode="auto">
              <a:xfrm>
                <a:off x="5286" y="133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Rectangle 1216"/>
              <p:cNvSpPr>
                <a:spLocks noChangeArrowheads="1"/>
              </p:cNvSpPr>
              <p:nvPr/>
            </p:nvSpPr>
            <p:spPr bwMode="auto">
              <a:xfrm>
                <a:off x="5200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Rectangle 1217"/>
              <p:cNvSpPr>
                <a:spLocks noChangeArrowheads="1"/>
              </p:cNvSpPr>
              <p:nvPr/>
            </p:nvSpPr>
            <p:spPr bwMode="auto">
              <a:xfrm>
                <a:off x="5264" y="138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Rectangle 1218"/>
              <p:cNvSpPr>
                <a:spLocks noChangeArrowheads="1"/>
              </p:cNvSpPr>
              <p:nvPr/>
            </p:nvSpPr>
            <p:spPr bwMode="auto">
              <a:xfrm>
                <a:off x="5286" y="13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Rectangle 1219"/>
              <p:cNvSpPr>
                <a:spLocks noChangeArrowheads="1"/>
              </p:cNvSpPr>
              <p:nvPr/>
            </p:nvSpPr>
            <p:spPr bwMode="auto">
              <a:xfrm>
                <a:off x="5244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Rectangle 1220"/>
              <p:cNvSpPr>
                <a:spLocks noChangeArrowheads="1"/>
              </p:cNvSpPr>
              <p:nvPr/>
            </p:nvSpPr>
            <p:spPr bwMode="auto">
              <a:xfrm>
                <a:off x="5286" y="144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Rectangle 1221"/>
              <p:cNvSpPr>
                <a:spLocks noChangeArrowheads="1"/>
              </p:cNvSpPr>
              <p:nvPr/>
            </p:nvSpPr>
            <p:spPr bwMode="auto">
              <a:xfrm>
                <a:off x="5244" y="1498"/>
                <a:ext cx="3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Rectangle 1222"/>
              <p:cNvSpPr>
                <a:spLocks noChangeArrowheads="1"/>
              </p:cNvSpPr>
              <p:nvPr/>
            </p:nvSpPr>
            <p:spPr bwMode="auto">
              <a:xfrm>
                <a:off x="5286" y="1498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Rectangle 1223"/>
              <p:cNvSpPr>
                <a:spLocks noChangeArrowheads="1"/>
              </p:cNvSpPr>
              <p:nvPr/>
            </p:nvSpPr>
            <p:spPr bwMode="auto">
              <a:xfrm>
                <a:off x="5134" y="1554"/>
                <a:ext cx="58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Rectangle 1224"/>
              <p:cNvSpPr>
                <a:spLocks noChangeArrowheads="1"/>
              </p:cNvSpPr>
              <p:nvPr/>
            </p:nvSpPr>
            <p:spPr bwMode="auto">
              <a:xfrm>
                <a:off x="5244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Rectangle 1225"/>
              <p:cNvSpPr>
                <a:spLocks noChangeArrowheads="1"/>
              </p:cNvSpPr>
              <p:nvPr/>
            </p:nvSpPr>
            <p:spPr bwMode="auto">
              <a:xfrm>
                <a:off x="5286" y="1554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Rectangle 1226"/>
              <p:cNvSpPr>
                <a:spLocks noChangeArrowheads="1"/>
              </p:cNvSpPr>
              <p:nvPr/>
            </p:nvSpPr>
            <p:spPr bwMode="auto">
              <a:xfrm>
                <a:off x="5200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Rectangle 1227"/>
              <p:cNvSpPr>
                <a:spLocks noChangeArrowheads="1"/>
              </p:cNvSpPr>
              <p:nvPr/>
            </p:nvSpPr>
            <p:spPr bwMode="auto">
              <a:xfrm>
                <a:off x="5222" y="161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Rectangle 1228"/>
              <p:cNvSpPr>
                <a:spLocks noChangeArrowheads="1"/>
              </p:cNvSpPr>
              <p:nvPr/>
            </p:nvSpPr>
            <p:spPr bwMode="auto">
              <a:xfrm>
                <a:off x="5266" y="1610"/>
                <a:ext cx="3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Rectangle 1229"/>
              <p:cNvSpPr>
                <a:spLocks noChangeArrowheads="1"/>
              </p:cNvSpPr>
              <p:nvPr/>
            </p:nvSpPr>
            <p:spPr bwMode="auto">
              <a:xfrm>
                <a:off x="5200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Rectangle 1230"/>
              <p:cNvSpPr>
                <a:spLocks noChangeArrowheads="1"/>
              </p:cNvSpPr>
              <p:nvPr/>
            </p:nvSpPr>
            <p:spPr bwMode="auto">
              <a:xfrm>
                <a:off x="5244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Rectangle 1231"/>
              <p:cNvSpPr>
                <a:spLocks noChangeArrowheads="1"/>
              </p:cNvSpPr>
              <p:nvPr/>
            </p:nvSpPr>
            <p:spPr bwMode="auto">
              <a:xfrm>
                <a:off x="5264" y="1666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Rectangle 1232"/>
              <p:cNvSpPr>
                <a:spLocks noChangeArrowheads="1"/>
              </p:cNvSpPr>
              <p:nvPr/>
            </p:nvSpPr>
            <p:spPr bwMode="auto">
              <a:xfrm>
                <a:off x="5286" y="166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Rectangle 1233"/>
              <p:cNvSpPr>
                <a:spLocks noChangeArrowheads="1"/>
              </p:cNvSpPr>
              <p:nvPr/>
            </p:nvSpPr>
            <p:spPr bwMode="auto">
              <a:xfrm>
                <a:off x="5200" y="1722"/>
                <a:ext cx="56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Rectangle 1234"/>
              <p:cNvSpPr>
                <a:spLocks noChangeArrowheads="1"/>
              </p:cNvSpPr>
              <p:nvPr/>
            </p:nvSpPr>
            <p:spPr bwMode="auto">
              <a:xfrm>
                <a:off x="5286" y="172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Rectangle 1235"/>
              <p:cNvSpPr>
                <a:spLocks noChangeArrowheads="1"/>
              </p:cNvSpPr>
              <p:nvPr/>
            </p:nvSpPr>
            <p:spPr bwMode="auto">
              <a:xfrm>
                <a:off x="5178" y="1780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Rectangle 1236"/>
              <p:cNvSpPr>
                <a:spLocks noChangeArrowheads="1"/>
              </p:cNvSpPr>
              <p:nvPr/>
            </p:nvSpPr>
            <p:spPr bwMode="auto">
              <a:xfrm>
                <a:off x="5286" y="1780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Rectangle 1237"/>
              <p:cNvSpPr>
                <a:spLocks noChangeArrowheads="1"/>
              </p:cNvSpPr>
              <p:nvPr/>
            </p:nvSpPr>
            <p:spPr bwMode="auto">
              <a:xfrm>
                <a:off x="5178" y="1836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Rectangle 1238"/>
              <p:cNvSpPr>
                <a:spLocks noChangeArrowheads="1"/>
              </p:cNvSpPr>
              <p:nvPr/>
            </p:nvSpPr>
            <p:spPr bwMode="auto">
              <a:xfrm>
                <a:off x="5200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Rectangle 1239"/>
              <p:cNvSpPr>
                <a:spLocks noChangeArrowheads="1"/>
              </p:cNvSpPr>
              <p:nvPr/>
            </p:nvSpPr>
            <p:spPr bwMode="auto">
              <a:xfrm>
                <a:off x="5244" y="183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Rectangle 1240"/>
              <p:cNvSpPr>
                <a:spLocks noChangeArrowheads="1"/>
              </p:cNvSpPr>
              <p:nvPr/>
            </p:nvSpPr>
            <p:spPr bwMode="auto">
              <a:xfrm>
                <a:off x="5266" y="1836"/>
                <a:ext cx="3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Rectangle 1241"/>
              <p:cNvSpPr>
                <a:spLocks noChangeArrowheads="1"/>
              </p:cNvSpPr>
              <p:nvPr/>
            </p:nvSpPr>
            <p:spPr bwMode="auto">
              <a:xfrm>
                <a:off x="5222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Rectangle 1242"/>
              <p:cNvSpPr>
                <a:spLocks noChangeArrowheads="1"/>
              </p:cNvSpPr>
              <p:nvPr/>
            </p:nvSpPr>
            <p:spPr bwMode="auto">
              <a:xfrm>
                <a:off x="5264" y="1892"/>
                <a:ext cx="14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Rectangle 1243"/>
              <p:cNvSpPr>
                <a:spLocks noChangeArrowheads="1"/>
              </p:cNvSpPr>
              <p:nvPr/>
            </p:nvSpPr>
            <p:spPr bwMode="auto">
              <a:xfrm>
                <a:off x="5286" y="1892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Rectangle 1244"/>
              <p:cNvSpPr>
                <a:spLocks noChangeArrowheads="1"/>
              </p:cNvSpPr>
              <p:nvPr/>
            </p:nvSpPr>
            <p:spPr bwMode="auto">
              <a:xfrm>
                <a:off x="5178" y="1948"/>
                <a:ext cx="14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Rectangle 1245"/>
              <p:cNvSpPr>
                <a:spLocks noChangeArrowheads="1"/>
              </p:cNvSpPr>
              <p:nvPr/>
            </p:nvSpPr>
            <p:spPr bwMode="auto">
              <a:xfrm>
                <a:off x="5200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Rectangle 1246"/>
              <p:cNvSpPr>
                <a:spLocks noChangeArrowheads="1"/>
              </p:cNvSpPr>
              <p:nvPr/>
            </p:nvSpPr>
            <p:spPr bwMode="auto">
              <a:xfrm>
                <a:off x="5222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Rectangle 1247"/>
              <p:cNvSpPr>
                <a:spLocks noChangeArrowheads="1"/>
              </p:cNvSpPr>
              <p:nvPr/>
            </p:nvSpPr>
            <p:spPr bwMode="auto">
              <a:xfrm>
                <a:off x="5286" y="1948"/>
                <a:ext cx="12" cy="3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Rectangle 1248"/>
              <p:cNvSpPr>
                <a:spLocks noChangeArrowheads="1"/>
              </p:cNvSpPr>
              <p:nvPr/>
            </p:nvSpPr>
            <p:spPr bwMode="auto">
              <a:xfrm>
                <a:off x="5178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Rectangle 1249"/>
              <p:cNvSpPr>
                <a:spLocks noChangeArrowheads="1"/>
              </p:cNvSpPr>
              <p:nvPr/>
            </p:nvSpPr>
            <p:spPr bwMode="auto">
              <a:xfrm>
                <a:off x="5222" y="200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Rectangle 1250"/>
              <p:cNvSpPr>
                <a:spLocks noChangeArrowheads="1"/>
              </p:cNvSpPr>
              <p:nvPr/>
            </p:nvSpPr>
            <p:spPr bwMode="auto">
              <a:xfrm>
                <a:off x="5264" y="200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Rectangle 1251"/>
              <p:cNvSpPr>
                <a:spLocks noChangeArrowheads="1"/>
              </p:cNvSpPr>
              <p:nvPr/>
            </p:nvSpPr>
            <p:spPr bwMode="auto">
              <a:xfrm>
                <a:off x="5200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Rectangle 1252"/>
              <p:cNvSpPr>
                <a:spLocks noChangeArrowheads="1"/>
              </p:cNvSpPr>
              <p:nvPr/>
            </p:nvSpPr>
            <p:spPr bwMode="auto">
              <a:xfrm>
                <a:off x="5244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Rectangle 1253"/>
              <p:cNvSpPr>
                <a:spLocks noChangeArrowheads="1"/>
              </p:cNvSpPr>
              <p:nvPr/>
            </p:nvSpPr>
            <p:spPr bwMode="auto">
              <a:xfrm>
                <a:off x="5286" y="206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Rectangle 1254"/>
              <p:cNvSpPr>
                <a:spLocks noChangeArrowheads="1"/>
              </p:cNvSpPr>
              <p:nvPr/>
            </p:nvSpPr>
            <p:spPr bwMode="auto">
              <a:xfrm>
                <a:off x="5178" y="2117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Rectangle 1255"/>
              <p:cNvSpPr>
                <a:spLocks noChangeArrowheads="1"/>
              </p:cNvSpPr>
              <p:nvPr/>
            </p:nvSpPr>
            <p:spPr bwMode="auto">
              <a:xfrm>
                <a:off x="5222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Rectangle 1256"/>
              <p:cNvSpPr>
                <a:spLocks noChangeArrowheads="1"/>
              </p:cNvSpPr>
              <p:nvPr/>
            </p:nvSpPr>
            <p:spPr bwMode="auto">
              <a:xfrm>
                <a:off x="5286" y="2117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Rectangle 1257"/>
              <p:cNvSpPr>
                <a:spLocks noChangeArrowheads="1"/>
              </p:cNvSpPr>
              <p:nvPr/>
            </p:nvSpPr>
            <p:spPr bwMode="auto">
              <a:xfrm>
                <a:off x="5092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Rectangle 1258"/>
              <p:cNvSpPr>
                <a:spLocks noChangeArrowheads="1"/>
              </p:cNvSpPr>
              <p:nvPr/>
            </p:nvSpPr>
            <p:spPr bwMode="auto">
              <a:xfrm>
                <a:off x="5156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Rectangle 1259"/>
              <p:cNvSpPr>
                <a:spLocks noChangeArrowheads="1"/>
              </p:cNvSpPr>
              <p:nvPr/>
            </p:nvSpPr>
            <p:spPr bwMode="auto">
              <a:xfrm>
                <a:off x="5178" y="2171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Rectangle 1260"/>
              <p:cNvSpPr>
                <a:spLocks noChangeArrowheads="1"/>
              </p:cNvSpPr>
              <p:nvPr/>
            </p:nvSpPr>
            <p:spPr bwMode="auto">
              <a:xfrm>
                <a:off x="5222" y="2171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Rectangle 1261"/>
              <p:cNvSpPr>
                <a:spLocks noChangeArrowheads="1"/>
              </p:cNvSpPr>
              <p:nvPr/>
            </p:nvSpPr>
            <p:spPr bwMode="auto">
              <a:xfrm>
                <a:off x="5048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Rectangle 1262"/>
              <p:cNvSpPr>
                <a:spLocks noChangeArrowheads="1"/>
              </p:cNvSpPr>
              <p:nvPr/>
            </p:nvSpPr>
            <p:spPr bwMode="auto">
              <a:xfrm>
                <a:off x="5070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Rectangle 1263"/>
              <p:cNvSpPr>
                <a:spLocks noChangeArrowheads="1"/>
              </p:cNvSpPr>
              <p:nvPr/>
            </p:nvSpPr>
            <p:spPr bwMode="auto">
              <a:xfrm>
                <a:off x="5134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Rectangle 1264"/>
              <p:cNvSpPr>
                <a:spLocks noChangeArrowheads="1"/>
              </p:cNvSpPr>
              <p:nvPr/>
            </p:nvSpPr>
            <p:spPr bwMode="auto">
              <a:xfrm>
                <a:off x="5178" y="22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Rectangle 1265"/>
              <p:cNvSpPr>
                <a:spLocks noChangeArrowheads="1"/>
              </p:cNvSpPr>
              <p:nvPr/>
            </p:nvSpPr>
            <p:spPr bwMode="auto">
              <a:xfrm>
                <a:off x="5286" y="22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Rectangle 1266"/>
              <p:cNvSpPr>
                <a:spLocks noChangeArrowheads="1"/>
              </p:cNvSpPr>
              <p:nvPr/>
            </p:nvSpPr>
            <p:spPr bwMode="auto">
              <a:xfrm>
                <a:off x="515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Rectangle 1267"/>
              <p:cNvSpPr>
                <a:spLocks noChangeArrowheads="1"/>
              </p:cNvSpPr>
              <p:nvPr/>
            </p:nvSpPr>
            <p:spPr bwMode="auto">
              <a:xfrm>
                <a:off x="5114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Rectangle 1268"/>
              <p:cNvSpPr>
                <a:spLocks noChangeArrowheads="1"/>
              </p:cNvSpPr>
              <p:nvPr/>
            </p:nvSpPr>
            <p:spPr bwMode="auto">
              <a:xfrm>
                <a:off x="5264" y="22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Rectangle 1269"/>
              <p:cNvSpPr>
                <a:spLocks noChangeArrowheads="1"/>
              </p:cNvSpPr>
              <p:nvPr/>
            </p:nvSpPr>
            <p:spPr bwMode="auto">
              <a:xfrm>
                <a:off x="5286" y="22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Rectangle 1270"/>
              <p:cNvSpPr>
                <a:spLocks noChangeArrowheads="1"/>
              </p:cNvSpPr>
              <p:nvPr/>
            </p:nvSpPr>
            <p:spPr bwMode="auto">
              <a:xfrm>
                <a:off x="5200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Rectangle 1271"/>
              <p:cNvSpPr>
                <a:spLocks noChangeArrowheads="1"/>
              </p:cNvSpPr>
              <p:nvPr/>
            </p:nvSpPr>
            <p:spPr bwMode="auto">
              <a:xfrm>
                <a:off x="5092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Rectangle 1272"/>
              <p:cNvSpPr>
                <a:spLocks noChangeArrowheads="1"/>
              </p:cNvSpPr>
              <p:nvPr/>
            </p:nvSpPr>
            <p:spPr bwMode="auto">
              <a:xfrm>
                <a:off x="5244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Rectangle 1273"/>
              <p:cNvSpPr>
                <a:spLocks noChangeArrowheads="1"/>
              </p:cNvSpPr>
              <p:nvPr/>
            </p:nvSpPr>
            <p:spPr bwMode="auto">
              <a:xfrm>
                <a:off x="5286" y="23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Rectangle 1274"/>
              <p:cNvSpPr>
                <a:spLocks noChangeArrowheads="1"/>
              </p:cNvSpPr>
              <p:nvPr/>
            </p:nvSpPr>
            <p:spPr bwMode="auto">
              <a:xfrm>
                <a:off x="5048" y="23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Rectangle 1275"/>
              <p:cNvSpPr>
                <a:spLocks noChangeArrowheads="1"/>
              </p:cNvSpPr>
              <p:nvPr/>
            </p:nvSpPr>
            <p:spPr bwMode="auto">
              <a:xfrm>
                <a:off x="511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Rectangle 1276"/>
              <p:cNvSpPr>
                <a:spLocks noChangeArrowheads="1"/>
              </p:cNvSpPr>
              <p:nvPr/>
            </p:nvSpPr>
            <p:spPr bwMode="auto">
              <a:xfrm>
                <a:off x="5070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Rectangle 1277"/>
              <p:cNvSpPr>
                <a:spLocks noChangeArrowheads="1"/>
              </p:cNvSpPr>
              <p:nvPr/>
            </p:nvSpPr>
            <p:spPr bwMode="auto">
              <a:xfrm>
                <a:off x="5222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Rectangle 1278"/>
              <p:cNvSpPr>
                <a:spLocks noChangeArrowheads="1"/>
              </p:cNvSpPr>
              <p:nvPr/>
            </p:nvSpPr>
            <p:spPr bwMode="auto">
              <a:xfrm>
                <a:off x="5244" y="23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Rectangle 1279"/>
              <p:cNvSpPr>
                <a:spLocks noChangeArrowheads="1"/>
              </p:cNvSpPr>
              <p:nvPr/>
            </p:nvSpPr>
            <p:spPr bwMode="auto">
              <a:xfrm>
                <a:off x="5048" y="242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Rectangle 1280"/>
              <p:cNvSpPr>
                <a:spLocks noChangeArrowheads="1"/>
              </p:cNvSpPr>
              <p:nvPr/>
            </p:nvSpPr>
            <p:spPr bwMode="auto">
              <a:xfrm>
                <a:off x="5200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Rectangle 1281"/>
              <p:cNvSpPr>
                <a:spLocks noChangeArrowheads="1"/>
              </p:cNvSpPr>
              <p:nvPr/>
            </p:nvSpPr>
            <p:spPr bwMode="auto">
              <a:xfrm>
                <a:off x="5114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Rectangle 1282"/>
              <p:cNvSpPr>
                <a:spLocks noChangeArrowheads="1"/>
              </p:cNvSpPr>
              <p:nvPr/>
            </p:nvSpPr>
            <p:spPr bwMode="auto">
              <a:xfrm>
                <a:off x="5156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Rectangle 1283"/>
              <p:cNvSpPr>
                <a:spLocks noChangeArrowheads="1"/>
              </p:cNvSpPr>
              <p:nvPr/>
            </p:nvSpPr>
            <p:spPr bwMode="auto">
              <a:xfrm>
                <a:off x="5286" y="242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Rectangle 1284"/>
              <p:cNvSpPr>
                <a:spLocks noChangeArrowheads="1"/>
              </p:cNvSpPr>
              <p:nvPr/>
            </p:nvSpPr>
            <p:spPr bwMode="auto">
              <a:xfrm>
                <a:off x="5048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Rectangle 1285"/>
              <p:cNvSpPr>
                <a:spLocks noChangeArrowheads="1"/>
              </p:cNvSpPr>
              <p:nvPr/>
            </p:nvSpPr>
            <p:spPr bwMode="auto">
              <a:xfrm>
                <a:off x="5200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Rectangle 1286"/>
              <p:cNvSpPr>
                <a:spLocks noChangeArrowheads="1"/>
              </p:cNvSpPr>
              <p:nvPr/>
            </p:nvSpPr>
            <p:spPr bwMode="auto">
              <a:xfrm>
                <a:off x="5114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Rectangle 1287"/>
              <p:cNvSpPr>
                <a:spLocks noChangeArrowheads="1"/>
              </p:cNvSpPr>
              <p:nvPr/>
            </p:nvSpPr>
            <p:spPr bwMode="auto">
              <a:xfrm>
                <a:off x="5178" y="2475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Rectangle 1288"/>
              <p:cNvSpPr>
                <a:spLocks noChangeArrowheads="1"/>
              </p:cNvSpPr>
              <p:nvPr/>
            </p:nvSpPr>
            <p:spPr bwMode="auto">
              <a:xfrm>
                <a:off x="5286" y="2475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Rectangle 1289"/>
              <p:cNvSpPr>
                <a:spLocks noChangeArrowheads="1"/>
              </p:cNvSpPr>
              <p:nvPr/>
            </p:nvSpPr>
            <p:spPr bwMode="auto">
              <a:xfrm>
                <a:off x="5200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Rectangle 1290"/>
              <p:cNvSpPr>
                <a:spLocks noChangeArrowheads="1"/>
              </p:cNvSpPr>
              <p:nvPr/>
            </p:nvSpPr>
            <p:spPr bwMode="auto">
              <a:xfrm>
                <a:off x="5092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Rectangle 1291"/>
              <p:cNvSpPr>
                <a:spLocks noChangeArrowheads="1"/>
              </p:cNvSpPr>
              <p:nvPr/>
            </p:nvSpPr>
            <p:spPr bwMode="auto">
              <a:xfrm>
                <a:off x="5156" y="2525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Rectangle 1292"/>
              <p:cNvSpPr>
                <a:spLocks noChangeArrowheads="1"/>
              </p:cNvSpPr>
              <p:nvPr/>
            </p:nvSpPr>
            <p:spPr bwMode="auto">
              <a:xfrm>
                <a:off x="5048" y="2573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Rectangle 1293"/>
              <p:cNvSpPr>
                <a:spLocks noChangeArrowheads="1"/>
              </p:cNvSpPr>
              <p:nvPr/>
            </p:nvSpPr>
            <p:spPr bwMode="auto">
              <a:xfrm>
                <a:off x="5156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Rectangle 1294"/>
              <p:cNvSpPr>
                <a:spLocks noChangeArrowheads="1"/>
              </p:cNvSpPr>
              <p:nvPr/>
            </p:nvSpPr>
            <p:spPr bwMode="auto">
              <a:xfrm>
                <a:off x="5286" y="2573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Rectangle 1295"/>
              <p:cNvSpPr>
                <a:spLocks noChangeArrowheads="1"/>
              </p:cNvSpPr>
              <p:nvPr/>
            </p:nvSpPr>
            <p:spPr bwMode="auto">
              <a:xfrm>
                <a:off x="5200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Rectangle 1296"/>
              <p:cNvSpPr>
                <a:spLocks noChangeArrowheads="1"/>
              </p:cNvSpPr>
              <p:nvPr/>
            </p:nvSpPr>
            <p:spPr bwMode="auto">
              <a:xfrm>
                <a:off x="5114" y="2623"/>
                <a:ext cx="12" cy="3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Rectangle 1297"/>
              <p:cNvSpPr>
                <a:spLocks noChangeArrowheads="1"/>
              </p:cNvSpPr>
              <p:nvPr/>
            </p:nvSpPr>
            <p:spPr bwMode="auto">
              <a:xfrm>
                <a:off x="5048" y="2672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Rectangle 1298"/>
              <p:cNvSpPr>
                <a:spLocks noChangeArrowheads="1"/>
              </p:cNvSpPr>
              <p:nvPr/>
            </p:nvSpPr>
            <p:spPr bwMode="auto">
              <a:xfrm>
                <a:off x="5156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Rectangle 1299"/>
              <p:cNvSpPr>
                <a:spLocks noChangeArrowheads="1"/>
              </p:cNvSpPr>
              <p:nvPr/>
            </p:nvSpPr>
            <p:spPr bwMode="auto">
              <a:xfrm>
                <a:off x="5286" y="2672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Rectangle 1300"/>
              <p:cNvSpPr>
                <a:spLocks noChangeArrowheads="1"/>
              </p:cNvSpPr>
              <p:nvPr/>
            </p:nvSpPr>
            <p:spPr bwMode="auto">
              <a:xfrm>
                <a:off x="5048" y="2730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Rectangle 1301"/>
              <p:cNvSpPr>
                <a:spLocks noChangeArrowheads="1"/>
              </p:cNvSpPr>
              <p:nvPr/>
            </p:nvSpPr>
            <p:spPr bwMode="auto">
              <a:xfrm>
                <a:off x="5286" y="273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Rectangle 1302"/>
              <p:cNvSpPr>
                <a:spLocks noChangeArrowheads="1"/>
              </p:cNvSpPr>
              <p:nvPr/>
            </p:nvSpPr>
            <p:spPr bwMode="auto">
              <a:xfrm>
                <a:off x="5156" y="27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Rectangle 1303"/>
              <p:cNvSpPr>
                <a:spLocks noChangeArrowheads="1"/>
              </p:cNvSpPr>
              <p:nvPr/>
            </p:nvSpPr>
            <p:spPr bwMode="auto">
              <a:xfrm>
                <a:off x="5286" y="2786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Rectangle 1304"/>
              <p:cNvSpPr>
                <a:spLocks noChangeArrowheads="1"/>
              </p:cNvSpPr>
              <p:nvPr/>
            </p:nvSpPr>
            <p:spPr bwMode="auto">
              <a:xfrm>
                <a:off x="5048" y="284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Rectangle 1305"/>
              <p:cNvSpPr>
                <a:spLocks noChangeArrowheads="1"/>
              </p:cNvSpPr>
              <p:nvPr/>
            </p:nvSpPr>
            <p:spPr bwMode="auto">
              <a:xfrm>
                <a:off x="5178" y="2844"/>
                <a:ext cx="14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Rectangle 1306"/>
              <p:cNvSpPr>
                <a:spLocks noChangeArrowheads="1"/>
              </p:cNvSpPr>
              <p:nvPr/>
            </p:nvSpPr>
            <p:spPr bwMode="auto">
              <a:xfrm>
                <a:off x="5156" y="290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Rectangle 1307"/>
              <p:cNvSpPr>
                <a:spLocks noChangeArrowheads="1"/>
              </p:cNvSpPr>
              <p:nvPr/>
            </p:nvSpPr>
            <p:spPr bwMode="auto">
              <a:xfrm>
                <a:off x="5156" y="2956"/>
                <a:ext cx="12" cy="3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Rectangle 1308"/>
              <p:cNvSpPr>
                <a:spLocks noChangeArrowheads="1"/>
              </p:cNvSpPr>
              <p:nvPr/>
            </p:nvSpPr>
            <p:spPr bwMode="auto">
              <a:xfrm>
                <a:off x="5286" y="2900"/>
                <a:ext cx="12" cy="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1309"/>
              <p:cNvSpPr/>
              <p:nvPr/>
            </p:nvSpPr>
            <p:spPr bwMode="auto">
              <a:xfrm>
                <a:off x="5320" y="937"/>
                <a:ext cx="154" cy="348"/>
              </a:xfrm>
              <a:custGeom>
                <a:avLst/>
                <a:gdLst>
                  <a:gd name="T0" fmla="*/ 0 w 154"/>
                  <a:gd name="T1" fmla="*/ 0 h 348"/>
                  <a:gd name="T2" fmla="*/ 0 w 154"/>
                  <a:gd name="T3" fmla="*/ 30 h 348"/>
                  <a:gd name="T4" fmla="*/ 154 w 154"/>
                  <a:gd name="T5" fmla="*/ 348 h 348"/>
                  <a:gd name="T6" fmla="*/ 154 w 154"/>
                  <a:gd name="T7" fmla="*/ 334 h 348"/>
                  <a:gd name="T8" fmla="*/ 0 w 154"/>
                  <a:gd name="T9" fmla="*/ 0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48">
                    <a:moveTo>
                      <a:pt x="0" y="0"/>
                    </a:moveTo>
                    <a:lnTo>
                      <a:pt x="0" y="30"/>
                    </a:lnTo>
                    <a:lnTo>
                      <a:pt x="154" y="348"/>
                    </a:lnTo>
                    <a:lnTo>
                      <a:pt x="154" y="33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1310"/>
              <p:cNvSpPr/>
              <p:nvPr/>
            </p:nvSpPr>
            <p:spPr bwMode="auto">
              <a:xfrm>
                <a:off x="5320" y="993"/>
                <a:ext cx="54" cy="136"/>
              </a:xfrm>
              <a:custGeom>
                <a:avLst/>
                <a:gdLst>
                  <a:gd name="T0" fmla="*/ 0 w 54"/>
                  <a:gd name="T1" fmla="*/ 0 h 136"/>
                  <a:gd name="T2" fmla="*/ 54 w 54"/>
                  <a:gd name="T3" fmla="*/ 110 h 136"/>
                  <a:gd name="T4" fmla="*/ 54 w 54"/>
                  <a:gd name="T5" fmla="*/ 136 h 136"/>
                  <a:gd name="T6" fmla="*/ 0 w 54"/>
                  <a:gd name="T7" fmla="*/ 30 h 136"/>
                  <a:gd name="T8" fmla="*/ 0 w 54"/>
                  <a:gd name="T9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36">
                    <a:moveTo>
                      <a:pt x="0" y="0"/>
                    </a:moveTo>
                    <a:lnTo>
                      <a:pt x="54" y="110"/>
                    </a:lnTo>
                    <a:lnTo>
                      <a:pt x="54" y="136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1311"/>
              <p:cNvSpPr/>
              <p:nvPr/>
            </p:nvSpPr>
            <p:spPr bwMode="auto">
              <a:xfrm>
                <a:off x="5390" y="1135"/>
                <a:ext cx="48" cy="118"/>
              </a:xfrm>
              <a:custGeom>
                <a:avLst/>
                <a:gdLst>
                  <a:gd name="T0" fmla="*/ 0 w 48"/>
                  <a:gd name="T1" fmla="*/ 0 h 118"/>
                  <a:gd name="T2" fmla="*/ 48 w 48"/>
                  <a:gd name="T3" fmla="*/ 98 h 118"/>
                  <a:gd name="T4" fmla="*/ 48 w 48"/>
                  <a:gd name="T5" fmla="*/ 118 h 118"/>
                  <a:gd name="T6" fmla="*/ 0 w 48"/>
                  <a:gd name="T7" fmla="*/ 24 h 118"/>
                  <a:gd name="T8" fmla="*/ 0 w 48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18">
                    <a:moveTo>
                      <a:pt x="0" y="0"/>
                    </a:moveTo>
                    <a:lnTo>
                      <a:pt x="48" y="98"/>
                    </a:lnTo>
                    <a:lnTo>
                      <a:pt x="48" y="11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1312"/>
              <p:cNvSpPr/>
              <p:nvPr/>
            </p:nvSpPr>
            <p:spPr bwMode="auto">
              <a:xfrm>
                <a:off x="5454" y="1265"/>
                <a:ext cx="20" cy="57"/>
              </a:xfrm>
              <a:custGeom>
                <a:avLst/>
                <a:gdLst>
                  <a:gd name="T0" fmla="*/ 20 w 20"/>
                  <a:gd name="T1" fmla="*/ 41 h 57"/>
                  <a:gd name="T2" fmla="*/ 20 w 20"/>
                  <a:gd name="T3" fmla="*/ 57 h 57"/>
                  <a:gd name="T4" fmla="*/ 0 w 20"/>
                  <a:gd name="T5" fmla="*/ 18 h 57"/>
                  <a:gd name="T6" fmla="*/ 0 w 20"/>
                  <a:gd name="T7" fmla="*/ 0 h 57"/>
                  <a:gd name="T8" fmla="*/ 20 w 20"/>
                  <a:gd name="T9" fmla="*/ 4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7">
                    <a:moveTo>
                      <a:pt x="20" y="41"/>
                    </a:moveTo>
                    <a:lnTo>
                      <a:pt x="20" y="57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0" y="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1313"/>
              <p:cNvSpPr/>
              <p:nvPr/>
            </p:nvSpPr>
            <p:spPr bwMode="auto">
              <a:xfrm>
                <a:off x="5320" y="1049"/>
                <a:ext cx="154" cy="307"/>
              </a:xfrm>
              <a:custGeom>
                <a:avLst/>
                <a:gdLst>
                  <a:gd name="T0" fmla="*/ 0 w 154"/>
                  <a:gd name="T1" fmla="*/ 0 h 307"/>
                  <a:gd name="T2" fmla="*/ 0 w 154"/>
                  <a:gd name="T3" fmla="*/ 32 h 307"/>
                  <a:gd name="T4" fmla="*/ 154 w 154"/>
                  <a:gd name="T5" fmla="*/ 307 h 307"/>
                  <a:gd name="T6" fmla="*/ 154 w 154"/>
                  <a:gd name="T7" fmla="*/ 291 h 307"/>
                  <a:gd name="T8" fmla="*/ 0 w 154"/>
                  <a:gd name="T9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307">
                    <a:moveTo>
                      <a:pt x="0" y="0"/>
                    </a:moveTo>
                    <a:lnTo>
                      <a:pt x="0" y="32"/>
                    </a:lnTo>
                    <a:lnTo>
                      <a:pt x="154" y="307"/>
                    </a:lnTo>
                    <a:lnTo>
                      <a:pt x="154" y="29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1314"/>
              <p:cNvSpPr/>
              <p:nvPr/>
            </p:nvSpPr>
            <p:spPr bwMode="auto">
              <a:xfrm>
                <a:off x="5320" y="1105"/>
                <a:ext cx="16" cy="60"/>
              </a:xfrm>
              <a:custGeom>
                <a:avLst/>
                <a:gdLst>
                  <a:gd name="T0" fmla="*/ 0 w 16"/>
                  <a:gd name="T1" fmla="*/ 0 h 60"/>
                  <a:gd name="T2" fmla="*/ 16 w 16"/>
                  <a:gd name="T3" fmla="*/ 30 h 60"/>
                  <a:gd name="T4" fmla="*/ 16 w 16"/>
                  <a:gd name="T5" fmla="*/ 60 h 60"/>
                  <a:gd name="T6" fmla="*/ 0 w 16"/>
                  <a:gd name="T7" fmla="*/ 32 h 60"/>
                  <a:gd name="T8" fmla="*/ 0 w 16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60">
                    <a:moveTo>
                      <a:pt x="0" y="0"/>
                    </a:moveTo>
                    <a:lnTo>
                      <a:pt x="16" y="30"/>
                    </a:lnTo>
                    <a:lnTo>
                      <a:pt x="16" y="6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1315"/>
              <p:cNvSpPr/>
              <p:nvPr/>
            </p:nvSpPr>
            <p:spPr bwMode="auto">
              <a:xfrm>
                <a:off x="5352" y="1161"/>
                <a:ext cx="34" cy="86"/>
              </a:xfrm>
              <a:custGeom>
                <a:avLst/>
                <a:gdLst>
                  <a:gd name="T0" fmla="*/ 34 w 34"/>
                  <a:gd name="T1" fmla="*/ 62 h 86"/>
                  <a:gd name="T2" fmla="*/ 34 w 34"/>
                  <a:gd name="T3" fmla="*/ 86 h 86"/>
                  <a:gd name="T4" fmla="*/ 0 w 34"/>
                  <a:gd name="T5" fmla="*/ 28 h 86"/>
                  <a:gd name="T6" fmla="*/ 0 w 34"/>
                  <a:gd name="T7" fmla="*/ 0 h 86"/>
                  <a:gd name="T8" fmla="*/ 34 w 34"/>
                  <a:gd name="T9" fmla="*/ 6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34" y="62"/>
                    </a:moveTo>
                    <a:lnTo>
                      <a:pt x="34" y="8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4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1316"/>
              <p:cNvSpPr/>
              <p:nvPr/>
            </p:nvSpPr>
            <p:spPr bwMode="auto">
              <a:xfrm>
                <a:off x="5402" y="1249"/>
                <a:ext cx="24" cy="65"/>
              </a:xfrm>
              <a:custGeom>
                <a:avLst/>
                <a:gdLst>
                  <a:gd name="T0" fmla="*/ 24 w 24"/>
                  <a:gd name="T1" fmla="*/ 42 h 65"/>
                  <a:gd name="T2" fmla="*/ 24 w 24"/>
                  <a:gd name="T3" fmla="*/ 65 h 65"/>
                  <a:gd name="T4" fmla="*/ 0 w 24"/>
                  <a:gd name="T5" fmla="*/ 24 h 65"/>
                  <a:gd name="T6" fmla="*/ 0 w 24"/>
                  <a:gd name="T7" fmla="*/ 0 h 65"/>
                  <a:gd name="T8" fmla="*/ 24 w 24"/>
                  <a:gd name="T9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5">
                    <a:moveTo>
                      <a:pt x="24" y="42"/>
                    </a:moveTo>
                    <a:lnTo>
                      <a:pt x="24" y="65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4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1317"/>
              <p:cNvSpPr/>
              <p:nvPr/>
            </p:nvSpPr>
            <p:spPr bwMode="auto">
              <a:xfrm>
                <a:off x="5440" y="1320"/>
                <a:ext cx="10" cy="34"/>
              </a:xfrm>
              <a:custGeom>
                <a:avLst/>
                <a:gdLst>
                  <a:gd name="T0" fmla="*/ 0 w 10"/>
                  <a:gd name="T1" fmla="*/ 0 h 34"/>
                  <a:gd name="T2" fmla="*/ 10 w 10"/>
                  <a:gd name="T3" fmla="*/ 16 h 34"/>
                  <a:gd name="T4" fmla="*/ 10 w 10"/>
                  <a:gd name="T5" fmla="*/ 34 h 34"/>
                  <a:gd name="T6" fmla="*/ 0 w 10"/>
                  <a:gd name="T7" fmla="*/ 18 h 34"/>
                  <a:gd name="T8" fmla="*/ 0 w 1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4">
                    <a:moveTo>
                      <a:pt x="0" y="0"/>
                    </a:moveTo>
                    <a:lnTo>
                      <a:pt x="10" y="16"/>
                    </a:lnTo>
                    <a:lnTo>
                      <a:pt x="10" y="34"/>
                    </a:lnTo>
                    <a:lnTo>
                      <a:pt x="0" y="18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1318"/>
              <p:cNvSpPr/>
              <p:nvPr/>
            </p:nvSpPr>
            <p:spPr bwMode="auto">
              <a:xfrm>
                <a:off x="5466" y="1364"/>
                <a:ext cx="8" cy="30"/>
              </a:xfrm>
              <a:custGeom>
                <a:avLst/>
                <a:gdLst>
                  <a:gd name="T0" fmla="*/ 8 w 8"/>
                  <a:gd name="T1" fmla="*/ 14 h 30"/>
                  <a:gd name="T2" fmla="*/ 8 w 8"/>
                  <a:gd name="T3" fmla="*/ 30 h 30"/>
                  <a:gd name="T4" fmla="*/ 0 w 8"/>
                  <a:gd name="T5" fmla="*/ 16 h 30"/>
                  <a:gd name="T6" fmla="*/ 0 w 8"/>
                  <a:gd name="T7" fmla="*/ 0 h 30"/>
                  <a:gd name="T8" fmla="*/ 8 w 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0">
                    <a:moveTo>
                      <a:pt x="8" y="14"/>
                    </a:moveTo>
                    <a:lnTo>
                      <a:pt x="8" y="30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1319"/>
              <p:cNvSpPr/>
              <p:nvPr/>
            </p:nvSpPr>
            <p:spPr bwMode="auto">
              <a:xfrm>
                <a:off x="5320" y="1161"/>
                <a:ext cx="34" cy="86"/>
              </a:xfrm>
              <a:custGeom>
                <a:avLst/>
                <a:gdLst>
                  <a:gd name="T0" fmla="*/ 0 w 34"/>
                  <a:gd name="T1" fmla="*/ 0 h 86"/>
                  <a:gd name="T2" fmla="*/ 34 w 34"/>
                  <a:gd name="T3" fmla="*/ 58 h 86"/>
                  <a:gd name="T4" fmla="*/ 34 w 34"/>
                  <a:gd name="T5" fmla="*/ 86 h 86"/>
                  <a:gd name="T6" fmla="*/ 0 w 34"/>
                  <a:gd name="T7" fmla="*/ 32 h 86"/>
                  <a:gd name="T8" fmla="*/ 0 w 34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6">
                    <a:moveTo>
                      <a:pt x="0" y="0"/>
                    </a:moveTo>
                    <a:lnTo>
                      <a:pt x="34" y="58"/>
                    </a:lnTo>
                    <a:lnTo>
                      <a:pt x="34" y="8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1320"/>
              <p:cNvSpPr/>
              <p:nvPr/>
            </p:nvSpPr>
            <p:spPr bwMode="auto">
              <a:xfrm>
                <a:off x="5370" y="1245"/>
                <a:ext cx="104" cy="187"/>
              </a:xfrm>
              <a:custGeom>
                <a:avLst/>
                <a:gdLst>
                  <a:gd name="T0" fmla="*/ 104 w 104"/>
                  <a:gd name="T1" fmla="*/ 171 h 187"/>
                  <a:gd name="T2" fmla="*/ 104 w 104"/>
                  <a:gd name="T3" fmla="*/ 187 h 187"/>
                  <a:gd name="T4" fmla="*/ 0 w 104"/>
                  <a:gd name="T5" fmla="*/ 26 h 187"/>
                  <a:gd name="T6" fmla="*/ 0 w 104"/>
                  <a:gd name="T7" fmla="*/ 0 h 187"/>
                  <a:gd name="T8" fmla="*/ 104 w 104"/>
                  <a:gd name="T9" fmla="*/ 171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87">
                    <a:moveTo>
                      <a:pt x="104" y="171"/>
                    </a:moveTo>
                    <a:lnTo>
                      <a:pt x="104" y="187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104" y="1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1321"/>
              <p:cNvSpPr/>
              <p:nvPr/>
            </p:nvSpPr>
            <p:spPr bwMode="auto">
              <a:xfrm>
                <a:off x="5320" y="1221"/>
                <a:ext cx="58" cy="115"/>
              </a:xfrm>
              <a:custGeom>
                <a:avLst/>
                <a:gdLst>
                  <a:gd name="T0" fmla="*/ 0 w 58"/>
                  <a:gd name="T1" fmla="*/ 0 h 115"/>
                  <a:gd name="T2" fmla="*/ 58 w 58"/>
                  <a:gd name="T3" fmla="*/ 89 h 115"/>
                  <a:gd name="T4" fmla="*/ 58 w 58"/>
                  <a:gd name="T5" fmla="*/ 115 h 115"/>
                  <a:gd name="T6" fmla="*/ 0 w 58"/>
                  <a:gd name="T7" fmla="*/ 30 h 115"/>
                  <a:gd name="T8" fmla="*/ 0 w 58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5">
                    <a:moveTo>
                      <a:pt x="0" y="0"/>
                    </a:moveTo>
                    <a:lnTo>
                      <a:pt x="58" y="89"/>
                    </a:lnTo>
                    <a:lnTo>
                      <a:pt x="58" y="115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1322"/>
              <p:cNvSpPr/>
              <p:nvPr/>
            </p:nvSpPr>
            <p:spPr bwMode="auto">
              <a:xfrm>
                <a:off x="5394" y="1332"/>
                <a:ext cx="28" cy="64"/>
              </a:xfrm>
              <a:custGeom>
                <a:avLst/>
                <a:gdLst>
                  <a:gd name="T0" fmla="*/ 28 w 28"/>
                  <a:gd name="T1" fmla="*/ 42 h 64"/>
                  <a:gd name="T2" fmla="*/ 28 w 28"/>
                  <a:gd name="T3" fmla="*/ 64 h 64"/>
                  <a:gd name="T4" fmla="*/ 0 w 28"/>
                  <a:gd name="T5" fmla="*/ 24 h 64"/>
                  <a:gd name="T6" fmla="*/ 0 w 28"/>
                  <a:gd name="T7" fmla="*/ 0 h 64"/>
                  <a:gd name="T8" fmla="*/ 28 w 28"/>
                  <a:gd name="T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64">
                    <a:moveTo>
                      <a:pt x="28" y="42"/>
                    </a:moveTo>
                    <a:lnTo>
                      <a:pt x="28" y="64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28" y="4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1323"/>
              <p:cNvSpPr/>
              <p:nvPr/>
            </p:nvSpPr>
            <p:spPr bwMode="auto">
              <a:xfrm>
                <a:off x="5436" y="1398"/>
                <a:ext cx="38" cy="70"/>
              </a:xfrm>
              <a:custGeom>
                <a:avLst/>
                <a:gdLst>
                  <a:gd name="T0" fmla="*/ 38 w 38"/>
                  <a:gd name="T1" fmla="*/ 54 h 70"/>
                  <a:gd name="T2" fmla="*/ 38 w 38"/>
                  <a:gd name="T3" fmla="*/ 70 h 70"/>
                  <a:gd name="T4" fmla="*/ 0 w 38"/>
                  <a:gd name="T5" fmla="*/ 18 h 70"/>
                  <a:gd name="T6" fmla="*/ 0 w 38"/>
                  <a:gd name="T7" fmla="*/ 0 h 70"/>
                  <a:gd name="T8" fmla="*/ 38 w 38"/>
                  <a:gd name="T9" fmla="*/ 5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70">
                    <a:moveTo>
                      <a:pt x="38" y="54"/>
                    </a:moveTo>
                    <a:lnTo>
                      <a:pt x="38" y="7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38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1324"/>
              <p:cNvSpPr/>
              <p:nvPr/>
            </p:nvSpPr>
            <p:spPr bwMode="auto">
              <a:xfrm>
                <a:off x="5320" y="1273"/>
                <a:ext cx="16" cy="55"/>
              </a:xfrm>
              <a:custGeom>
                <a:avLst/>
                <a:gdLst>
                  <a:gd name="T0" fmla="*/ 0 w 16"/>
                  <a:gd name="T1" fmla="*/ 0 h 55"/>
                  <a:gd name="T2" fmla="*/ 16 w 16"/>
                  <a:gd name="T3" fmla="*/ 25 h 55"/>
                  <a:gd name="T4" fmla="*/ 16 w 16"/>
                  <a:gd name="T5" fmla="*/ 55 h 55"/>
                  <a:gd name="T6" fmla="*/ 0 w 16"/>
                  <a:gd name="T7" fmla="*/ 33 h 55"/>
                  <a:gd name="T8" fmla="*/ 0 w 16"/>
                  <a:gd name="T9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55">
                    <a:moveTo>
                      <a:pt x="0" y="0"/>
                    </a:moveTo>
                    <a:lnTo>
                      <a:pt x="16" y="25"/>
                    </a:lnTo>
                    <a:lnTo>
                      <a:pt x="16" y="55"/>
                    </a:lnTo>
                    <a:lnTo>
                      <a:pt x="0" y="3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1325"/>
              <p:cNvSpPr/>
              <p:nvPr/>
            </p:nvSpPr>
            <p:spPr bwMode="auto">
              <a:xfrm>
                <a:off x="5352" y="1320"/>
                <a:ext cx="56" cy="100"/>
              </a:xfrm>
              <a:custGeom>
                <a:avLst/>
                <a:gdLst>
                  <a:gd name="T0" fmla="*/ 56 w 56"/>
                  <a:gd name="T1" fmla="*/ 78 h 100"/>
                  <a:gd name="T2" fmla="*/ 56 w 56"/>
                  <a:gd name="T3" fmla="*/ 100 h 100"/>
                  <a:gd name="T4" fmla="*/ 0 w 56"/>
                  <a:gd name="T5" fmla="*/ 28 h 100"/>
                  <a:gd name="T6" fmla="*/ 0 w 56"/>
                  <a:gd name="T7" fmla="*/ 0 h 100"/>
                  <a:gd name="T8" fmla="*/ 56 w 56"/>
                  <a:gd name="T9" fmla="*/ 7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00">
                    <a:moveTo>
                      <a:pt x="56" y="78"/>
                    </a:moveTo>
                    <a:lnTo>
                      <a:pt x="56" y="100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56" y="7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1326"/>
              <p:cNvSpPr/>
              <p:nvPr/>
            </p:nvSpPr>
            <p:spPr bwMode="auto">
              <a:xfrm>
                <a:off x="5424" y="1420"/>
                <a:ext cx="10" cy="32"/>
              </a:xfrm>
              <a:custGeom>
                <a:avLst/>
                <a:gdLst>
                  <a:gd name="T0" fmla="*/ 10 w 10"/>
                  <a:gd name="T1" fmla="*/ 12 h 32"/>
                  <a:gd name="T2" fmla="*/ 10 w 10"/>
                  <a:gd name="T3" fmla="*/ 32 h 32"/>
                  <a:gd name="T4" fmla="*/ 0 w 10"/>
                  <a:gd name="T5" fmla="*/ 20 h 32"/>
                  <a:gd name="T6" fmla="*/ 0 w 10"/>
                  <a:gd name="T7" fmla="*/ 0 h 32"/>
                  <a:gd name="T8" fmla="*/ 10 w 10"/>
                  <a:gd name="T9" fmla="*/ 1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2">
                    <a:moveTo>
                      <a:pt x="10" y="12"/>
                    </a:moveTo>
                    <a:lnTo>
                      <a:pt x="10" y="32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1327"/>
              <p:cNvSpPr/>
              <p:nvPr/>
            </p:nvSpPr>
            <p:spPr bwMode="auto">
              <a:xfrm>
                <a:off x="5448" y="1454"/>
                <a:ext cx="26" cy="52"/>
              </a:xfrm>
              <a:custGeom>
                <a:avLst/>
                <a:gdLst>
                  <a:gd name="T0" fmla="*/ 26 w 26"/>
                  <a:gd name="T1" fmla="*/ 36 h 52"/>
                  <a:gd name="T2" fmla="*/ 26 w 26"/>
                  <a:gd name="T3" fmla="*/ 52 h 52"/>
                  <a:gd name="T4" fmla="*/ 0 w 26"/>
                  <a:gd name="T5" fmla="*/ 18 h 52"/>
                  <a:gd name="T6" fmla="*/ 0 w 26"/>
                  <a:gd name="T7" fmla="*/ 0 h 52"/>
                  <a:gd name="T8" fmla="*/ 26 w 26"/>
                  <a:gd name="T9" fmla="*/ 3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5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1328"/>
              <p:cNvSpPr/>
              <p:nvPr/>
            </p:nvSpPr>
            <p:spPr bwMode="auto">
              <a:xfrm>
                <a:off x="5320" y="1330"/>
                <a:ext cx="48" cy="88"/>
              </a:xfrm>
              <a:custGeom>
                <a:avLst/>
                <a:gdLst>
                  <a:gd name="T0" fmla="*/ 0 w 48"/>
                  <a:gd name="T1" fmla="*/ 0 h 88"/>
                  <a:gd name="T2" fmla="*/ 48 w 48"/>
                  <a:gd name="T3" fmla="*/ 62 h 88"/>
                  <a:gd name="T4" fmla="*/ 48 w 48"/>
                  <a:gd name="T5" fmla="*/ 88 h 88"/>
                  <a:gd name="T6" fmla="*/ 0 w 48"/>
                  <a:gd name="T7" fmla="*/ 32 h 88"/>
                  <a:gd name="T8" fmla="*/ 0 w 48"/>
                  <a:gd name="T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88">
                    <a:moveTo>
                      <a:pt x="0" y="0"/>
                    </a:moveTo>
                    <a:lnTo>
                      <a:pt x="48" y="62"/>
                    </a:lnTo>
                    <a:lnTo>
                      <a:pt x="48" y="8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1329"/>
              <p:cNvSpPr/>
              <p:nvPr/>
            </p:nvSpPr>
            <p:spPr bwMode="auto">
              <a:xfrm>
                <a:off x="5384" y="1412"/>
                <a:ext cx="10" cy="38"/>
              </a:xfrm>
              <a:custGeom>
                <a:avLst/>
                <a:gdLst>
                  <a:gd name="T0" fmla="*/ 10 w 10"/>
                  <a:gd name="T1" fmla="*/ 38 h 38"/>
                  <a:gd name="T2" fmla="*/ 0 w 10"/>
                  <a:gd name="T3" fmla="*/ 24 h 38"/>
                  <a:gd name="T4" fmla="*/ 0 w 10"/>
                  <a:gd name="T5" fmla="*/ 0 h 38"/>
                  <a:gd name="T6" fmla="*/ 10 w 10"/>
                  <a:gd name="T7" fmla="*/ 12 h 38"/>
                  <a:gd name="T8" fmla="*/ 10 w 10"/>
                  <a:gd name="T9" fmla="*/ 36 h 38"/>
                  <a:gd name="T10" fmla="*/ 10 w 10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38">
                    <a:moveTo>
                      <a:pt x="10" y="38"/>
                    </a:moveTo>
                    <a:lnTo>
                      <a:pt x="0" y="24"/>
                    </a:lnTo>
                    <a:lnTo>
                      <a:pt x="0" y="0"/>
                    </a:lnTo>
                    <a:lnTo>
                      <a:pt x="10" y="12"/>
                    </a:lnTo>
                    <a:lnTo>
                      <a:pt x="10" y="36"/>
                    </a:lnTo>
                    <a:lnTo>
                      <a:pt x="10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1330"/>
              <p:cNvSpPr/>
              <p:nvPr/>
            </p:nvSpPr>
            <p:spPr bwMode="auto">
              <a:xfrm>
                <a:off x="5408" y="1444"/>
                <a:ext cx="32" cy="58"/>
              </a:xfrm>
              <a:custGeom>
                <a:avLst/>
                <a:gdLst>
                  <a:gd name="T0" fmla="*/ 32 w 32"/>
                  <a:gd name="T1" fmla="*/ 40 h 58"/>
                  <a:gd name="T2" fmla="*/ 32 w 32"/>
                  <a:gd name="T3" fmla="*/ 58 h 58"/>
                  <a:gd name="T4" fmla="*/ 0 w 32"/>
                  <a:gd name="T5" fmla="*/ 22 h 58"/>
                  <a:gd name="T6" fmla="*/ 0 w 32"/>
                  <a:gd name="T7" fmla="*/ 0 h 58"/>
                  <a:gd name="T8" fmla="*/ 32 w 32"/>
                  <a:gd name="T9" fmla="*/ 4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8">
                    <a:moveTo>
                      <a:pt x="32" y="40"/>
                    </a:moveTo>
                    <a:lnTo>
                      <a:pt x="32" y="58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32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1331"/>
              <p:cNvSpPr/>
              <p:nvPr/>
            </p:nvSpPr>
            <p:spPr bwMode="auto">
              <a:xfrm>
                <a:off x="5456" y="1502"/>
                <a:ext cx="18" cy="40"/>
              </a:xfrm>
              <a:custGeom>
                <a:avLst/>
                <a:gdLst>
                  <a:gd name="T0" fmla="*/ 18 w 18"/>
                  <a:gd name="T1" fmla="*/ 24 h 40"/>
                  <a:gd name="T2" fmla="*/ 18 w 18"/>
                  <a:gd name="T3" fmla="*/ 40 h 40"/>
                  <a:gd name="T4" fmla="*/ 0 w 18"/>
                  <a:gd name="T5" fmla="*/ 18 h 40"/>
                  <a:gd name="T6" fmla="*/ 0 w 18"/>
                  <a:gd name="T7" fmla="*/ 0 h 40"/>
                  <a:gd name="T8" fmla="*/ 18 w 18"/>
                  <a:gd name="T9" fmla="*/ 2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0">
                    <a:moveTo>
                      <a:pt x="18" y="24"/>
                    </a:moveTo>
                    <a:lnTo>
                      <a:pt x="18" y="4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1332"/>
              <p:cNvSpPr/>
              <p:nvPr/>
            </p:nvSpPr>
            <p:spPr bwMode="auto">
              <a:xfrm>
                <a:off x="5320" y="1386"/>
                <a:ext cx="18" cy="52"/>
              </a:xfrm>
              <a:custGeom>
                <a:avLst/>
                <a:gdLst>
                  <a:gd name="T0" fmla="*/ 0 w 18"/>
                  <a:gd name="T1" fmla="*/ 0 h 52"/>
                  <a:gd name="T2" fmla="*/ 18 w 18"/>
                  <a:gd name="T3" fmla="*/ 22 h 52"/>
                  <a:gd name="T4" fmla="*/ 18 w 18"/>
                  <a:gd name="T5" fmla="*/ 52 h 52"/>
                  <a:gd name="T6" fmla="*/ 0 w 18"/>
                  <a:gd name="T7" fmla="*/ 32 h 52"/>
                  <a:gd name="T8" fmla="*/ 0 w 18"/>
                  <a:gd name="T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52">
                    <a:moveTo>
                      <a:pt x="0" y="0"/>
                    </a:moveTo>
                    <a:lnTo>
                      <a:pt x="18" y="22"/>
                    </a:lnTo>
                    <a:lnTo>
                      <a:pt x="18" y="52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1333"/>
              <p:cNvSpPr/>
              <p:nvPr/>
            </p:nvSpPr>
            <p:spPr bwMode="auto">
              <a:xfrm>
                <a:off x="5352" y="1424"/>
                <a:ext cx="88" cy="120"/>
              </a:xfrm>
              <a:custGeom>
                <a:avLst/>
                <a:gdLst>
                  <a:gd name="T0" fmla="*/ 88 w 88"/>
                  <a:gd name="T1" fmla="*/ 102 h 120"/>
                  <a:gd name="T2" fmla="*/ 88 w 88"/>
                  <a:gd name="T3" fmla="*/ 120 h 120"/>
                  <a:gd name="T4" fmla="*/ 2 w 88"/>
                  <a:gd name="T5" fmla="*/ 30 h 120"/>
                  <a:gd name="T6" fmla="*/ 2 w 88"/>
                  <a:gd name="T7" fmla="*/ 4 h 120"/>
                  <a:gd name="T8" fmla="*/ 0 w 88"/>
                  <a:gd name="T9" fmla="*/ 0 h 120"/>
                  <a:gd name="T10" fmla="*/ 88 w 88"/>
                  <a:gd name="T11" fmla="*/ 10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120">
                    <a:moveTo>
                      <a:pt x="88" y="102"/>
                    </a:moveTo>
                    <a:lnTo>
                      <a:pt x="88" y="120"/>
                    </a:lnTo>
                    <a:lnTo>
                      <a:pt x="2" y="30"/>
                    </a:lnTo>
                    <a:lnTo>
                      <a:pt x="2" y="4"/>
                    </a:lnTo>
                    <a:lnTo>
                      <a:pt x="0" y="0"/>
                    </a:lnTo>
                    <a:lnTo>
                      <a:pt x="88" y="10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1334"/>
              <p:cNvSpPr/>
              <p:nvPr/>
            </p:nvSpPr>
            <p:spPr bwMode="auto">
              <a:xfrm>
                <a:off x="5456" y="1542"/>
                <a:ext cx="18" cy="36"/>
              </a:xfrm>
              <a:custGeom>
                <a:avLst/>
                <a:gdLst>
                  <a:gd name="T0" fmla="*/ 18 w 18"/>
                  <a:gd name="T1" fmla="*/ 22 h 36"/>
                  <a:gd name="T2" fmla="*/ 18 w 18"/>
                  <a:gd name="T3" fmla="*/ 36 h 36"/>
                  <a:gd name="T4" fmla="*/ 0 w 18"/>
                  <a:gd name="T5" fmla="*/ 18 h 36"/>
                  <a:gd name="T6" fmla="*/ 0 w 18"/>
                  <a:gd name="T7" fmla="*/ 0 h 36"/>
                  <a:gd name="T8" fmla="*/ 18 w 18"/>
                  <a:gd name="T9" fmla="*/ 2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22"/>
                    </a:moveTo>
                    <a:lnTo>
                      <a:pt x="18" y="3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8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1335"/>
              <p:cNvSpPr/>
              <p:nvPr/>
            </p:nvSpPr>
            <p:spPr bwMode="auto">
              <a:xfrm>
                <a:off x="5320" y="1444"/>
                <a:ext cx="52" cy="78"/>
              </a:xfrm>
              <a:custGeom>
                <a:avLst/>
                <a:gdLst>
                  <a:gd name="T0" fmla="*/ 0 w 52"/>
                  <a:gd name="T1" fmla="*/ 0 h 78"/>
                  <a:gd name="T2" fmla="*/ 52 w 52"/>
                  <a:gd name="T3" fmla="*/ 52 h 78"/>
                  <a:gd name="T4" fmla="*/ 52 w 52"/>
                  <a:gd name="T5" fmla="*/ 78 h 78"/>
                  <a:gd name="T6" fmla="*/ 0 w 52"/>
                  <a:gd name="T7" fmla="*/ 30 h 78"/>
                  <a:gd name="T8" fmla="*/ 0 w 5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78">
                    <a:moveTo>
                      <a:pt x="0" y="0"/>
                    </a:moveTo>
                    <a:lnTo>
                      <a:pt x="52" y="52"/>
                    </a:lnTo>
                    <a:lnTo>
                      <a:pt x="52" y="78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1336"/>
              <p:cNvSpPr/>
              <p:nvPr/>
            </p:nvSpPr>
            <p:spPr bwMode="auto">
              <a:xfrm>
                <a:off x="5386" y="1512"/>
                <a:ext cx="14" cy="38"/>
              </a:xfrm>
              <a:custGeom>
                <a:avLst/>
                <a:gdLst>
                  <a:gd name="T0" fmla="*/ 0 w 14"/>
                  <a:gd name="T1" fmla="*/ 0 h 38"/>
                  <a:gd name="T2" fmla="*/ 14 w 14"/>
                  <a:gd name="T3" fmla="*/ 14 h 38"/>
                  <a:gd name="T4" fmla="*/ 14 w 14"/>
                  <a:gd name="T5" fmla="*/ 38 h 38"/>
                  <a:gd name="T6" fmla="*/ 0 w 14"/>
                  <a:gd name="T7" fmla="*/ 24 h 38"/>
                  <a:gd name="T8" fmla="*/ 0 w 14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0" y="0"/>
                    </a:moveTo>
                    <a:lnTo>
                      <a:pt x="14" y="14"/>
                    </a:lnTo>
                    <a:lnTo>
                      <a:pt x="14" y="38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1337"/>
              <p:cNvSpPr/>
              <p:nvPr/>
            </p:nvSpPr>
            <p:spPr bwMode="auto">
              <a:xfrm>
                <a:off x="5414" y="1542"/>
                <a:ext cx="60" cy="76"/>
              </a:xfrm>
              <a:custGeom>
                <a:avLst/>
                <a:gdLst>
                  <a:gd name="T0" fmla="*/ 60 w 60"/>
                  <a:gd name="T1" fmla="*/ 60 h 76"/>
                  <a:gd name="T2" fmla="*/ 60 w 60"/>
                  <a:gd name="T3" fmla="*/ 76 h 76"/>
                  <a:gd name="T4" fmla="*/ 2 w 60"/>
                  <a:gd name="T5" fmla="*/ 22 h 76"/>
                  <a:gd name="T6" fmla="*/ 2 w 60"/>
                  <a:gd name="T7" fmla="*/ 2 h 76"/>
                  <a:gd name="T8" fmla="*/ 0 w 60"/>
                  <a:gd name="T9" fmla="*/ 0 h 76"/>
                  <a:gd name="T10" fmla="*/ 60 w 60"/>
                  <a:gd name="T11" fmla="*/ 6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76">
                    <a:moveTo>
                      <a:pt x="60" y="60"/>
                    </a:moveTo>
                    <a:lnTo>
                      <a:pt x="60" y="76"/>
                    </a:lnTo>
                    <a:lnTo>
                      <a:pt x="2" y="22"/>
                    </a:lnTo>
                    <a:lnTo>
                      <a:pt x="2" y="2"/>
                    </a:lnTo>
                    <a:lnTo>
                      <a:pt x="0" y="0"/>
                    </a:lnTo>
                    <a:lnTo>
                      <a:pt x="6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1338"/>
              <p:cNvSpPr/>
              <p:nvPr/>
            </p:nvSpPr>
            <p:spPr bwMode="auto">
              <a:xfrm>
                <a:off x="5320" y="1500"/>
                <a:ext cx="24" cy="50"/>
              </a:xfrm>
              <a:custGeom>
                <a:avLst/>
                <a:gdLst>
                  <a:gd name="T0" fmla="*/ 24 w 24"/>
                  <a:gd name="T1" fmla="*/ 20 h 50"/>
                  <a:gd name="T2" fmla="*/ 24 w 24"/>
                  <a:gd name="T3" fmla="*/ 50 h 50"/>
                  <a:gd name="T4" fmla="*/ 0 w 24"/>
                  <a:gd name="T5" fmla="*/ 30 h 50"/>
                  <a:gd name="T6" fmla="*/ 0 w 24"/>
                  <a:gd name="T7" fmla="*/ 0 h 50"/>
                  <a:gd name="T8" fmla="*/ 24 w 24"/>
                  <a:gd name="T9" fmla="*/ 2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0">
                    <a:moveTo>
                      <a:pt x="24" y="20"/>
                    </a:moveTo>
                    <a:lnTo>
                      <a:pt x="24" y="50"/>
                    </a:lnTo>
                    <a:lnTo>
                      <a:pt x="0" y="30"/>
                    </a:lnTo>
                    <a:lnTo>
                      <a:pt x="0" y="0"/>
                    </a:lnTo>
                    <a:lnTo>
                      <a:pt x="24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1339"/>
              <p:cNvSpPr/>
              <p:nvPr/>
            </p:nvSpPr>
            <p:spPr bwMode="auto">
              <a:xfrm>
                <a:off x="5460" y="1626"/>
                <a:ext cx="14" cy="28"/>
              </a:xfrm>
              <a:custGeom>
                <a:avLst/>
                <a:gdLst>
                  <a:gd name="T0" fmla="*/ 14 w 14"/>
                  <a:gd name="T1" fmla="*/ 12 h 28"/>
                  <a:gd name="T2" fmla="*/ 14 w 14"/>
                  <a:gd name="T3" fmla="*/ 28 h 28"/>
                  <a:gd name="T4" fmla="*/ 0 w 14"/>
                  <a:gd name="T5" fmla="*/ 16 h 28"/>
                  <a:gd name="T6" fmla="*/ 0 w 14"/>
                  <a:gd name="T7" fmla="*/ 0 h 28"/>
                  <a:gd name="T8" fmla="*/ 14 w 14"/>
                  <a:gd name="T9" fmla="*/ 1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8">
                    <a:moveTo>
                      <a:pt x="14" y="12"/>
                    </a:moveTo>
                    <a:lnTo>
                      <a:pt x="14" y="28"/>
                    </a:lnTo>
                    <a:lnTo>
                      <a:pt x="0" y="16"/>
                    </a:lnTo>
                    <a:lnTo>
                      <a:pt x="0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1340"/>
              <p:cNvSpPr/>
              <p:nvPr/>
            </p:nvSpPr>
            <p:spPr bwMode="auto">
              <a:xfrm>
                <a:off x="5320" y="1556"/>
                <a:ext cx="58" cy="70"/>
              </a:xfrm>
              <a:custGeom>
                <a:avLst/>
                <a:gdLst>
                  <a:gd name="T0" fmla="*/ 0 w 58"/>
                  <a:gd name="T1" fmla="*/ 0 h 70"/>
                  <a:gd name="T2" fmla="*/ 58 w 58"/>
                  <a:gd name="T3" fmla="*/ 46 h 70"/>
                  <a:gd name="T4" fmla="*/ 58 w 58"/>
                  <a:gd name="T5" fmla="*/ 70 h 70"/>
                  <a:gd name="T6" fmla="*/ 0 w 58"/>
                  <a:gd name="T7" fmla="*/ 30 h 70"/>
                  <a:gd name="T8" fmla="*/ 0 w 58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0">
                    <a:moveTo>
                      <a:pt x="0" y="0"/>
                    </a:moveTo>
                    <a:lnTo>
                      <a:pt x="58" y="46"/>
                    </a:lnTo>
                    <a:lnTo>
                      <a:pt x="58" y="70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1341"/>
              <p:cNvSpPr/>
              <p:nvPr/>
            </p:nvSpPr>
            <p:spPr bwMode="auto">
              <a:xfrm>
                <a:off x="5392" y="1612"/>
                <a:ext cx="18" cy="36"/>
              </a:xfrm>
              <a:custGeom>
                <a:avLst/>
                <a:gdLst>
                  <a:gd name="T0" fmla="*/ 0 w 18"/>
                  <a:gd name="T1" fmla="*/ 0 h 36"/>
                  <a:gd name="T2" fmla="*/ 18 w 18"/>
                  <a:gd name="T3" fmla="*/ 14 h 36"/>
                  <a:gd name="T4" fmla="*/ 18 w 18"/>
                  <a:gd name="T5" fmla="*/ 36 h 36"/>
                  <a:gd name="T6" fmla="*/ 2 w 18"/>
                  <a:gd name="T7" fmla="*/ 24 h 36"/>
                  <a:gd name="T8" fmla="*/ 2 w 18"/>
                  <a:gd name="T9" fmla="*/ 2 h 36"/>
                  <a:gd name="T10" fmla="*/ 0 w 18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36">
                    <a:moveTo>
                      <a:pt x="0" y="0"/>
                    </a:moveTo>
                    <a:lnTo>
                      <a:pt x="18" y="14"/>
                    </a:lnTo>
                    <a:lnTo>
                      <a:pt x="18" y="36"/>
                    </a:lnTo>
                    <a:lnTo>
                      <a:pt x="2" y="24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1342"/>
              <p:cNvSpPr/>
              <p:nvPr/>
            </p:nvSpPr>
            <p:spPr bwMode="auto">
              <a:xfrm>
                <a:off x="5426" y="1638"/>
                <a:ext cx="48" cy="54"/>
              </a:xfrm>
              <a:custGeom>
                <a:avLst/>
                <a:gdLst>
                  <a:gd name="T0" fmla="*/ 48 w 48"/>
                  <a:gd name="T1" fmla="*/ 38 h 54"/>
                  <a:gd name="T2" fmla="*/ 48 w 48"/>
                  <a:gd name="T3" fmla="*/ 54 h 54"/>
                  <a:gd name="T4" fmla="*/ 0 w 48"/>
                  <a:gd name="T5" fmla="*/ 20 h 54"/>
                  <a:gd name="T6" fmla="*/ 0 w 48"/>
                  <a:gd name="T7" fmla="*/ 0 h 54"/>
                  <a:gd name="T8" fmla="*/ 48 w 48"/>
                  <a:gd name="T9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54">
                    <a:moveTo>
                      <a:pt x="48" y="38"/>
                    </a:moveTo>
                    <a:lnTo>
                      <a:pt x="48" y="54"/>
                    </a:lnTo>
                    <a:lnTo>
                      <a:pt x="0" y="20"/>
                    </a:lnTo>
                    <a:lnTo>
                      <a:pt x="0" y="0"/>
                    </a:lnTo>
                    <a:lnTo>
                      <a:pt x="48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1343"/>
              <p:cNvSpPr/>
              <p:nvPr/>
            </p:nvSpPr>
            <p:spPr bwMode="auto">
              <a:xfrm>
                <a:off x="5320" y="1612"/>
                <a:ext cx="18" cy="42"/>
              </a:xfrm>
              <a:custGeom>
                <a:avLst/>
                <a:gdLst>
                  <a:gd name="T0" fmla="*/ 0 w 18"/>
                  <a:gd name="T1" fmla="*/ 0 h 42"/>
                  <a:gd name="T2" fmla="*/ 18 w 18"/>
                  <a:gd name="T3" fmla="*/ 12 h 42"/>
                  <a:gd name="T4" fmla="*/ 18 w 18"/>
                  <a:gd name="T5" fmla="*/ 42 h 42"/>
                  <a:gd name="T6" fmla="*/ 0 w 18"/>
                  <a:gd name="T7" fmla="*/ 30 h 42"/>
                  <a:gd name="T8" fmla="*/ 0 w 18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2">
                    <a:moveTo>
                      <a:pt x="0" y="0"/>
                    </a:moveTo>
                    <a:lnTo>
                      <a:pt x="18" y="12"/>
                    </a:lnTo>
                    <a:lnTo>
                      <a:pt x="18" y="42"/>
                    </a:lnTo>
                    <a:lnTo>
                      <a:pt x="0" y="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1344"/>
              <p:cNvSpPr/>
              <p:nvPr/>
            </p:nvSpPr>
            <p:spPr bwMode="auto">
              <a:xfrm>
                <a:off x="5354" y="1634"/>
                <a:ext cx="18" cy="36"/>
              </a:xfrm>
              <a:custGeom>
                <a:avLst/>
                <a:gdLst>
                  <a:gd name="T0" fmla="*/ 18 w 18"/>
                  <a:gd name="T1" fmla="*/ 10 h 36"/>
                  <a:gd name="T2" fmla="*/ 18 w 18"/>
                  <a:gd name="T3" fmla="*/ 36 h 36"/>
                  <a:gd name="T4" fmla="*/ 0 w 18"/>
                  <a:gd name="T5" fmla="*/ 28 h 36"/>
                  <a:gd name="T6" fmla="*/ 0 w 18"/>
                  <a:gd name="T7" fmla="*/ 0 h 36"/>
                  <a:gd name="T8" fmla="*/ 18 w 18"/>
                  <a:gd name="T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6">
                    <a:moveTo>
                      <a:pt x="18" y="10"/>
                    </a:moveTo>
                    <a:lnTo>
                      <a:pt x="18" y="3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18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1345"/>
              <p:cNvSpPr/>
              <p:nvPr/>
            </p:nvSpPr>
            <p:spPr bwMode="auto">
              <a:xfrm>
                <a:off x="5386" y="1654"/>
                <a:ext cx="50" cy="52"/>
              </a:xfrm>
              <a:custGeom>
                <a:avLst/>
                <a:gdLst>
                  <a:gd name="T0" fmla="*/ 50 w 50"/>
                  <a:gd name="T1" fmla="*/ 34 h 52"/>
                  <a:gd name="T2" fmla="*/ 50 w 50"/>
                  <a:gd name="T3" fmla="*/ 52 h 52"/>
                  <a:gd name="T4" fmla="*/ 0 w 50"/>
                  <a:gd name="T5" fmla="*/ 26 h 52"/>
                  <a:gd name="T6" fmla="*/ 0 w 50"/>
                  <a:gd name="T7" fmla="*/ 0 h 52"/>
                  <a:gd name="T8" fmla="*/ 50 w 50"/>
                  <a:gd name="T9" fmla="*/ 3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2">
                    <a:moveTo>
                      <a:pt x="50" y="34"/>
                    </a:moveTo>
                    <a:lnTo>
                      <a:pt x="50" y="52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5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1346"/>
              <p:cNvSpPr/>
              <p:nvPr/>
            </p:nvSpPr>
            <p:spPr bwMode="auto">
              <a:xfrm>
                <a:off x="5452" y="1696"/>
                <a:ext cx="22" cy="30"/>
              </a:xfrm>
              <a:custGeom>
                <a:avLst/>
                <a:gdLst>
                  <a:gd name="T0" fmla="*/ 22 w 22"/>
                  <a:gd name="T1" fmla="*/ 16 h 30"/>
                  <a:gd name="T2" fmla="*/ 22 w 22"/>
                  <a:gd name="T3" fmla="*/ 30 h 30"/>
                  <a:gd name="T4" fmla="*/ 0 w 22"/>
                  <a:gd name="T5" fmla="*/ 18 h 30"/>
                  <a:gd name="T6" fmla="*/ 0 w 22"/>
                  <a:gd name="T7" fmla="*/ 0 h 30"/>
                  <a:gd name="T8" fmla="*/ 22 w 22"/>
                  <a:gd name="T9" fmla="*/ 1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0">
                    <a:moveTo>
                      <a:pt x="22" y="16"/>
                    </a:moveTo>
                    <a:lnTo>
                      <a:pt x="22" y="30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1347"/>
              <p:cNvSpPr/>
              <p:nvPr/>
            </p:nvSpPr>
            <p:spPr bwMode="auto">
              <a:xfrm>
                <a:off x="5320" y="1668"/>
                <a:ext cx="32" cy="44"/>
              </a:xfrm>
              <a:custGeom>
                <a:avLst/>
                <a:gdLst>
                  <a:gd name="T0" fmla="*/ 0 w 32"/>
                  <a:gd name="T1" fmla="*/ 0 h 44"/>
                  <a:gd name="T2" fmla="*/ 32 w 32"/>
                  <a:gd name="T3" fmla="*/ 16 h 44"/>
                  <a:gd name="T4" fmla="*/ 32 w 32"/>
                  <a:gd name="T5" fmla="*/ 44 h 44"/>
                  <a:gd name="T6" fmla="*/ 0 w 32"/>
                  <a:gd name="T7" fmla="*/ 32 h 44"/>
                  <a:gd name="T8" fmla="*/ 0 w 32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4">
                    <a:moveTo>
                      <a:pt x="0" y="0"/>
                    </a:moveTo>
                    <a:lnTo>
                      <a:pt x="32" y="16"/>
                    </a:lnTo>
                    <a:lnTo>
                      <a:pt x="32" y="4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1348"/>
              <p:cNvSpPr/>
              <p:nvPr/>
            </p:nvSpPr>
            <p:spPr bwMode="auto">
              <a:xfrm>
                <a:off x="5366" y="1692"/>
                <a:ext cx="32" cy="40"/>
              </a:xfrm>
              <a:custGeom>
                <a:avLst/>
                <a:gdLst>
                  <a:gd name="T0" fmla="*/ 0 w 32"/>
                  <a:gd name="T1" fmla="*/ 0 h 40"/>
                  <a:gd name="T2" fmla="*/ 32 w 32"/>
                  <a:gd name="T3" fmla="*/ 16 h 40"/>
                  <a:gd name="T4" fmla="*/ 32 w 32"/>
                  <a:gd name="T5" fmla="*/ 40 h 40"/>
                  <a:gd name="T6" fmla="*/ 0 w 32"/>
                  <a:gd name="T7" fmla="*/ 26 h 40"/>
                  <a:gd name="T8" fmla="*/ 0 w 32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0">
                    <a:moveTo>
                      <a:pt x="0" y="0"/>
                    </a:moveTo>
                    <a:lnTo>
                      <a:pt x="32" y="16"/>
                    </a:lnTo>
                    <a:lnTo>
                      <a:pt x="32" y="40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1349"/>
              <p:cNvSpPr/>
              <p:nvPr/>
            </p:nvSpPr>
            <p:spPr bwMode="auto">
              <a:xfrm>
                <a:off x="5414" y="1716"/>
                <a:ext cx="60" cy="46"/>
              </a:xfrm>
              <a:custGeom>
                <a:avLst/>
                <a:gdLst>
                  <a:gd name="T0" fmla="*/ 60 w 60"/>
                  <a:gd name="T1" fmla="*/ 32 h 46"/>
                  <a:gd name="T2" fmla="*/ 60 w 60"/>
                  <a:gd name="T3" fmla="*/ 46 h 46"/>
                  <a:gd name="T4" fmla="*/ 0 w 60"/>
                  <a:gd name="T5" fmla="*/ 22 h 46"/>
                  <a:gd name="T6" fmla="*/ 0 w 60"/>
                  <a:gd name="T7" fmla="*/ 0 h 46"/>
                  <a:gd name="T8" fmla="*/ 60 w 60"/>
                  <a:gd name="T9" fmla="*/ 3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46">
                    <a:moveTo>
                      <a:pt x="60" y="32"/>
                    </a:moveTo>
                    <a:lnTo>
                      <a:pt x="60" y="46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60" y="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1350"/>
              <p:cNvSpPr/>
              <p:nvPr/>
            </p:nvSpPr>
            <p:spPr bwMode="auto">
              <a:xfrm>
                <a:off x="5320" y="1724"/>
                <a:ext cx="58" cy="48"/>
              </a:xfrm>
              <a:custGeom>
                <a:avLst/>
                <a:gdLst>
                  <a:gd name="T0" fmla="*/ 0 w 58"/>
                  <a:gd name="T1" fmla="*/ 0 h 48"/>
                  <a:gd name="T2" fmla="*/ 58 w 58"/>
                  <a:gd name="T3" fmla="*/ 22 h 48"/>
                  <a:gd name="T4" fmla="*/ 58 w 58"/>
                  <a:gd name="T5" fmla="*/ 48 h 48"/>
                  <a:gd name="T6" fmla="*/ 0 w 58"/>
                  <a:gd name="T7" fmla="*/ 32 h 48"/>
                  <a:gd name="T8" fmla="*/ 0 w 58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8">
                    <a:moveTo>
                      <a:pt x="0" y="0"/>
                    </a:moveTo>
                    <a:lnTo>
                      <a:pt x="58" y="22"/>
                    </a:lnTo>
                    <a:lnTo>
                      <a:pt x="58" y="48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1351"/>
              <p:cNvSpPr/>
              <p:nvPr/>
            </p:nvSpPr>
            <p:spPr bwMode="auto">
              <a:xfrm>
                <a:off x="5394" y="1752"/>
                <a:ext cx="42" cy="36"/>
              </a:xfrm>
              <a:custGeom>
                <a:avLst/>
                <a:gdLst>
                  <a:gd name="T0" fmla="*/ 42 w 42"/>
                  <a:gd name="T1" fmla="*/ 16 h 36"/>
                  <a:gd name="T2" fmla="*/ 42 w 42"/>
                  <a:gd name="T3" fmla="*/ 36 h 36"/>
                  <a:gd name="T4" fmla="*/ 0 w 42"/>
                  <a:gd name="T5" fmla="*/ 24 h 36"/>
                  <a:gd name="T6" fmla="*/ 0 w 42"/>
                  <a:gd name="T7" fmla="*/ 0 h 36"/>
                  <a:gd name="T8" fmla="*/ 42 w 42"/>
                  <a:gd name="T9" fmla="*/ 1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6">
                    <a:moveTo>
                      <a:pt x="42" y="16"/>
                    </a:moveTo>
                    <a:lnTo>
                      <a:pt x="42" y="36"/>
                    </a:lnTo>
                    <a:lnTo>
                      <a:pt x="0" y="24"/>
                    </a:lnTo>
                    <a:lnTo>
                      <a:pt x="0" y="0"/>
                    </a:lnTo>
                    <a:lnTo>
                      <a:pt x="42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1352"/>
              <p:cNvSpPr/>
              <p:nvPr/>
            </p:nvSpPr>
            <p:spPr bwMode="auto">
              <a:xfrm>
                <a:off x="5452" y="1774"/>
                <a:ext cx="22" cy="24"/>
              </a:xfrm>
              <a:custGeom>
                <a:avLst/>
                <a:gdLst>
                  <a:gd name="T0" fmla="*/ 22 w 22"/>
                  <a:gd name="T1" fmla="*/ 10 h 24"/>
                  <a:gd name="T2" fmla="*/ 22 w 22"/>
                  <a:gd name="T3" fmla="*/ 24 h 24"/>
                  <a:gd name="T4" fmla="*/ 0 w 22"/>
                  <a:gd name="T5" fmla="*/ 18 h 24"/>
                  <a:gd name="T6" fmla="*/ 0 w 22"/>
                  <a:gd name="T7" fmla="*/ 0 h 24"/>
                  <a:gd name="T8" fmla="*/ 22 w 22"/>
                  <a:gd name="T9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4">
                    <a:moveTo>
                      <a:pt x="22" y="10"/>
                    </a:moveTo>
                    <a:lnTo>
                      <a:pt x="22" y="24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22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1353"/>
              <p:cNvSpPr/>
              <p:nvPr/>
            </p:nvSpPr>
            <p:spPr bwMode="auto">
              <a:xfrm>
                <a:off x="5320" y="1780"/>
                <a:ext cx="24" cy="36"/>
              </a:xfrm>
              <a:custGeom>
                <a:avLst/>
                <a:gdLst>
                  <a:gd name="T0" fmla="*/ 0 w 24"/>
                  <a:gd name="T1" fmla="*/ 0 h 36"/>
                  <a:gd name="T2" fmla="*/ 24 w 24"/>
                  <a:gd name="T3" fmla="*/ 6 h 36"/>
                  <a:gd name="T4" fmla="*/ 24 w 24"/>
                  <a:gd name="T5" fmla="*/ 36 h 36"/>
                  <a:gd name="T6" fmla="*/ 0 w 24"/>
                  <a:gd name="T7" fmla="*/ 32 h 36"/>
                  <a:gd name="T8" fmla="*/ 0 w 24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6">
                    <a:moveTo>
                      <a:pt x="0" y="0"/>
                    </a:moveTo>
                    <a:lnTo>
                      <a:pt x="24" y="6"/>
                    </a:lnTo>
                    <a:lnTo>
                      <a:pt x="24" y="36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1354"/>
              <p:cNvSpPr/>
              <p:nvPr/>
            </p:nvSpPr>
            <p:spPr bwMode="auto">
              <a:xfrm>
                <a:off x="5358" y="1790"/>
                <a:ext cx="36" cy="32"/>
              </a:xfrm>
              <a:custGeom>
                <a:avLst/>
                <a:gdLst>
                  <a:gd name="T0" fmla="*/ 36 w 36"/>
                  <a:gd name="T1" fmla="*/ 8 h 32"/>
                  <a:gd name="T2" fmla="*/ 36 w 36"/>
                  <a:gd name="T3" fmla="*/ 32 h 32"/>
                  <a:gd name="T4" fmla="*/ 0 w 36"/>
                  <a:gd name="T5" fmla="*/ 28 h 32"/>
                  <a:gd name="T6" fmla="*/ 0 w 36"/>
                  <a:gd name="T7" fmla="*/ 0 h 32"/>
                  <a:gd name="T8" fmla="*/ 36 w 36"/>
                  <a:gd name="T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2">
                    <a:moveTo>
                      <a:pt x="36" y="8"/>
                    </a:moveTo>
                    <a:lnTo>
                      <a:pt x="36" y="32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1355"/>
              <p:cNvSpPr/>
              <p:nvPr/>
            </p:nvSpPr>
            <p:spPr bwMode="auto">
              <a:xfrm>
                <a:off x="5408" y="1802"/>
                <a:ext cx="20" cy="26"/>
              </a:xfrm>
              <a:custGeom>
                <a:avLst/>
                <a:gdLst>
                  <a:gd name="T0" fmla="*/ 0 w 20"/>
                  <a:gd name="T1" fmla="*/ 0 h 26"/>
                  <a:gd name="T2" fmla="*/ 20 w 20"/>
                  <a:gd name="T3" fmla="*/ 6 h 26"/>
                  <a:gd name="T4" fmla="*/ 20 w 20"/>
                  <a:gd name="T5" fmla="*/ 26 h 26"/>
                  <a:gd name="T6" fmla="*/ 0 w 20"/>
                  <a:gd name="T7" fmla="*/ 22 h 26"/>
                  <a:gd name="T8" fmla="*/ 0 w 20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6">
                    <a:moveTo>
                      <a:pt x="0" y="0"/>
                    </a:moveTo>
                    <a:lnTo>
                      <a:pt x="20" y="6"/>
                    </a:lnTo>
                    <a:lnTo>
                      <a:pt x="20" y="26"/>
                    </a:lnTo>
                    <a:lnTo>
                      <a:pt x="0" y="2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1356"/>
              <p:cNvSpPr/>
              <p:nvPr/>
            </p:nvSpPr>
            <p:spPr bwMode="auto">
              <a:xfrm>
                <a:off x="5442" y="1812"/>
                <a:ext cx="32" cy="22"/>
              </a:xfrm>
              <a:custGeom>
                <a:avLst/>
                <a:gdLst>
                  <a:gd name="T0" fmla="*/ 32 w 32"/>
                  <a:gd name="T1" fmla="*/ 8 h 22"/>
                  <a:gd name="T2" fmla="*/ 32 w 32"/>
                  <a:gd name="T3" fmla="*/ 22 h 22"/>
                  <a:gd name="T4" fmla="*/ 0 w 32"/>
                  <a:gd name="T5" fmla="*/ 18 h 22"/>
                  <a:gd name="T6" fmla="*/ 0 w 32"/>
                  <a:gd name="T7" fmla="*/ 0 h 22"/>
                  <a:gd name="T8" fmla="*/ 10 w 32"/>
                  <a:gd name="T9" fmla="*/ 2 h 22"/>
                  <a:gd name="T10" fmla="*/ 32 w 32"/>
                  <a:gd name="T11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2">
                    <a:moveTo>
                      <a:pt x="32" y="8"/>
                    </a:moveTo>
                    <a:lnTo>
                      <a:pt x="32" y="22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0" y="2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1357"/>
              <p:cNvSpPr/>
              <p:nvPr/>
            </p:nvSpPr>
            <p:spPr bwMode="auto">
              <a:xfrm>
                <a:off x="5320" y="1836"/>
                <a:ext cx="38" cy="34"/>
              </a:xfrm>
              <a:custGeom>
                <a:avLst/>
                <a:gdLst>
                  <a:gd name="T0" fmla="*/ 0 w 38"/>
                  <a:gd name="T1" fmla="*/ 0 h 34"/>
                  <a:gd name="T2" fmla="*/ 38 w 38"/>
                  <a:gd name="T3" fmla="*/ 6 h 34"/>
                  <a:gd name="T4" fmla="*/ 38 w 38"/>
                  <a:gd name="T5" fmla="*/ 34 h 34"/>
                  <a:gd name="T6" fmla="*/ 0 w 38"/>
                  <a:gd name="T7" fmla="*/ 32 h 34"/>
                  <a:gd name="T8" fmla="*/ 0 w 38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4">
                    <a:moveTo>
                      <a:pt x="0" y="0"/>
                    </a:moveTo>
                    <a:lnTo>
                      <a:pt x="38" y="6"/>
                    </a:lnTo>
                    <a:lnTo>
                      <a:pt x="38" y="34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1358"/>
              <p:cNvSpPr/>
              <p:nvPr/>
            </p:nvSpPr>
            <p:spPr bwMode="auto">
              <a:xfrm>
                <a:off x="5390" y="1846"/>
                <a:ext cx="18" cy="26"/>
              </a:xfrm>
              <a:custGeom>
                <a:avLst/>
                <a:gdLst>
                  <a:gd name="T0" fmla="*/ 0 w 18"/>
                  <a:gd name="T1" fmla="*/ 0 h 26"/>
                  <a:gd name="T2" fmla="*/ 18 w 18"/>
                  <a:gd name="T3" fmla="*/ 2 h 26"/>
                  <a:gd name="T4" fmla="*/ 18 w 18"/>
                  <a:gd name="T5" fmla="*/ 26 h 26"/>
                  <a:gd name="T6" fmla="*/ 0 w 18"/>
                  <a:gd name="T7" fmla="*/ 24 h 26"/>
                  <a:gd name="T8" fmla="*/ 0 w 18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0" y="0"/>
                    </a:moveTo>
                    <a:lnTo>
                      <a:pt x="18" y="2"/>
                    </a:lnTo>
                    <a:lnTo>
                      <a:pt x="18" y="26"/>
                    </a:lnTo>
                    <a:lnTo>
                      <a:pt x="0" y="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Freeform 1359"/>
              <p:cNvSpPr/>
              <p:nvPr/>
            </p:nvSpPr>
            <p:spPr bwMode="auto">
              <a:xfrm>
                <a:off x="5424" y="1850"/>
                <a:ext cx="50" cy="24"/>
              </a:xfrm>
              <a:custGeom>
                <a:avLst/>
                <a:gdLst>
                  <a:gd name="T0" fmla="*/ 50 w 50"/>
                  <a:gd name="T1" fmla="*/ 8 h 24"/>
                  <a:gd name="T2" fmla="*/ 50 w 50"/>
                  <a:gd name="T3" fmla="*/ 24 h 24"/>
                  <a:gd name="T4" fmla="*/ 0 w 50"/>
                  <a:gd name="T5" fmla="*/ 22 h 24"/>
                  <a:gd name="T6" fmla="*/ 0 w 50"/>
                  <a:gd name="T7" fmla="*/ 0 h 24"/>
                  <a:gd name="T8" fmla="*/ 50 w 50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4">
                    <a:moveTo>
                      <a:pt x="50" y="8"/>
                    </a:moveTo>
                    <a:lnTo>
                      <a:pt x="50" y="24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50" y="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1360"/>
              <p:cNvSpPr/>
              <p:nvPr/>
            </p:nvSpPr>
            <p:spPr bwMode="auto">
              <a:xfrm>
                <a:off x="5320" y="1892"/>
                <a:ext cx="24" cy="32"/>
              </a:xfrm>
              <a:custGeom>
                <a:avLst/>
                <a:gdLst>
                  <a:gd name="T0" fmla="*/ 0 w 24"/>
                  <a:gd name="T1" fmla="*/ 0 h 32"/>
                  <a:gd name="T2" fmla="*/ 24 w 24"/>
                  <a:gd name="T3" fmla="*/ 0 h 32"/>
                  <a:gd name="T4" fmla="*/ 24 w 24"/>
                  <a:gd name="T5" fmla="*/ 30 h 32"/>
                  <a:gd name="T6" fmla="*/ 0 w 24"/>
                  <a:gd name="T7" fmla="*/ 32 h 32"/>
                  <a:gd name="T8" fmla="*/ 0 w 24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2">
                    <a:moveTo>
                      <a:pt x="0" y="0"/>
                    </a:moveTo>
                    <a:lnTo>
                      <a:pt x="24" y="0"/>
                    </a:lnTo>
                    <a:lnTo>
                      <a:pt x="24" y="30"/>
                    </a:lnTo>
                    <a:lnTo>
                      <a:pt x="0" y="3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1361"/>
              <p:cNvSpPr/>
              <p:nvPr/>
            </p:nvSpPr>
            <p:spPr bwMode="auto">
              <a:xfrm>
                <a:off x="5358" y="1892"/>
                <a:ext cx="36" cy="28"/>
              </a:xfrm>
              <a:custGeom>
                <a:avLst/>
                <a:gdLst>
                  <a:gd name="T0" fmla="*/ 36 w 36"/>
                  <a:gd name="T1" fmla="*/ 2 h 28"/>
                  <a:gd name="T2" fmla="*/ 36 w 36"/>
                  <a:gd name="T3" fmla="*/ 26 h 28"/>
                  <a:gd name="T4" fmla="*/ 0 w 36"/>
                  <a:gd name="T5" fmla="*/ 28 h 28"/>
                  <a:gd name="T6" fmla="*/ 0 w 36"/>
                  <a:gd name="T7" fmla="*/ 0 h 28"/>
                  <a:gd name="T8" fmla="*/ 36 w 36"/>
                  <a:gd name="T9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8">
                    <a:moveTo>
                      <a:pt x="36" y="2"/>
                    </a:moveTo>
                    <a:lnTo>
                      <a:pt x="36" y="26"/>
                    </a:lnTo>
                    <a:lnTo>
                      <a:pt x="0" y="28"/>
                    </a:lnTo>
                    <a:lnTo>
                      <a:pt x="0" y="0"/>
                    </a:lnTo>
                    <a:lnTo>
                      <a:pt x="36" y="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1362"/>
              <p:cNvSpPr/>
              <p:nvPr/>
            </p:nvSpPr>
            <p:spPr bwMode="auto">
              <a:xfrm>
                <a:off x="5424" y="1894"/>
                <a:ext cx="22" cy="20"/>
              </a:xfrm>
              <a:custGeom>
                <a:avLst/>
                <a:gdLst>
                  <a:gd name="T0" fmla="*/ 0 w 22"/>
                  <a:gd name="T1" fmla="*/ 0 h 20"/>
                  <a:gd name="T2" fmla="*/ 22 w 22"/>
                  <a:gd name="T3" fmla="*/ 0 h 20"/>
                  <a:gd name="T4" fmla="*/ 22 w 22"/>
                  <a:gd name="T5" fmla="*/ 18 h 20"/>
                  <a:gd name="T6" fmla="*/ 0 w 22"/>
                  <a:gd name="T7" fmla="*/ 20 h 20"/>
                  <a:gd name="T8" fmla="*/ 0 w 22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0">
                    <a:moveTo>
                      <a:pt x="0" y="0"/>
                    </a:moveTo>
                    <a:lnTo>
                      <a:pt x="22" y="0"/>
                    </a:lnTo>
                    <a:lnTo>
                      <a:pt x="22" y="18"/>
                    </a:lnTo>
                    <a:lnTo>
                      <a:pt x="0" y="2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1363"/>
              <p:cNvSpPr/>
              <p:nvPr/>
            </p:nvSpPr>
            <p:spPr bwMode="auto">
              <a:xfrm>
                <a:off x="5462" y="1894"/>
                <a:ext cx="12" cy="18"/>
              </a:xfrm>
              <a:custGeom>
                <a:avLst/>
                <a:gdLst>
                  <a:gd name="T0" fmla="*/ 12 w 12"/>
                  <a:gd name="T1" fmla="*/ 0 h 18"/>
                  <a:gd name="T2" fmla="*/ 12 w 12"/>
                  <a:gd name="T3" fmla="*/ 16 h 18"/>
                  <a:gd name="T4" fmla="*/ 0 w 12"/>
                  <a:gd name="T5" fmla="*/ 18 h 18"/>
                  <a:gd name="T6" fmla="*/ 0 w 12"/>
                  <a:gd name="T7" fmla="*/ 0 h 18"/>
                  <a:gd name="T8" fmla="*/ 12 w 12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8">
                    <a:moveTo>
                      <a:pt x="12" y="0"/>
                    </a:moveTo>
                    <a:lnTo>
                      <a:pt x="12" y="16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1364"/>
              <p:cNvSpPr/>
              <p:nvPr/>
            </p:nvSpPr>
            <p:spPr bwMode="auto">
              <a:xfrm>
                <a:off x="5320" y="1942"/>
                <a:ext cx="58" cy="39"/>
              </a:xfrm>
              <a:custGeom>
                <a:avLst/>
                <a:gdLst>
                  <a:gd name="T0" fmla="*/ 0 w 58"/>
                  <a:gd name="T1" fmla="*/ 6 h 39"/>
                  <a:gd name="T2" fmla="*/ 58 w 58"/>
                  <a:gd name="T3" fmla="*/ 0 h 39"/>
                  <a:gd name="T4" fmla="*/ 58 w 58"/>
                  <a:gd name="T5" fmla="*/ 27 h 39"/>
                  <a:gd name="T6" fmla="*/ 0 w 58"/>
                  <a:gd name="T7" fmla="*/ 39 h 39"/>
                  <a:gd name="T8" fmla="*/ 0 w 58"/>
                  <a:gd name="T9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39">
                    <a:moveTo>
                      <a:pt x="0" y="6"/>
                    </a:moveTo>
                    <a:lnTo>
                      <a:pt x="58" y="0"/>
                    </a:lnTo>
                    <a:lnTo>
                      <a:pt x="58" y="27"/>
                    </a:lnTo>
                    <a:lnTo>
                      <a:pt x="0" y="39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1365"/>
              <p:cNvSpPr/>
              <p:nvPr/>
            </p:nvSpPr>
            <p:spPr bwMode="auto">
              <a:xfrm>
                <a:off x="5394" y="1938"/>
                <a:ext cx="14" cy="27"/>
              </a:xfrm>
              <a:custGeom>
                <a:avLst/>
                <a:gdLst>
                  <a:gd name="T0" fmla="*/ 14 w 14"/>
                  <a:gd name="T1" fmla="*/ 0 h 27"/>
                  <a:gd name="T2" fmla="*/ 14 w 14"/>
                  <a:gd name="T3" fmla="*/ 22 h 27"/>
                  <a:gd name="T4" fmla="*/ 0 w 14"/>
                  <a:gd name="T5" fmla="*/ 27 h 27"/>
                  <a:gd name="T6" fmla="*/ 0 w 14"/>
                  <a:gd name="T7" fmla="*/ 2 h 27"/>
                  <a:gd name="T8" fmla="*/ 14 w 14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7">
                    <a:moveTo>
                      <a:pt x="14" y="0"/>
                    </a:moveTo>
                    <a:lnTo>
                      <a:pt x="14" y="22"/>
                    </a:lnTo>
                    <a:lnTo>
                      <a:pt x="0" y="27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1366"/>
              <p:cNvSpPr/>
              <p:nvPr/>
            </p:nvSpPr>
            <p:spPr bwMode="auto">
              <a:xfrm>
                <a:off x="5422" y="1930"/>
                <a:ext cx="52" cy="28"/>
              </a:xfrm>
              <a:custGeom>
                <a:avLst/>
                <a:gdLst>
                  <a:gd name="T0" fmla="*/ 52 w 52"/>
                  <a:gd name="T1" fmla="*/ 0 h 28"/>
                  <a:gd name="T2" fmla="*/ 52 w 52"/>
                  <a:gd name="T3" fmla="*/ 16 h 28"/>
                  <a:gd name="T4" fmla="*/ 2 w 52"/>
                  <a:gd name="T5" fmla="*/ 28 h 28"/>
                  <a:gd name="T6" fmla="*/ 2 w 52"/>
                  <a:gd name="T7" fmla="*/ 8 h 28"/>
                  <a:gd name="T8" fmla="*/ 0 w 52"/>
                  <a:gd name="T9" fmla="*/ 6 h 28"/>
                  <a:gd name="T10" fmla="*/ 2 w 52"/>
                  <a:gd name="T11" fmla="*/ 6 h 28"/>
                  <a:gd name="T12" fmla="*/ 52 w 52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8">
                    <a:moveTo>
                      <a:pt x="52" y="0"/>
                    </a:moveTo>
                    <a:lnTo>
                      <a:pt x="52" y="16"/>
                    </a:lnTo>
                    <a:lnTo>
                      <a:pt x="2" y="28"/>
                    </a:lnTo>
                    <a:lnTo>
                      <a:pt x="2" y="8"/>
                    </a:lnTo>
                    <a:lnTo>
                      <a:pt x="0" y="6"/>
                    </a:lnTo>
                    <a:lnTo>
                      <a:pt x="2" y="6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1367"/>
              <p:cNvSpPr/>
              <p:nvPr/>
            </p:nvSpPr>
            <p:spPr bwMode="auto">
              <a:xfrm>
                <a:off x="5320" y="1997"/>
                <a:ext cx="30" cy="38"/>
              </a:xfrm>
              <a:custGeom>
                <a:avLst/>
                <a:gdLst>
                  <a:gd name="T0" fmla="*/ 0 w 30"/>
                  <a:gd name="T1" fmla="*/ 6 h 38"/>
                  <a:gd name="T2" fmla="*/ 30 w 30"/>
                  <a:gd name="T3" fmla="*/ 0 h 38"/>
                  <a:gd name="T4" fmla="*/ 30 w 30"/>
                  <a:gd name="T5" fmla="*/ 28 h 38"/>
                  <a:gd name="T6" fmla="*/ 0 w 30"/>
                  <a:gd name="T7" fmla="*/ 38 h 38"/>
                  <a:gd name="T8" fmla="*/ 0 w 30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8">
                    <a:moveTo>
                      <a:pt x="0" y="6"/>
                    </a:moveTo>
                    <a:lnTo>
                      <a:pt x="30" y="0"/>
                    </a:lnTo>
                    <a:lnTo>
                      <a:pt x="30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1368"/>
              <p:cNvSpPr/>
              <p:nvPr/>
            </p:nvSpPr>
            <p:spPr bwMode="auto">
              <a:xfrm>
                <a:off x="5364" y="1987"/>
                <a:ext cx="30" cy="34"/>
              </a:xfrm>
              <a:custGeom>
                <a:avLst/>
                <a:gdLst>
                  <a:gd name="T0" fmla="*/ 30 w 30"/>
                  <a:gd name="T1" fmla="*/ 0 h 34"/>
                  <a:gd name="T2" fmla="*/ 30 w 30"/>
                  <a:gd name="T3" fmla="*/ 24 h 34"/>
                  <a:gd name="T4" fmla="*/ 0 w 30"/>
                  <a:gd name="T5" fmla="*/ 34 h 34"/>
                  <a:gd name="T6" fmla="*/ 0 w 30"/>
                  <a:gd name="T7" fmla="*/ 6 h 34"/>
                  <a:gd name="T8" fmla="*/ 30 w 30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4">
                    <a:moveTo>
                      <a:pt x="30" y="0"/>
                    </a:moveTo>
                    <a:lnTo>
                      <a:pt x="30" y="24"/>
                    </a:lnTo>
                    <a:lnTo>
                      <a:pt x="0" y="34"/>
                    </a:lnTo>
                    <a:lnTo>
                      <a:pt x="0" y="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1369"/>
              <p:cNvSpPr/>
              <p:nvPr/>
            </p:nvSpPr>
            <p:spPr bwMode="auto">
              <a:xfrm>
                <a:off x="5424" y="1977"/>
                <a:ext cx="20" cy="24"/>
              </a:xfrm>
              <a:custGeom>
                <a:avLst/>
                <a:gdLst>
                  <a:gd name="T0" fmla="*/ 0 w 20"/>
                  <a:gd name="T1" fmla="*/ 4 h 24"/>
                  <a:gd name="T2" fmla="*/ 20 w 20"/>
                  <a:gd name="T3" fmla="*/ 0 h 24"/>
                  <a:gd name="T4" fmla="*/ 20 w 20"/>
                  <a:gd name="T5" fmla="*/ 18 h 24"/>
                  <a:gd name="T6" fmla="*/ 0 w 20"/>
                  <a:gd name="T7" fmla="*/ 24 h 24"/>
                  <a:gd name="T8" fmla="*/ 0 w 20"/>
                  <a:gd name="T9" fmla="*/ 4 h 24"/>
                  <a:gd name="T10" fmla="*/ 0 w 20"/>
                  <a:gd name="T11" fmla="*/ 4 h 24"/>
                  <a:gd name="T12" fmla="*/ 0 w 20"/>
                  <a:gd name="T13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4">
                    <a:moveTo>
                      <a:pt x="0" y="4"/>
                    </a:moveTo>
                    <a:lnTo>
                      <a:pt x="20" y="0"/>
                    </a:lnTo>
                    <a:lnTo>
                      <a:pt x="20" y="18"/>
                    </a:lnTo>
                    <a:lnTo>
                      <a:pt x="0" y="2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1370"/>
              <p:cNvSpPr/>
              <p:nvPr/>
            </p:nvSpPr>
            <p:spPr bwMode="auto">
              <a:xfrm>
                <a:off x="5460" y="1971"/>
                <a:ext cx="14" cy="20"/>
              </a:xfrm>
              <a:custGeom>
                <a:avLst/>
                <a:gdLst>
                  <a:gd name="T0" fmla="*/ 14 w 14"/>
                  <a:gd name="T1" fmla="*/ 0 h 20"/>
                  <a:gd name="T2" fmla="*/ 14 w 14"/>
                  <a:gd name="T3" fmla="*/ 14 h 20"/>
                  <a:gd name="T4" fmla="*/ 0 w 14"/>
                  <a:gd name="T5" fmla="*/ 20 h 20"/>
                  <a:gd name="T6" fmla="*/ 0 w 14"/>
                  <a:gd name="T7" fmla="*/ 2 h 20"/>
                  <a:gd name="T8" fmla="*/ 14 w 14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0">
                    <a:moveTo>
                      <a:pt x="14" y="0"/>
                    </a:moveTo>
                    <a:lnTo>
                      <a:pt x="14" y="14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1371"/>
              <p:cNvSpPr/>
              <p:nvPr/>
            </p:nvSpPr>
            <p:spPr bwMode="auto">
              <a:xfrm>
                <a:off x="5320" y="2055"/>
                <a:ext cx="22" cy="38"/>
              </a:xfrm>
              <a:custGeom>
                <a:avLst/>
                <a:gdLst>
                  <a:gd name="T0" fmla="*/ 0 w 22"/>
                  <a:gd name="T1" fmla="*/ 6 h 38"/>
                  <a:gd name="T2" fmla="*/ 22 w 22"/>
                  <a:gd name="T3" fmla="*/ 0 h 38"/>
                  <a:gd name="T4" fmla="*/ 22 w 22"/>
                  <a:gd name="T5" fmla="*/ 28 h 38"/>
                  <a:gd name="T6" fmla="*/ 0 w 22"/>
                  <a:gd name="T7" fmla="*/ 38 h 38"/>
                  <a:gd name="T8" fmla="*/ 0 w 22"/>
                  <a:gd name="T9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0" y="6"/>
                    </a:moveTo>
                    <a:lnTo>
                      <a:pt x="22" y="0"/>
                    </a:lnTo>
                    <a:lnTo>
                      <a:pt x="22" y="28"/>
                    </a:lnTo>
                    <a:lnTo>
                      <a:pt x="0" y="3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1372"/>
              <p:cNvSpPr/>
              <p:nvPr/>
            </p:nvSpPr>
            <p:spPr bwMode="auto">
              <a:xfrm>
                <a:off x="5358" y="2027"/>
                <a:ext cx="64" cy="50"/>
              </a:xfrm>
              <a:custGeom>
                <a:avLst/>
                <a:gdLst>
                  <a:gd name="T0" fmla="*/ 64 w 64"/>
                  <a:gd name="T1" fmla="*/ 0 h 50"/>
                  <a:gd name="T2" fmla="*/ 64 w 64"/>
                  <a:gd name="T3" fmla="*/ 20 h 50"/>
                  <a:gd name="T4" fmla="*/ 0 w 64"/>
                  <a:gd name="T5" fmla="*/ 50 h 50"/>
                  <a:gd name="T6" fmla="*/ 0 w 64"/>
                  <a:gd name="T7" fmla="*/ 22 h 50"/>
                  <a:gd name="T8" fmla="*/ 64 w 64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50">
                    <a:moveTo>
                      <a:pt x="64" y="0"/>
                    </a:moveTo>
                    <a:lnTo>
                      <a:pt x="64" y="20"/>
                    </a:lnTo>
                    <a:lnTo>
                      <a:pt x="0" y="50"/>
                    </a:lnTo>
                    <a:lnTo>
                      <a:pt x="0" y="2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1373"/>
              <p:cNvSpPr/>
              <p:nvPr/>
            </p:nvSpPr>
            <p:spPr bwMode="auto">
              <a:xfrm>
                <a:off x="5436" y="2009"/>
                <a:ext cx="38" cy="32"/>
              </a:xfrm>
              <a:custGeom>
                <a:avLst/>
                <a:gdLst>
                  <a:gd name="T0" fmla="*/ 38 w 38"/>
                  <a:gd name="T1" fmla="*/ 0 h 32"/>
                  <a:gd name="T2" fmla="*/ 38 w 38"/>
                  <a:gd name="T3" fmla="*/ 16 h 32"/>
                  <a:gd name="T4" fmla="*/ 0 w 38"/>
                  <a:gd name="T5" fmla="*/ 32 h 32"/>
                  <a:gd name="T6" fmla="*/ 0 w 38"/>
                  <a:gd name="T7" fmla="*/ 12 h 32"/>
                  <a:gd name="T8" fmla="*/ 38 w 3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2">
                    <a:moveTo>
                      <a:pt x="38" y="0"/>
                    </a:moveTo>
                    <a:lnTo>
                      <a:pt x="38" y="16"/>
                    </a:lnTo>
                    <a:lnTo>
                      <a:pt x="0" y="32"/>
                    </a:lnTo>
                    <a:lnTo>
                      <a:pt x="0" y="12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1374"/>
              <p:cNvSpPr/>
              <p:nvPr/>
            </p:nvSpPr>
            <p:spPr bwMode="auto">
              <a:xfrm>
                <a:off x="5320" y="2097"/>
                <a:ext cx="42" cy="50"/>
              </a:xfrm>
              <a:custGeom>
                <a:avLst/>
                <a:gdLst>
                  <a:gd name="T0" fmla="*/ 0 w 42"/>
                  <a:gd name="T1" fmla="*/ 20 h 50"/>
                  <a:gd name="T2" fmla="*/ 42 w 42"/>
                  <a:gd name="T3" fmla="*/ 0 h 50"/>
                  <a:gd name="T4" fmla="*/ 42 w 42"/>
                  <a:gd name="T5" fmla="*/ 28 h 50"/>
                  <a:gd name="T6" fmla="*/ 0 w 42"/>
                  <a:gd name="T7" fmla="*/ 50 h 50"/>
                  <a:gd name="T8" fmla="*/ 0 w 42"/>
                  <a:gd name="T9" fmla="*/ 2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50">
                    <a:moveTo>
                      <a:pt x="0" y="20"/>
                    </a:moveTo>
                    <a:lnTo>
                      <a:pt x="42" y="0"/>
                    </a:lnTo>
                    <a:lnTo>
                      <a:pt x="42" y="28"/>
                    </a:lnTo>
                    <a:lnTo>
                      <a:pt x="0" y="50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1375"/>
              <p:cNvSpPr/>
              <p:nvPr/>
            </p:nvSpPr>
            <p:spPr bwMode="auto">
              <a:xfrm>
                <a:off x="5392" y="2063"/>
                <a:ext cx="50" cy="46"/>
              </a:xfrm>
              <a:custGeom>
                <a:avLst/>
                <a:gdLst>
                  <a:gd name="T0" fmla="*/ 0 w 50"/>
                  <a:gd name="T1" fmla="*/ 22 h 46"/>
                  <a:gd name="T2" fmla="*/ 50 w 50"/>
                  <a:gd name="T3" fmla="*/ 0 h 46"/>
                  <a:gd name="T4" fmla="*/ 50 w 50"/>
                  <a:gd name="T5" fmla="*/ 20 h 46"/>
                  <a:gd name="T6" fmla="*/ 0 w 50"/>
                  <a:gd name="T7" fmla="*/ 46 h 46"/>
                  <a:gd name="T8" fmla="*/ 0 w 50"/>
                  <a:gd name="T9" fmla="*/ 2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46">
                    <a:moveTo>
                      <a:pt x="0" y="22"/>
                    </a:moveTo>
                    <a:lnTo>
                      <a:pt x="50" y="0"/>
                    </a:lnTo>
                    <a:lnTo>
                      <a:pt x="50" y="20"/>
                    </a:lnTo>
                    <a:lnTo>
                      <a:pt x="0" y="46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1376"/>
              <p:cNvSpPr/>
              <p:nvPr/>
            </p:nvSpPr>
            <p:spPr bwMode="auto">
              <a:xfrm>
                <a:off x="5456" y="2049"/>
                <a:ext cx="18" cy="26"/>
              </a:xfrm>
              <a:custGeom>
                <a:avLst/>
                <a:gdLst>
                  <a:gd name="T0" fmla="*/ 18 w 18"/>
                  <a:gd name="T1" fmla="*/ 0 h 26"/>
                  <a:gd name="T2" fmla="*/ 18 w 18"/>
                  <a:gd name="T3" fmla="*/ 16 h 26"/>
                  <a:gd name="T4" fmla="*/ 0 w 18"/>
                  <a:gd name="T5" fmla="*/ 26 h 26"/>
                  <a:gd name="T6" fmla="*/ 0 w 18"/>
                  <a:gd name="T7" fmla="*/ 8 h 26"/>
                  <a:gd name="T8" fmla="*/ 18 w 18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16"/>
                    </a:lnTo>
                    <a:lnTo>
                      <a:pt x="0" y="26"/>
                    </a:lnTo>
                    <a:lnTo>
                      <a:pt x="0" y="8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1377"/>
              <p:cNvSpPr/>
              <p:nvPr/>
            </p:nvSpPr>
            <p:spPr bwMode="auto">
              <a:xfrm>
                <a:off x="5320" y="2159"/>
                <a:ext cx="24" cy="44"/>
              </a:xfrm>
              <a:custGeom>
                <a:avLst/>
                <a:gdLst>
                  <a:gd name="T0" fmla="*/ 0 w 24"/>
                  <a:gd name="T1" fmla="*/ 14 h 44"/>
                  <a:gd name="T2" fmla="*/ 24 w 24"/>
                  <a:gd name="T3" fmla="*/ 0 h 44"/>
                  <a:gd name="T4" fmla="*/ 24 w 24"/>
                  <a:gd name="T5" fmla="*/ 30 h 44"/>
                  <a:gd name="T6" fmla="*/ 0 w 24"/>
                  <a:gd name="T7" fmla="*/ 44 h 44"/>
                  <a:gd name="T8" fmla="*/ 0 w 24"/>
                  <a:gd name="T9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4">
                    <a:moveTo>
                      <a:pt x="0" y="14"/>
                    </a:moveTo>
                    <a:lnTo>
                      <a:pt x="24" y="0"/>
                    </a:lnTo>
                    <a:lnTo>
                      <a:pt x="24" y="30"/>
                    </a:lnTo>
                    <a:lnTo>
                      <a:pt x="0" y="4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1378"/>
              <p:cNvSpPr/>
              <p:nvPr/>
            </p:nvSpPr>
            <p:spPr bwMode="auto">
              <a:xfrm>
                <a:off x="5360" y="2133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24 h 46"/>
                  <a:gd name="T4" fmla="*/ 0 w 34"/>
                  <a:gd name="T5" fmla="*/ 46 h 46"/>
                  <a:gd name="T6" fmla="*/ 0 w 34"/>
                  <a:gd name="T7" fmla="*/ 18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24"/>
                    </a:lnTo>
                    <a:lnTo>
                      <a:pt x="0" y="46"/>
                    </a:lnTo>
                    <a:lnTo>
                      <a:pt x="0" y="18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1379"/>
              <p:cNvSpPr/>
              <p:nvPr/>
            </p:nvSpPr>
            <p:spPr bwMode="auto">
              <a:xfrm>
                <a:off x="5420" y="2113"/>
                <a:ext cx="12" cy="28"/>
              </a:xfrm>
              <a:custGeom>
                <a:avLst/>
                <a:gdLst>
                  <a:gd name="T0" fmla="*/ 0 w 12"/>
                  <a:gd name="T1" fmla="*/ 6 h 28"/>
                  <a:gd name="T2" fmla="*/ 12 w 12"/>
                  <a:gd name="T3" fmla="*/ 0 h 28"/>
                  <a:gd name="T4" fmla="*/ 12 w 12"/>
                  <a:gd name="T5" fmla="*/ 20 h 28"/>
                  <a:gd name="T6" fmla="*/ 0 w 12"/>
                  <a:gd name="T7" fmla="*/ 28 h 28"/>
                  <a:gd name="T8" fmla="*/ 0 w 12"/>
                  <a:gd name="T9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0" y="6"/>
                    </a:moveTo>
                    <a:lnTo>
                      <a:pt x="12" y="0"/>
                    </a:lnTo>
                    <a:lnTo>
                      <a:pt x="12" y="20"/>
                    </a:lnTo>
                    <a:lnTo>
                      <a:pt x="0" y="28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1380"/>
              <p:cNvSpPr/>
              <p:nvPr/>
            </p:nvSpPr>
            <p:spPr bwMode="auto">
              <a:xfrm>
                <a:off x="5446" y="2091"/>
                <a:ext cx="28" cy="32"/>
              </a:xfrm>
              <a:custGeom>
                <a:avLst/>
                <a:gdLst>
                  <a:gd name="T0" fmla="*/ 28 w 28"/>
                  <a:gd name="T1" fmla="*/ 0 h 32"/>
                  <a:gd name="T2" fmla="*/ 28 w 28"/>
                  <a:gd name="T3" fmla="*/ 16 h 32"/>
                  <a:gd name="T4" fmla="*/ 0 w 28"/>
                  <a:gd name="T5" fmla="*/ 32 h 32"/>
                  <a:gd name="T6" fmla="*/ 0 w 28"/>
                  <a:gd name="T7" fmla="*/ 14 h 32"/>
                  <a:gd name="T8" fmla="*/ 28 w 2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2">
                    <a:moveTo>
                      <a:pt x="28" y="0"/>
                    </a:moveTo>
                    <a:lnTo>
                      <a:pt x="28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1381"/>
              <p:cNvSpPr/>
              <p:nvPr/>
            </p:nvSpPr>
            <p:spPr bwMode="auto">
              <a:xfrm>
                <a:off x="5320" y="2201"/>
                <a:ext cx="40" cy="54"/>
              </a:xfrm>
              <a:custGeom>
                <a:avLst/>
                <a:gdLst>
                  <a:gd name="T0" fmla="*/ 0 w 40"/>
                  <a:gd name="T1" fmla="*/ 22 h 54"/>
                  <a:gd name="T2" fmla="*/ 40 w 40"/>
                  <a:gd name="T3" fmla="*/ 0 h 54"/>
                  <a:gd name="T4" fmla="*/ 40 w 40"/>
                  <a:gd name="T5" fmla="*/ 26 h 54"/>
                  <a:gd name="T6" fmla="*/ 0 w 40"/>
                  <a:gd name="T7" fmla="*/ 54 h 54"/>
                  <a:gd name="T8" fmla="*/ 0 w 40"/>
                  <a:gd name="T9" fmla="*/ 2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4">
                    <a:moveTo>
                      <a:pt x="0" y="22"/>
                    </a:moveTo>
                    <a:lnTo>
                      <a:pt x="40" y="0"/>
                    </a:lnTo>
                    <a:lnTo>
                      <a:pt x="40" y="26"/>
                    </a:lnTo>
                    <a:lnTo>
                      <a:pt x="0" y="54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1382"/>
              <p:cNvSpPr/>
              <p:nvPr/>
            </p:nvSpPr>
            <p:spPr bwMode="auto">
              <a:xfrm>
                <a:off x="5374" y="2171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22 h 46"/>
                  <a:gd name="T4" fmla="*/ 0 w 34"/>
                  <a:gd name="T5" fmla="*/ 46 h 46"/>
                  <a:gd name="T6" fmla="*/ 0 w 34"/>
                  <a:gd name="T7" fmla="*/ 20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22"/>
                    </a:lnTo>
                    <a:lnTo>
                      <a:pt x="0" y="46"/>
                    </a:lnTo>
                    <a:lnTo>
                      <a:pt x="0" y="2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1383"/>
              <p:cNvSpPr/>
              <p:nvPr/>
            </p:nvSpPr>
            <p:spPr bwMode="auto">
              <a:xfrm>
                <a:off x="5424" y="2133"/>
                <a:ext cx="50" cy="50"/>
              </a:xfrm>
              <a:custGeom>
                <a:avLst/>
                <a:gdLst>
                  <a:gd name="T0" fmla="*/ 50 w 50"/>
                  <a:gd name="T1" fmla="*/ 0 h 50"/>
                  <a:gd name="T2" fmla="*/ 50 w 50"/>
                  <a:gd name="T3" fmla="*/ 16 h 50"/>
                  <a:gd name="T4" fmla="*/ 0 w 50"/>
                  <a:gd name="T5" fmla="*/ 50 h 50"/>
                  <a:gd name="T6" fmla="*/ 0 w 50"/>
                  <a:gd name="T7" fmla="*/ 30 h 50"/>
                  <a:gd name="T8" fmla="*/ 50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50" y="0"/>
                    </a:moveTo>
                    <a:lnTo>
                      <a:pt x="50" y="16"/>
                    </a:lnTo>
                    <a:lnTo>
                      <a:pt x="0" y="50"/>
                    </a:lnTo>
                    <a:lnTo>
                      <a:pt x="0" y="30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1384"/>
              <p:cNvSpPr/>
              <p:nvPr/>
            </p:nvSpPr>
            <p:spPr bwMode="auto">
              <a:xfrm>
                <a:off x="5320" y="2259"/>
                <a:ext cx="22" cy="46"/>
              </a:xfrm>
              <a:custGeom>
                <a:avLst/>
                <a:gdLst>
                  <a:gd name="T0" fmla="*/ 0 w 22"/>
                  <a:gd name="T1" fmla="*/ 16 h 46"/>
                  <a:gd name="T2" fmla="*/ 22 w 22"/>
                  <a:gd name="T3" fmla="*/ 0 h 46"/>
                  <a:gd name="T4" fmla="*/ 22 w 22"/>
                  <a:gd name="T5" fmla="*/ 30 h 46"/>
                  <a:gd name="T6" fmla="*/ 0 w 22"/>
                  <a:gd name="T7" fmla="*/ 46 h 46"/>
                  <a:gd name="T8" fmla="*/ 0 w 22"/>
                  <a:gd name="T9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46">
                    <a:moveTo>
                      <a:pt x="0" y="16"/>
                    </a:moveTo>
                    <a:lnTo>
                      <a:pt x="22" y="0"/>
                    </a:lnTo>
                    <a:lnTo>
                      <a:pt x="22" y="30"/>
                    </a:lnTo>
                    <a:lnTo>
                      <a:pt x="0" y="4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1385"/>
              <p:cNvSpPr/>
              <p:nvPr/>
            </p:nvSpPr>
            <p:spPr bwMode="auto">
              <a:xfrm>
                <a:off x="5358" y="2195"/>
                <a:ext cx="82" cy="82"/>
              </a:xfrm>
              <a:custGeom>
                <a:avLst/>
                <a:gdLst>
                  <a:gd name="T0" fmla="*/ 82 w 82"/>
                  <a:gd name="T1" fmla="*/ 0 h 82"/>
                  <a:gd name="T2" fmla="*/ 82 w 82"/>
                  <a:gd name="T3" fmla="*/ 20 h 82"/>
                  <a:gd name="T4" fmla="*/ 0 w 82"/>
                  <a:gd name="T5" fmla="*/ 82 h 82"/>
                  <a:gd name="T6" fmla="*/ 0 w 82"/>
                  <a:gd name="T7" fmla="*/ 54 h 82"/>
                  <a:gd name="T8" fmla="*/ 82 w 82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82">
                    <a:moveTo>
                      <a:pt x="82" y="0"/>
                    </a:moveTo>
                    <a:lnTo>
                      <a:pt x="82" y="20"/>
                    </a:lnTo>
                    <a:lnTo>
                      <a:pt x="0" y="82"/>
                    </a:lnTo>
                    <a:lnTo>
                      <a:pt x="0" y="54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1386"/>
              <p:cNvSpPr/>
              <p:nvPr/>
            </p:nvSpPr>
            <p:spPr bwMode="auto">
              <a:xfrm>
                <a:off x="5454" y="2173"/>
                <a:ext cx="20" cy="30"/>
              </a:xfrm>
              <a:custGeom>
                <a:avLst/>
                <a:gdLst>
                  <a:gd name="T0" fmla="*/ 20 w 20"/>
                  <a:gd name="T1" fmla="*/ 0 h 30"/>
                  <a:gd name="T2" fmla="*/ 20 w 20"/>
                  <a:gd name="T3" fmla="*/ 16 h 30"/>
                  <a:gd name="T4" fmla="*/ 0 w 20"/>
                  <a:gd name="T5" fmla="*/ 30 h 30"/>
                  <a:gd name="T6" fmla="*/ 0 w 20"/>
                  <a:gd name="T7" fmla="*/ 12 h 30"/>
                  <a:gd name="T8" fmla="*/ 20 w 2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0">
                    <a:moveTo>
                      <a:pt x="20" y="0"/>
                    </a:moveTo>
                    <a:lnTo>
                      <a:pt x="20" y="16"/>
                    </a:lnTo>
                    <a:lnTo>
                      <a:pt x="0" y="30"/>
                    </a:lnTo>
                    <a:lnTo>
                      <a:pt x="0" y="12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1387"/>
              <p:cNvSpPr/>
              <p:nvPr/>
            </p:nvSpPr>
            <p:spPr bwMode="auto">
              <a:xfrm>
                <a:off x="5392" y="2259"/>
                <a:ext cx="20" cy="38"/>
              </a:xfrm>
              <a:custGeom>
                <a:avLst/>
                <a:gdLst>
                  <a:gd name="T0" fmla="*/ 20 w 20"/>
                  <a:gd name="T1" fmla="*/ 0 h 38"/>
                  <a:gd name="T2" fmla="*/ 20 w 20"/>
                  <a:gd name="T3" fmla="*/ 22 h 38"/>
                  <a:gd name="T4" fmla="*/ 0 w 20"/>
                  <a:gd name="T5" fmla="*/ 38 h 38"/>
                  <a:gd name="T6" fmla="*/ 0 w 20"/>
                  <a:gd name="T7" fmla="*/ 14 h 38"/>
                  <a:gd name="T8" fmla="*/ 20 w 20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8">
                    <a:moveTo>
                      <a:pt x="20" y="0"/>
                    </a:moveTo>
                    <a:lnTo>
                      <a:pt x="20" y="22"/>
                    </a:lnTo>
                    <a:lnTo>
                      <a:pt x="0" y="38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1388"/>
              <p:cNvSpPr/>
              <p:nvPr/>
            </p:nvSpPr>
            <p:spPr bwMode="auto">
              <a:xfrm>
                <a:off x="5454" y="2215"/>
                <a:ext cx="20" cy="32"/>
              </a:xfrm>
              <a:custGeom>
                <a:avLst/>
                <a:gdLst>
                  <a:gd name="T0" fmla="*/ 20 w 20"/>
                  <a:gd name="T1" fmla="*/ 0 h 32"/>
                  <a:gd name="T2" fmla="*/ 20 w 20"/>
                  <a:gd name="T3" fmla="*/ 16 h 32"/>
                  <a:gd name="T4" fmla="*/ 0 w 20"/>
                  <a:gd name="T5" fmla="*/ 32 h 32"/>
                  <a:gd name="T6" fmla="*/ 0 w 20"/>
                  <a:gd name="T7" fmla="*/ 14 h 32"/>
                  <a:gd name="T8" fmla="*/ 20 w 20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2">
                    <a:moveTo>
                      <a:pt x="20" y="0"/>
                    </a:moveTo>
                    <a:lnTo>
                      <a:pt x="20" y="16"/>
                    </a:lnTo>
                    <a:lnTo>
                      <a:pt x="0" y="32"/>
                    </a:lnTo>
                    <a:lnTo>
                      <a:pt x="0" y="14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1389"/>
              <p:cNvSpPr/>
              <p:nvPr/>
            </p:nvSpPr>
            <p:spPr bwMode="auto">
              <a:xfrm>
                <a:off x="5320" y="2349"/>
                <a:ext cx="32" cy="56"/>
              </a:xfrm>
              <a:custGeom>
                <a:avLst/>
                <a:gdLst>
                  <a:gd name="T0" fmla="*/ 0 w 32"/>
                  <a:gd name="T1" fmla="*/ 26 h 56"/>
                  <a:gd name="T2" fmla="*/ 32 w 32"/>
                  <a:gd name="T3" fmla="*/ 0 h 56"/>
                  <a:gd name="T4" fmla="*/ 32 w 32"/>
                  <a:gd name="T5" fmla="*/ 28 h 56"/>
                  <a:gd name="T6" fmla="*/ 0 w 32"/>
                  <a:gd name="T7" fmla="*/ 56 h 56"/>
                  <a:gd name="T8" fmla="*/ 0 w 32"/>
                  <a:gd name="T9" fmla="*/ 2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6">
                    <a:moveTo>
                      <a:pt x="0" y="26"/>
                    </a:moveTo>
                    <a:lnTo>
                      <a:pt x="32" y="0"/>
                    </a:lnTo>
                    <a:lnTo>
                      <a:pt x="32" y="28"/>
                    </a:lnTo>
                    <a:lnTo>
                      <a:pt x="0" y="5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1390"/>
              <p:cNvSpPr/>
              <p:nvPr/>
            </p:nvSpPr>
            <p:spPr bwMode="auto">
              <a:xfrm>
                <a:off x="5366" y="2293"/>
                <a:ext cx="58" cy="70"/>
              </a:xfrm>
              <a:custGeom>
                <a:avLst/>
                <a:gdLst>
                  <a:gd name="T0" fmla="*/ 58 w 58"/>
                  <a:gd name="T1" fmla="*/ 0 h 70"/>
                  <a:gd name="T2" fmla="*/ 58 w 58"/>
                  <a:gd name="T3" fmla="*/ 20 h 70"/>
                  <a:gd name="T4" fmla="*/ 0 w 58"/>
                  <a:gd name="T5" fmla="*/ 70 h 70"/>
                  <a:gd name="T6" fmla="*/ 0 w 58"/>
                  <a:gd name="T7" fmla="*/ 44 h 70"/>
                  <a:gd name="T8" fmla="*/ 58 w 58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70">
                    <a:moveTo>
                      <a:pt x="58" y="0"/>
                    </a:moveTo>
                    <a:lnTo>
                      <a:pt x="58" y="20"/>
                    </a:lnTo>
                    <a:lnTo>
                      <a:pt x="0" y="70"/>
                    </a:lnTo>
                    <a:lnTo>
                      <a:pt x="0" y="44"/>
                    </a:lnTo>
                    <a:lnTo>
                      <a:pt x="5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1391"/>
              <p:cNvSpPr/>
              <p:nvPr/>
            </p:nvSpPr>
            <p:spPr bwMode="auto">
              <a:xfrm>
                <a:off x="5440" y="2255"/>
                <a:ext cx="34" cy="46"/>
              </a:xfrm>
              <a:custGeom>
                <a:avLst/>
                <a:gdLst>
                  <a:gd name="T0" fmla="*/ 34 w 34"/>
                  <a:gd name="T1" fmla="*/ 0 h 46"/>
                  <a:gd name="T2" fmla="*/ 34 w 34"/>
                  <a:gd name="T3" fmla="*/ 14 h 46"/>
                  <a:gd name="T4" fmla="*/ 0 w 34"/>
                  <a:gd name="T5" fmla="*/ 46 h 46"/>
                  <a:gd name="T6" fmla="*/ 0 w 34"/>
                  <a:gd name="T7" fmla="*/ 26 h 46"/>
                  <a:gd name="T8" fmla="*/ 34 w 34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6">
                    <a:moveTo>
                      <a:pt x="34" y="0"/>
                    </a:moveTo>
                    <a:lnTo>
                      <a:pt x="34" y="14"/>
                    </a:lnTo>
                    <a:lnTo>
                      <a:pt x="0" y="46"/>
                    </a:lnTo>
                    <a:lnTo>
                      <a:pt x="0" y="26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1392"/>
              <p:cNvSpPr/>
              <p:nvPr/>
            </p:nvSpPr>
            <p:spPr bwMode="auto">
              <a:xfrm>
                <a:off x="5320" y="2409"/>
                <a:ext cx="16" cy="46"/>
              </a:xfrm>
              <a:custGeom>
                <a:avLst/>
                <a:gdLst>
                  <a:gd name="T0" fmla="*/ 0 w 16"/>
                  <a:gd name="T1" fmla="*/ 14 h 46"/>
                  <a:gd name="T2" fmla="*/ 16 w 16"/>
                  <a:gd name="T3" fmla="*/ 0 h 46"/>
                  <a:gd name="T4" fmla="*/ 16 w 16"/>
                  <a:gd name="T5" fmla="*/ 30 h 46"/>
                  <a:gd name="T6" fmla="*/ 0 w 16"/>
                  <a:gd name="T7" fmla="*/ 46 h 46"/>
                  <a:gd name="T8" fmla="*/ 0 w 16"/>
                  <a:gd name="T9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6">
                    <a:moveTo>
                      <a:pt x="0" y="14"/>
                    </a:moveTo>
                    <a:lnTo>
                      <a:pt x="16" y="0"/>
                    </a:lnTo>
                    <a:lnTo>
                      <a:pt x="16" y="30"/>
                    </a:lnTo>
                    <a:lnTo>
                      <a:pt x="0" y="4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1393"/>
              <p:cNvSpPr/>
              <p:nvPr/>
            </p:nvSpPr>
            <p:spPr bwMode="auto">
              <a:xfrm>
                <a:off x="5352" y="2351"/>
                <a:ext cx="54" cy="74"/>
              </a:xfrm>
              <a:custGeom>
                <a:avLst/>
                <a:gdLst>
                  <a:gd name="T0" fmla="*/ 54 w 54"/>
                  <a:gd name="T1" fmla="*/ 0 h 74"/>
                  <a:gd name="T2" fmla="*/ 54 w 54"/>
                  <a:gd name="T3" fmla="*/ 22 h 74"/>
                  <a:gd name="T4" fmla="*/ 0 w 54"/>
                  <a:gd name="T5" fmla="*/ 74 h 74"/>
                  <a:gd name="T6" fmla="*/ 0 w 54"/>
                  <a:gd name="T7" fmla="*/ 46 h 74"/>
                  <a:gd name="T8" fmla="*/ 54 w 54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4">
                    <a:moveTo>
                      <a:pt x="54" y="0"/>
                    </a:moveTo>
                    <a:lnTo>
                      <a:pt x="54" y="22"/>
                    </a:lnTo>
                    <a:lnTo>
                      <a:pt x="0" y="74"/>
                    </a:lnTo>
                    <a:lnTo>
                      <a:pt x="0" y="46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1394"/>
              <p:cNvSpPr/>
              <p:nvPr/>
            </p:nvSpPr>
            <p:spPr bwMode="auto">
              <a:xfrm>
                <a:off x="5422" y="2295"/>
                <a:ext cx="52" cy="64"/>
              </a:xfrm>
              <a:custGeom>
                <a:avLst/>
                <a:gdLst>
                  <a:gd name="T0" fmla="*/ 52 w 52"/>
                  <a:gd name="T1" fmla="*/ 0 h 64"/>
                  <a:gd name="T2" fmla="*/ 52 w 52"/>
                  <a:gd name="T3" fmla="*/ 16 h 64"/>
                  <a:gd name="T4" fmla="*/ 0 w 52"/>
                  <a:gd name="T5" fmla="*/ 64 h 64"/>
                  <a:gd name="T6" fmla="*/ 0 w 52"/>
                  <a:gd name="T7" fmla="*/ 44 h 64"/>
                  <a:gd name="T8" fmla="*/ 52 w 52"/>
                  <a:gd name="T9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4">
                    <a:moveTo>
                      <a:pt x="52" y="0"/>
                    </a:moveTo>
                    <a:lnTo>
                      <a:pt x="52" y="16"/>
                    </a:lnTo>
                    <a:lnTo>
                      <a:pt x="0" y="64"/>
                    </a:lnTo>
                    <a:lnTo>
                      <a:pt x="0" y="4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7" name="Freeform 1395"/>
              <p:cNvSpPr/>
              <p:nvPr/>
            </p:nvSpPr>
            <p:spPr bwMode="auto">
              <a:xfrm>
                <a:off x="5320" y="2443"/>
                <a:ext cx="38" cy="64"/>
              </a:xfrm>
              <a:custGeom>
                <a:avLst/>
                <a:gdLst>
                  <a:gd name="T0" fmla="*/ 0 w 38"/>
                  <a:gd name="T1" fmla="*/ 34 h 64"/>
                  <a:gd name="T2" fmla="*/ 38 w 38"/>
                  <a:gd name="T3" fmla="*/ 0 h 64"/>
                  <a:gd name="T4" fmla="*/ 38 w 38"/>
                  <a:gd name="T5" fmla="*/ 28 h 64"/>
                  <a:gd name="T6" fmla="*/ 0 w 38"/>
                  <a:gd name="T7" fmla="*/ 64 h 64"/>
                  <a:gd name="T8" fmla="*/ 0 w 38"/>
                  <a:gd name="T9" fmla="*/ 3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64">
                    <a:moveTo>
                      <a:pt x="0" y="34"/>
                    </a:moveTo>
                    <a:lnTo>
                      <a:pt x="38" y="0"/>
                    </a:lnTo>
                    <a:lnTo>
                      <a:pt x="38" y="28"/>
                    </a:lnTo>
                    <a:lnTo>
                      <a:pt x="0" y="64"/>
                    </a:lnTo>
                    <a:lnTo>
                      <a:pt x="0" y="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8" name="Freeform 1396"/>
              <p:cNvSpPr/>
              <p:nvPr/>
            </p:nvSpPr>
            <p:spPr bwMode="auto">
              <a:xfrm>
                <a:off x="5372" y="2415"/>
                <a:ext cx="16" cy="40"/>
              </a:xfrm>
              <a:custGeom>
                <a:avLst/>
                <a:gdLst>
                  <a:gd name="T0" fmla="*/ 0 w 16"/>
                  <a:gd name="T1" fmla="*/ 14 h 40"/>
                  <a:gd name="T2" fmla="*/ 16 w 16"/>
                  <a:gd name="T3" fmla="*/ 0 h 40"/>
                  <a:gd name="T4" fmla="*/ 16 w 16"/>
                  <a:gd name="T5" fmla="*/ 24 h 40"/>
                  <a:gd name="T6" fmla="*/ 0 w 16"/>
                  <a:gd name="T7" fmla="*/ 40 h 40"/>
                  <a:gd name="T8" fmla="*/ 0 w 16"/>
                  <a:gd name="T9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0" y="14"/>
                    </a:moveTo>
                    <a:lnTo>
                      <a:pt x="16" y="0"/>
                    </a:lnTo>
                    <a:lnTo>
                      <a:pt x="16" y="24"/>
                    </a:lnTo>
                    <a:lnTo>
                      <a:pt x="0" y="40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1397"/>
              <p:cNvSpPr/>
              <p:nvPr/>
            </p:nvSpPr>
            <p:spPr bwMode="auto">
              <a:xfrm>
                <a:off x="5402" y="2375"/>
                <a:ext cx="30" cy="50"/>
              </a:xfrm>
              <a:custGeom>
                <a:avLst/>
                <a:gdLst>
                  <a:gd name="T0" fmla="*/ 30 w 30"/>
                  <a:gd name="T1" fmla="*/ 0 h 50"/>
                  <a:gd name="T2" fmla="*/ 30 w 30"/>
                  <a:gd name="T3" fmla="*/ 20 h 50"/>
                  <a:gd name="T4" fmla="*/ 0 w 30"/>
                  <a:gd name="T5" fmla="*/ 50 h 50"/>
                  <a:gd name="T6" fmla="*/ 0 w 30"/>
                  <a:gd name="T7" fmla="*/ 26 h 50"/>
                  <a:gd name="T8" fmla="*/ 30 w 3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50">
                    <a:moveTo>
                      <a:pt x="30" y="0"/>
                    </a:moveTo>
                    <a:lnTo>
                      <a:pt x="30" y="20"/>
                    </a:lnTo>
                    <a:lnTo>
                      <a:pt x="0" y="50"/>
                    </a:lnTo>
                    <a:lnTo>
                      <a:pt x="0" y="26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1398"/>
              <p:cNvSpPr/>
              <p:nvPr/>
            </p:nvSpPr>
            <p:spPr bwMode="auto">
              <a:xfrm>
                <a:off x="5446" y="2337"/>
                <a:ext cx="28" cy="44"/>
              </a:xfrm>
              <a:custGeom>
                <a:avLst/>
                <a:gdLst>
                  <a:gd name="T0" fmla="*/ 28 w 28"/>
                  <a:gd name="T1" fmla="*/ 0 h 44"/>
                  <a:gd name="T2" fmla="*/ 28 w 28"/>
                  <a:gd name="T3" fmla="*/ 16 h 44"/>
                  <a:gd name="T4" fmla="*/ 0 w 28"/>
                  <a:gd name="T5" fmla="*/ 44 h 44"/>
                  <a:gd name="T6" fmla="*/ 0 w 28"/>
                  <a:gd name="T7" fmla="*/ 24 h 44"/>
                  <a:gd name="T8" fmla="*/ 28 w 28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4">
                    <a:moveTo>
                      <a:pt x="28" y="0"/>
                    </a:moveTo>
                    <a:lnTo>
                      <a:pt x="28" y="16"/>
                    </a:lnTo>
                    <a:lnTo>
                      <a:pt x="0" y="44"/>
                    </a:lnTo>
                    <a:lnTo>
                      <a:pt x="0" y="24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1399"/>
              <p:cNvSpPr/>
              <p:nvPr/>
            </p:nvSpPr>
            <p:spPr bwMode="auto">
              <a:xfrm>
                <a:off x="5320" y="2499"/>
                <a:ext cx="26" cy="58"/>
              </a:xfrm>
              <a:custGeom>
                <a:avLst/>
                <a:gdLst>
                  <a:gd name="T0" fmla="*/ 0 w 26"/>
                  <a:gd name="T1" fmla="*/ 26 h 58"/>
                  <a:gd name="T2" fmla="*/ 26 w 26"/>
                  <a:gd name="T3" fmla="*/ 0 h 58"/>
                  <a:gd name="T4" fmla="*/ 26 w 26"/>
                  <a:gd name="T5" fmla="*/ 30 h 58"/>
                  <a:gd name="T6" fmla="*/ 0 w 26"/>
                  <a:gd name="T7" fmla="*/ 58 h 58"/>
                  <a:gd name="T8" fmla="*/ 0 w 26"/>
                  <a:gd name="T9" fmla="*/ 2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8">
                    <a:moveTo>
                      <a:pt x="0" y="26"/>
                    </a:moveTo>
                    <a:lnTo>
                      <a:pt x="26" y="0"/>
                    </a:lnTo>
                    <a:lnTo>
                      <a:pt x="26" y="30"/>
                    </a:lnTo>
                    <a:lnTo>
                      <a:pt x="0" y="58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1400"/>
              <p:cNvSpPr/>
              <p:nvPr/>
            </p:nvSpPr>
            <p:spPr bwMode="auto">
              <a:xfrm>
                <a:off x="5362" y="2429"/>
                <a:ext cx="56" cy="82"/>
              </a:xfrm>
              <a:custGeom>
                <a:avLst/>
                <a:gdLst>
                  <a:gd name="T0" fmla="*/ 56 w 56"/>
                  <a:gd name="T1" fmla="*/ 0 h 82"/>
                  <a:gd name="T2" fmla="*/ 56 w 56"/>
                  <a:gd name="T3" fmla="*/ 22 h 82"/>
                  <a:gd name="T4" fmla="*/ 0 w 56"/>
                  <a:gd name="T5" fmla="*/ 82 h 82"/>
                  <a:gd name="T6" fmla="*/ 0 w 56"/>
                  <a:gd name="T7" fmla="*/ 56 h 82"/>
                  <a:gd name="T8" fmla="*/ 56 w 56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82">
                    <a:moveTo>
                      <a:pt x="56" y="0"/>
                    </a:moveTo>
                    <a:lnTo>
                      <a:pt x="56" y="22"/>
                    </a:lnTo>
                    <a:lnTo>
                      <a:pt x="0" y="82"/>
                    </a:lnTo>
                    <a:lnTo>
                      <a:pt x="0" y="56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1401"/>
              <p:cNvSpPr/>
              <p:nvPr/>
            </p:nvSpPr>
            <p:spPr bwMode="auto">
              <a:xfrm>
                <a:off x="5434" y="2375"/>
                <a:ext cx="40" cy="60"/>
              </a:xfrm>
              <a:custGeom>
                <a:avLst/>
                <a:gdLst>
                  <a:gd name="T0" fmla="*/ 40 w 40"/>
                  <a:gd name="T1" fmla="*/ 0 h 60"/>
                  <a:gd name="T2" fmla="*/ 40 w 40"/>
                  <a:gd name="T3" fmla="*/ 16 h 60"/>
                  <a:gd name="T4" fmla="*/ 0 w 40"/>
                  <a:gd name="T5" fmla="*/ 60 h 60"/>
                  <a:gd name="T6" fmla="*/ 0 w 40"/>
                  <a:gd name="T7" fmla="*/ 40 h 60"/>
                  <a:gd name="T8" fmla="*/ 40 w 40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60">
                    <a:moveTo>
                      <a:pt x="40" y="0"/>
                    </a:moveTo>
                    <a:lnTo>
                      <a:pt x="40" y="16"/>
                    </a:lnTo>
                    <a:lnTo>
                      <a:pt x="0" y="60"/>
                    </a:lnTo>
                    <a:lnTo>
                      <a:pt x="0" y="4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1402"/>
              <p:cNvSpPr/>
              <p:nvPr/>
            </p:nvSpPr>
            <p:spPr bwMode="auto">
              <a:xfrm>
                <a:off x="5320" y="2489"/>
                <a:ext cx="84" cy="118"/>
              </a:xfrm>
              <a:custGeom>
                <a:avLst/>
                <a:gdLst>
                  <a:gd name="T0" fmla="*/ 0 w 84"/>
                  <a:gd name="T1" fmla="*/ 86 h 118"/>
                  <a:gd name="T2" fmla="*/ 84 w 84"/>
                  <a:gd name="T3" fmla="*/ 0 h 118"/>
                  <a:gd name="T4" fmla="*/ 84 w 84"/>
                  <a:gd name="T5" fmla="*/ 22 h 118"/>
                  <a:gd name="T6" fmla="*/ 0 w 84"/>
                  <a:gd name="T7" fmla="*/ 118 h 118"/>
                  <a:gd name="T8" fmla="*/ 0 w 84"/>
                  <a:gd name="T9" fmla="*/ 86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4" h="118">
                    <a:moveTo>
                      <a:pt x="0" y="86"/>
                    </a:moveTo>
                    <a:lnTo>
                      <a:pt x="84" y="0"/>
                    </a:lnTo>
                    <a:lnTo>
                      <a:pt x="84" y="22"/>
                    </a:lnTo>
                    <a:lnTo>
                      <a:pt x="0" y="118"/>
                    </a:lnTo>
                    <a:lnTo>
                      <a:pt x="0" y="8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1403"/>
              <p:cNvSpPr/>
              <p:nvPr/>
            </p:nvSpPr>
            <p:spPr bwMode="auto">
              <a:xfrm>
                <a:off x="5418" y="2445"/>
                <a:ext cx="28" cy="50"/>
              </a:xfrm>
              <a:custGeom>
                <a:avLst/>
                <a:gdLst>
                  <a:gd name="T0" fmla="*/ 0 w 28"/>
                  <a:gd name="T1" fmla="*/ 28 h 50"/>
                  <a:gd name="T2" fmla="*/ 28 w 28"/>
                  <a:gd name="T3" fmla="*/ 0 h 50"/>
                  <a:gd name="T4" fmla="*/ 28 w 28"/>
                  <a:gd name="T5" fmla="*/ 18 h 50"/>
                  <a:gd name="T6" fmla="*/ 0 w 28"/>
                  <a:gd name="T7" fmla="*/ 50 h 50"/>
                  <a:gd name="T8" fmla="*/ 0 w 28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50">
                    <a:moveTo>
                      <a:pt x="0" y="28"/>
                    </a:moveTo>
                    <a:lnTo>
                      <a:pt x="28" y="0"/>
                    </a:lnTo>
                    <a:lnTo>
                      <a:pt x="28" y="18"/>
                    </a:lnTo>
                    <a:lnTo>
                      <a:pt x="0" y="50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1404"/>
              <p:cNvSpPr/>
              <p:nvPr/>
            </p:nvSpPr>
            <p:spPr bwMode="auto">
              <a:xfrm>
                <a:off x="5462" y="2417"/>
                <a:ext cx="12" cy="30"/>
              </a:xfrm>
              <a:custGeom>
                <a:avLst/>
                <a:gdLst>
                  <a:gd name="T0" fmla="*/ 12 w 12"/>
                  <a:gd name="T1" fmla="*/ 0 h 30"/>
                  <a:gd name="T2" fmla="*/ 12 w 12"/>
                  <a:gd name="T3" fmla="*/ 16 h 30"/>
                  <a:gd name="T4" fmla="*/ 0 w 12"/>
                  <a:gd name="T5" fmla="*/ 30 h 30"/>
                  <a:gd name="T6" fmla="*/ 0 w 12"/>
                  <a:gd name="T7" fmla="*/ 12 h 30"/>
                  <a:gd name="T8" fmla="*/ 12 w 12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0">
                    <a:moveTo>
                      <a:pt x="12" y="0"/>
                    </a:moveTo>
                    <a:lnTo>
                      <a:pt x="12" y="16"/>
                    </a:lnTo>
                    <a:lnTo>
                      <a:pt x="0" y="30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1405"/>
              <p:cNvSpPr/>
              <p:nvPr/>
            </p:nvSpPr>
            <p:spPr bwMode="auto">
              <a:xfrm>
                <a:off x="5350" y="2567"/>
                <a:ext cx="22" cy="54"/>
              </a:xfrm>
              <a:custGeom>
                <a:avLst/>
                <a:gdLst>
                  <a:gd name="T0" fmla="*/ 0 w 22"/>
                  <a:gd name="T1" fmla="*/ 24 h 54"/>
                  <a:gd name="T2" fmla="*/ 22 w 22"/>
                  <a:gd name="T3" fmla="*/ 0 h 54"/>
                  <a:gd name="T4" fmla="*/ 22 w 22"/>
                  <a:gd name="T5" fmla="*/ 26 h 54"/>
                  <a:gd name="T6" fmla="*/ 0 w 22"/>
                  <a:gd name="T7" fmla="*/ 54 h 54"/>
                  <a:gd name="T8" fmla="*/ 0 w 22"/>
                  <a:gd name="T9" fmla="*/ 2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4">
                    <a:moveTo>
                      <a:pt x="0" y="24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1406"/>
              <p:cNvSpPr/>
              <p:nvPr/>
            </p:nvSpPr>
            <p:spPr bwMode="auto">
              <a:xfrm>
                <a:off x="5388" y="2457"/>
                <a:ext cx="86" cy="118"/>
              </a:xfrm>
              <a:custGeom>
                <a:avLst/>
                <a:gdLst>
                  <a:gd name="T0" fmla="*/ 86 w 86"/>
                  <a:gd name="T1" fmla="*/ 0 h 118"/>
                  <a:gd name="T2" fmla="*/ 86 w 86"/>
                  <a:gd name="T3" fmla="*/ 16 h 118"/>
                  <a:gd name="T4" fmla="*/ 0 w 86"/>
                  <a:gd name="T5" fmla="*/ 118 h 118"/>
                  <a:gd name="T6" fmla="*/ 0 w 86"/>
                  <a:gd name="T7" fmla="*/ 94 h 118"/>
                  <a:gd name="T8" fmla="*/ 86 w 86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118">
                    <a:moveTo>
                      <a:pt x="86" y="0"/>
                    </a:moveTo>
                    <a:lnTo>
                      <a:pt x="86" y="16"/>
                    </a:lnTo>
                    <a:lnTo>
                      <a:pt x="0" y="118"/>
                    </a:lnTo>
                    <a:lnTo>
                      <a:pt x="0" y="94"/>
                    </a:lnTo>
                    <a:lnTo>
                      <a:pt x="8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1407"/>
              <p:cNvSpPr/>
              <p:nvPr/>
            </p:nvSpPr>
            <p:spPr bwMode="auto">
              <a:xfrm>
                <a:off x="5422" y="2499"/>
                <a:ext cx="52" cy="80"/>
              </a:xfrm>
              <a:custGeom>
                <a:avLst/>
                <a:gdLst>
                  <a:gd name="T0" fmla="*/ 52 w 52"/>
                  <a:gd name="T1" fmla="*/ 0 h 80"/>
                  <a:gd name="T2" fmla="*/ 52 w 52"/>
                  <a:gd name="T3" fmla="*/ 16 h 80"/>
                  <a:gd name="T4" fmla="*/ 0 w 52"/>
                  <a:gd name="T5" fmla="*/ 80 h 80"/>
                  <a:gd name="T6" fmla="*/ 0 w 52"/>
                  <a:gd name="T7" fmla="*/ 60 h 80"/>
                  <a:gd name="T8" fmla="*/ 52 w 52"/>
                  <a:gd name="T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80">
                    <a:moveTo>
                      <a:pt x="52" y="0"/>
                    </a:moveTo>
                    <a:lnTo>
                      <a:pt x="52" y="16"/>
                    </a:lnTo>
                    <a:lnTo>
                      <a:pt x="0" y="80"/>
                    </a:lnTo>
                    <a:lnTo>
                      <a:pt x="0" y="6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Rectangle 1408"/>
              <p:cNvSpPr>
                <a:spLocks noChangeArrowheads="1"/>
              </p:cNvSpPr>
              <p:nvPr/>
            </p:nvSpPr>
            <p:spPr bwMode="auto">
              <a:xfrm>
                <a:off x="5424" y="189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Rectangle 1409"/>
              <p:cNvSpPr>
                <a:spLocks noChangeArrowheads="1"/>
              </p:cNvSpPr>
              <p:nvPr/>
            </p:nvSpPr>
            <p:spPr bwMode="auto">
              <a:xfrm>
                <a:off x="5424" y="1890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1410"/>
              <p:cNvSpPr/>
              <p:nvPr/>
            </p:nvSpPr>
            <p:spPr bwMode="auto">
              <a:xfrm>
                <a:off x="5422" y="19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1411"/>
              <p:cNvSpPr/>
              <p:nvPr/>
            </p:nvSpPr>
            <p:spPr bwMode="auto">
              <a:xfrm>
                <a:off x="5422" y="19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Rectangle 1412"/>
              <p:cNvSpPr>
                <a:spLocks noChangeArrowheads="1"/>
              </p:cNvSpPr>
              <p:nvPr/>
            </p:nvSpPr>
            <p:spPr bwMode="auto">
              <a:xfrm>
                <a:off x="5424" y="1981"/>
                <a:ext cx="1" cy="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1413"/>
              <p:cNvSpPr/>
              <p:nvPr/>
            </p:nvSpPr>
            <p:spPr bwMode="auto">
              <a:xfrm>
                <a:off x="5350" y="2718"/>
                <a:ext cx="22" cy="56"/>
              </a:xfrm>
              <a:custGeom>
                <a:avLst/>
                <a:gdLst>
                  <a:gd name="T0" fmla="*/ 0 w 22"/>
                  <a:gd name="T1" fmla="*/ 28 h 56"/>
                  <a:gd name="T2" fmla="*/ 22 w 22"/>
                  <a:gd name="T3" fmla="*/ 0 h 56"/>
                  <a:gd name="T4" fmla="*/ 22 w 22"/>
                  <a:gd name="T5" fmla="*/ 26 h 56"/>
                  <a:gd name="T6" fmla="*/ 0 w 22"/>
                  <a:gd name="T7" fmla="*/ 56 h 56"/>
                  <a:gd name="T8" fmla="*/ 0 w 22"/>
                  <a:gd name="T9" fmla="*/ 2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6">
                    <a:moveTo>
                      <a:pt x="0" y="28"/>
                    </a:moveTo>
                    <a:lnTo>
                      <a:pt x="22" y="0"/>
                    </a:lnTo>
                    <a:lnTo>
                      <a:pt x="22" y="26"/>
                    </a:lnTo>
                    <a:lnTo>
                      <a:pt x="0" y="56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74" name="Freeform 1415"/>
            <p:cNvSpPr/>
            <p:nvPr/>
          </p:nvSpPr>
          <p:spPr bwMode="auto">
            <a:xfrm>
              <a:off x="-2989564" y="1603377"/>
              <a:ext cx="136529" cy="204788"/>
            </a:xfrm>
            <a:custGeom>
              <a:avLst/>
              <a:gdLst>
                <a:gd name="T0" fmla="*/ 86 w 86"/>
                <a:gd name="T1" fmla="*/ 0 h 129"/>
                <a:gd name="T2" fmla="*/ 86 w 86"/>
                <a:gd name="T3" fmla="*/ 16 h 129"/>
                <a:gd name="T4" fmla="*/ 0 w 86"/>
                <a:gd name="T5" fmla="*/ 129 h 129"/>
                <a:gd name="T6" fmla="*/ 0 w 86"/>
                <a:gd name="T7" fmla="*/ 103 h 129"/>
                <a:gd name="T8" fmla="*/ 86 w 86"/>
                <a:gd name="T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29">
                  <a:moveTo>
                    <a:pt x="86" y="0"/>
                  </a:moveTo>
                  <a:lnTo>
                    <a:pt x="86" y="16"/>
                  </a:lnTo>
                  <a:lnTo>
                    <a:pt x="0" y="129"/>
                  </a:lnTo>
                  <a:lnTo>
                    <a:pt x="0" y="103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1416"/>
            <p:cNvSpPr/>
            <p:nvPr/>
          </p:nvSpPr>
          <p:spPr bwMode="auto">
            <a:xfrm>
              <a:off x="-3049890" y="1884363"/>
              <a:ext cx="34927" cy="92075"/>
            </a:xfrm>
            <a:custGeom>
              <a:avLst/>
              <a:gdLst>
                <a:gd name="T0" fmla="*/ 0 w 22"/>
                <a:gd name="T1" fmla="*/ 28 h 58"/>
                <a:gd name="T2" fmla="*/ 22 w 22"/>
                <a:gd name="T3" fmla="*/ 0 h 58"/>
                <a:gd name="T4" fmla="*/ 22 w 22"/>
                <a:gd name="T5" fmla="*/ 26 h 58"/>
                <a:gd name="T6" fmla="*/ 0 w 22"/>
                <a:gd name="T7" fmla="*/ 58 h 58"/>
                <a:gd name="T8" fmla="*/ 0 w 22"/>
                <a:gd name="T9" fmla="*/ 2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8">
                  <a:moveTo>
                    <a:pt x="0" y="28"/>
                  </a:moveTo>
                  <a:lnTo>
                    <a:pt x="22" y="0"/>
                  </a:lnTo>
                  <a:lnTo>
                    <a:pt x="22" y="26"/>
                  </a:lnTo>
                  <a:lnTo>
                    <a:pt x="0" y="58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1417"/>
            <p:cNvSpPr/>
            <p:nvPr/>
          </p:nvSpPr>
          <p:spPr bwMode="auto">
            <a:xfrm>
              <a:off x="-2989564" y="1681162"/>
              <a:ext cx="136529" cy="212724"/>
            </a:xfrm>
            <a:custGeom>
              <a:avLst/>
              <a:gdLst>
                <a:gd name="T0" fmla="*/ 86 w 86"/>
                <a:gd name="T1" fmla="*/ 0 h 134"/>
                <a:gd name="T2" fmla="*/ 86 w 86"/>
                <a:gd name="T3" fmla="*/ 16 h 134"/>
                <a:gd name="T4" fmla="*/ 0 w 86"/>
                <a:gd name="T5" fmla="*/ 134 h 134"/>
                <a:gd name="T6" fmla="*/ 0 w 86"/>
                <a:gd name="T7" fmla="*/ 110 h 134"/>
                <a:gd name="T8" fmla="*/ 86 w 86"/>
                <a:gd name="T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34">
                  <a:moveTo>
                    <a:pt x="86" y="0"/>
                  </a:moveTo>
                  <a:lnTo>
                    <a:pt x="86" y="16"/>
                  </a:lnTo>
                  <a:lnTo>
                    <a:pt x="0" y="134"/>
                  </a:lnTo>
                  <a:lnTo>
                    <a:pt x="0" y="110"/>
                  </a:lnTo>
                  <a:lnTo>
                    <a:pt x="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1418"/>
            <p:cNvSpPr/>
            <p:nvPr/>
          </p:nvSpPr>
          <p:spPr bwMode="auto">
            <a:xfrm>
              <a:off x="-2935585" y="1530351"/>
              <a:ext cx="82552" cy="127001"/>
            </a:xfrm>
            <a:custGeom>
              <a:avLst/>
              <a:gdLst>
                <a:gd name="T0" fmla="*/ 52 w 52"/>
                <a:gd name="T1" fmla="*/ 0 h 80"/>
                <a:gd name="T2" fmla="*/ 52 w 52"/>
                <a:gd name="T3" fmla="*/ 16 h 80"/>
                <a:gd name="T4" fmla="*/ 0 w 52"/>
                <a:gd name="T5" fmla="*/ 80 h 80"/>
                <a:gd name="T6" fmla="*/ 0 w 52"/>
                <a:gd name="T7" fmla="*/ 58 h 80"/>
                <a:gd name="T8" fmla="*/ 52 w 52"/>
                <a:gd name="T9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80">
                  <a:moveTo>
                    <a:pt x="52" y="0"/>
                  </a:moveTo>
                  <a:lnTo>
                    <a:pt x="52" y="16"/>
                  </a:lnTo>
                  <a:lnTo>
                    <a:pt x="0" y="80"/>
                  </a:lnTo>
                  <a:lnTo>
                    <a:pt x="0" y="58"/>
                  </a:lnTo>
                  <a:lnTo>
                    <a:pt x="5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Rectangle 1419"/>
            <p:cNvSpPr>
              <a:spLocks noChangeArrowheads="1"/>
            </p:cNvSpPr>
            <p:nvPr/>
          </p:nvSpPr>
          <p:spPr bwMode="auto">
            <a:xfrm>
              <a:off x="-2932410" y="625474"/>
              <a:ext cx="1587" cy="15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Rectangle 1420"/>
            <p:cNvSpPr>
              <a:spLocks noChangeArrowheads="1"/>
            </p:cNvSpPr>
            <p:nvPr/>
          </p:nvSpPr>
          <p:spPr bwMode="auto">
            <a:xfrm>
              <a:off x="-7296599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Rectangle 1421"/>
            <p:cNvSpPr>
              <a:spLocks noChangeArrowheads="1"/>
            </p:cNvSpPr>
            <p:nvPr/>
          </p:nvSpPr>
          <p:spPr bwMode="auto">
            <a:xfrm>
              <a:off x="-7207695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Rectangle 1422"/>
            <p:cNvSpPr>
              <a:spLocks noChangeArrowheads="1"/>
            </p:cNvSpPr>
            <p:nvPr/>
          </p:nvSpPr>
          <p:spPr bwMode="auto">
            <a:xfrm>
              <a:off x="-7121969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Rectangle 1423"/>
            <p:cNvSpPr>
              <a:spLocks noChangeArrowheads="1"/>
            </p:cNvSpPr>
            <p:nvPr/>
          </p:nvSpPr>
          <p:spPr bwMode="auto">
            <a:xfrm>
              <a:off x="-6947336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Rectangle 1424"/>
            <p:cNvSpPr>
              <a:spLocks noChangeArrowheads="1"/>
            </p:cNvSpPr>
            <p:nvPr/>
          </p:nvSpPr>
          <p:spPr bwMode="auto">
            <a:xfrm>
              <a:off x="-6861610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Rectangle 1425"/>
            <p:cNvSpPr>
              <a:spLocks noChangeArrowheads="1"/>
            </p:cNvSpPr>
            <p:nvPr/>
          </p:nvSpPr>
          <p:spPr bwMode="auto">
            <a:xfrm>
              <a:off x="-7296599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Rectangle 1426"/>
            <p:cNvSpPr>
              <a:spLocks noChangeArrowheads="1"/>
            </p:cNvSpPr>
            <p:nvPr/>
          </p:nvSpPr>
          <p:spPr bwMode="auto">
            <a:xfrm>
              <a:off x="-7207695" y="-198438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Rectangle 1427"/>
            <p:cNvSpPr>
              <a:spLocks noChangeArrowheads="1"/>
            </p:cNvSpPr>
            <p:nvPr/>
          </p:nvSpPr>
          <p:spPr bwMode="auto">
            <a:xfrm>
              <a:off x="-7296599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Rectangle 1428"/>
            <p:cNvSpPr>
              <a:spLocks noChangeArrowheads="1"/>
            </p:cNvSpPr>
            <p:nvPr/>
          </p:nvSpPr>
          <p:spPr bwMode="auto">
            <a:xfrm>
              <a:off x="-7121969" y="-109537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Rectangle 1429"/>
            <p:cNvSpPr>
              <a:spLocks noChangeArrowheads="1"/>
            </p:cNvSpPr>
            <p:nvPr/>
          </p:nvSpPr>
          <p:spPr bwMode="auto">
            <a:xfrm>
              <a:off x="-6861610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Rectangle 1430"/>
            <p:cNvSpPr>
              <a:spLocks noChangeArrowheads="1"/>
            </p:cNvSpPr>
            <p:nvPr/>
          </p:nvSpPr>
          <p:spPr bwMode="auto">
            <a:xfrm>
              <a:off x="-7296599" y="-206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Rectangle 1431"/>
            <p:cNvSpPr>
              <a:spLocks noChangeArrowheads="1"/>
            </p:cNvSpPr>
            <p:nvPr/>
          </p:nvSpPr>
          <p:spPr bwMode="auto">
            <a:xfrm>
              <a:off x="-7207695" y="-2063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Rectangle 1432"/>
            <p:cNvSpPr>
              <a:spLocks noChangeArrowheads="1"/>
            </p:cNvSpPr>
            <p:nvPr/>
          </p:nvSpPr>
          <p:spPr bwMode="auto">
            <a:xfrm>
              <a:off x="-7036240" y="-20637"/>
              <a:ext cx="22543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Rectangle 1433"/>
            <p:cNvSpPr>
              <a:spLocks noChangeArrowheads="1"/>
            </p:cNvSpPr>
            <p:nvPr/>
          </p:nvSpPr>
          <p:spPr bwMode="auto">
            <a:xfrm>
              <a:off x="-7207695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Rectangle 1434"/>
            <p:cNvSpPr>
              <a:spLocks noChangeArrowheads="1"/>
            </p:cNvSpPr>
            <p:nvPr/>
          </p:nvSpPr>
          <p:spPr bwMode="auto">
            <a:xfrm>
              <a:off x="-7121969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Rectangle 1435"/>
            <p:cNvSpPr>
              <a:spLocks noChangeArrowheads="1"/>
            </p:cNvSpPr>
            <p:nvPr/>
          </p:nvSpPr>
          <p:spPr bwMode="auto">
            <a:xfrm>
              <a:off x="-6861610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Rectangle 1436"/>
            <p:cNvSpPr>
              <a:spLocks noChangeArrowheads="1"/>
            </p:cNvSpPr>
            <p:nvPr/>
          </p:nvSpPr>
          <p:spPr bwMode="auto">
            <a:xfrm>
              <a:off x="-7296599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Rectangle 1437"/>
            <p:cNvSpPr>
              <a:spLocks noChangeArrowheads="1"/>
            </p:cNvSpPr>
            <p:nvPr/>
          </p:nvSpPr>
          <p:spPr bwMode="auto">
            <a:xfrm>
              <a:off x="-7121969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Rectangle 1438"/>
            <p:cNvSpPr>
              <a:spLocks noChangeArrowheads="1"/>
            </p:cNvSpPr>
            <p:nvPr/>
          </p:nvSpPr>
          <p:spPr bwMode="auto">
            <a:xfrm>
              <a:off x="-6947336" y="157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Rectangle 1439"/>
            <p:cNvSpPr>
              <a:spLocks noChangeArrowheads="1"/>
            </p:cNvSpPr>
            <p:nvPr/>
          </p:nvSpPr>
          <p:spPr bwMode="auto">
            <a:xfrm>
              <a:off x="-7207695" y="2492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Rectangle 1440"/>
            <p:cNvSpPr>
              <a:spLocks noChangeArrowheads="1"/>
            </p:cNvSpPr>
            <p:nvPr/>
          </p:nvSpPr>
          <p:spPr bwMode="auto">
            <a:xfrm>
              <a:off x="-7036240" y="2492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Rectangle 1441"/>
            <p:cNvSpPr>
              <a:spLocks noChangeArrowheads="1"/>
            </p:cNvSpPr>
            <p:nvPr/>
          </p:nvSpPr>
          <p:spPr bwMode="auto">
            <a:xfrm>
              <a:off x="-6861610" y="249237"/>
              <a:ext cx="139705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Rectangle 1442"/>
            <p:cNvSpPr>
              <a:spLocks noChangeArrowheads="1"/>
            </p:cNvSpPr>
            <p:nvPr/>
          </p:nvSpPr>
          <p:spPr bwMode="auto">
            <a:xfrm>
              <a:off x="-7296599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Rectangle 1443"/>
            <p:cNvSpPr>
              <a:spLocks noChangeArrowheads="1"/>
            </p:cNvSpPr>
            <p:nvPr/>
          </p:nvSpPr>
          <p:spPr bwMode="auto">
            <a:xfrm>
              <a:off x="-7121969" y="338137"/>
              <a:ext cx="222258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Rectangle 1444"/>
            <p:cNvSpPr>
              <a:spLocks noChangeArrowheads="1"/>
            </p:cNvSpPr>
            <p:nvPr/>
          </p:nvSpPr>
          <p:spPr bwMode="auto">
            <a:xfrm>
              <a:off x="-7207695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Rectangle 1445"/>
            <p:cNvSpPr>
              <a:spLocks noChangeArrowheads="1"/>
            </p:cNvSpPr>
            <p:nvPr/>
          </p:nvSpPr>
          <p:spPr bwMode="auto">
            <a:xfrm>
              <a:off x="-7036240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Rectangle 1446"/>
            <p:cNvSpPr>
              <a:spLocks noChangeArrowheads="1"/>
            </p:cNvSpPr>
            <p:nvPr/>
          </p:nvSpPr>
          <p:spPr bwMode="auto">
            <a:xfrm>
              <a:off x="-6947336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Rectangle 1447"/>
            <p:cNvSpPr>
              <a:spLocks noChangeArrowheads="1"/>
            </p:cNvSpPr>
            <p:nvPr/>
          </p:nvSpPr>
          <p:spPr bwMode="auto">
            <a:xfrm>
              <a:off x="-7207695" y="5159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Rectangle 1448"/>
            <p:cNvSpPr>
              <a:spLocks noChangeArrowheads="1"/>
            </p:cNvSpPr>
            <p:nvPr/>
          </p:nvSpPr>
          <p:spPr bwMode="auto">
            <a:xfrm>
              <a:off x="-7036240" y="5159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Rectangle 1449"/>
            <p:cNvSpPr>
              <a:spLocks noChangeArrowheads="1"/>
            </p:cNvSpPr>
            <p:nvPr/>
          </p:nvSpPr>
          <p:spPr bwMode="auto">
            <a:xfrm>
              <a:off x="-7296599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Rectangle 1450"/>
            <p:cNvSpPr>
              <a:spLocks noChangeArrowheads="1"/>
            </p:cNvSpPr>
            <p:nvPr/>
          </p:nvSpPr>
          <p:spPr bwMode="auto">
            <a:xfrm>
              <a:off x="-7121969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Rectangle 1451"/>
            <p:cNvSpPr>
              <a:spLocks noChangeArrowheads="1"/>
            </p:cNvSpPr>
            <p:nvPr/>
          </p:nvSpPr>
          <p:spPr bwMode="auto">
            <a:xfrm>
              <a:off x="-6861610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Rectangle 1452"/>
            <p:cNvSpPr>
              <a:spLocks noChangeArrowheads="1"/>
            </p:cNvSpPr>
            <p:nvPr/>
          </p:nvSpPr>
          <p:spPr bwMode="auto">
            <a:xfrm>
              <a:off x="-7296599" y="695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Rectangle 1453"/>
            <p:cNvSpPr>
              <a:spLocks noChangeArrowheads="1"/>
            </p:cNvSpPr>
            <p:nvPr/>
          </p:nvSpPr>
          <p:spPr bwMode="auto">
            <a:xfrm>
              <a:off x="-7207695" y="695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Rectangle 1454"/>
            <p:cNvSpPr>
              <a:spLocks noChangeArrowheads="1"/>
            </p:cNvSpPr>
            <p:nvPr/>
          </p:nvSpPr>
          <p:spPr bwMode="auto">
            <a:xfrm>
              <a:off x="-7296599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Rectangle 1455"/>
            <p:cNvSpPr>
              <a:spLocks noChangeArrowheads="1"/>
            </p:cNvSpPr>
            <p:nvPr/>
          </p:nvSpPr>
          <p:spPr bwMode="auto">
            <a:xfrm>
              <a:off x="-7121969" y="784224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Rectangle 1456"/>
            <p:cNvSpPr>
              <a:spLocks noChangeArrowheads="1"/>
            </p:cNvSpPr>
            <p:nvPr/>
          </p:nvSpPr>
          <p:spPr bwMode="auto">
            <a:xfrm>
              <a:off x="-6861610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Rectangle 1457"/>
            <p:cNvSpPr>
              <a:spLocks noChangeArrowheads="1"/>
            </p:cNvSpPr>
            <p:nvPr/>
          </p:nvSpPr>
          <p:spPr bwMode="auto">
            <a:xfrm>
              <a:off x="-7207695" y="87312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Rectangle 1458"/>
            <p:cNvSpPr>
              <a:spLocks noChangeArrowheads="1"/>
            </p:cNvSpPr>
            <p:nvPr/>
          </p:nvSpPr>
          <p:spPr bwMode="auto">
            <a:xfrm>
              <a:off x="-7207695" y="9620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Rectangle 1459"/>
            <p:cNvSpPr>
              <a:spLocks noChangeArrowheads="1"/>
            </p:cNvSpPr>
            <p:nvPr/>
          </p:nvSpPr>
          <p:spPr bwMode="auto">
            <a:xfrm>
              <a:off x="-7036240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Rectangle 1460"/>
            <p:cNvSpPr>
              <a:spLocks noChangeArrowheads="1"/>
            </p:cNvSpPr>
            <p:nvPr/>
          </p:nvSpPr>
          <p:spPr bwMode="auto">
            <a:xfrm>
              <a:off x="-6861610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Rectangle 1461"/>
            <p:cNvSpPr>
              <a:spLocks noChangeArrowheads="1"/>
            </p:cNvSpPr>
            <p:nvPr/>
          </p:nvSpPr>
          <p:spPr bwMode="auto">
            <a:xfrm>
              <a:off x="-7296599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Rectangle 1462"/>
            <p:cNvSpPr>
              <a:spLocks noChangeArrowheads="1"/>
            </p:cNvSpPr>
            <p:nvPr/>
          </p:nvSpPr>
          <p:spPr bwMode="auto">
            <a:xfrm>
              <a:off x="-7121969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Rectangle 1463"/>
            <p:cNvSpPr>
              <a:spLocks noChangeArrowheads="1"/>
            </p:cNvSpPr>
            <p:nvPr/>
          </p:nvSpPr>
          <p:spPr bwMode="auto">
            <a:xfrm>
              <a:off x="-6947336" y="1050925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Rectangle 1464"/>
            <p:cNvSpPr>
              <a:spLocks noChangeArrowheads="1"/>
            </p:cNvSpPr>
            <p:nvPr/>
          </p:nvSpPr>
          <p:spPr bwMode="auto">
            <a:xfrm>
              <a:off x="-7296599" y="1139826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Rectangle 1465"/>
            <p:cNvSpPr>
              <a:spLocks noChangeArrowheads="1"/>
            </p:cNvSpPr>
            <p:nvPr/>
          </p:nvSpPr>
          <p:spPr bwMode="auto">
            <a:xfrm>
              <a:off x="-7036240" y="11398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Rectangle 1466"/>
            <p:cNvSpPr>
              <a:spLocks noChangeArrowheads="1"/>
            </p:cNvSpPr>
            <p:nvPr/>
          </p:nvSpPr>
          <p:spPr bwMode="auto">
            <a:xfrm>
              <a:off x="-7121969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Rectangle 1467"/>
            <p:cNvSpPr>
              <a:spLocks noChangeArrowheads="1"/>
            </p:cNvSpPr>
            <p:nvPr/>
          </p:nvSpPr>
          <p:spPr bwMode="auto">
            <a:xfrm>
              <a:off x="-6947336" y="12319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Rectangle 1468"/>
            <p:cNvSpPr>
              <a:spLocks noChangeArrowheads="1"/>
            </p:cNvSpPr>
            <p:nvPr/>
          </p:nvSpPr>
          <p:spPr bwMode="auto">
            <a:xfrm>
              <a:off x="-6861610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Rectangle 1469"/>
            <p:cNvSpPr>
              <a:spLocks noChangeArrowheads="1"/>
            </p:cNvSpPr>
            <p:nvPr/>
          </p:nvSpPr>
          <p:spPr bwMode="auto">
            <a:xfrm>
              <a:off x="-7296599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Rectangle 1470"/>
            <p:cNvSpPr>
              <a:spLocks noChangeArrowheads="1"/>
            </p:cNvSpPr>
            <p:nvPr/>
          </p:nvSpPr>
          <p:spPr bwMode="auto">
            <a:xfrm>
              <a:off x="-7207695" y="13208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Rectangle 1471"/>
            <p:cNvSpPr>
              <a:spLocks noChangeArrowheads="1"/>
            </p:cNvSpPr>
            <p:nvPr/>
          </p:nvSpPr>
          <p:spPr bwMode="auto">
            <a:xfrm>
              <a:off x="-7121969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Rectangle 1472"/>
            <p:cNvSpPr>
              <a:spLocks noChangeArrowheads="1"/>
            </p:cNvSpPr>
            <p:nvPr/>
          </p:nvSpPr>
          <p:spPr bwMode="auto">
            <a:xfrm>
              <a:off x="-6861610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Rectangle 1473"/>
            <p:cNvSpPr>
              <a:spLocks noChangeArrowheads="1"/>
            </p:cNvSpPr>
            <p:nvPr/>
          </p:nvSpPr>
          <p:spPr bwMode="auto">
            <a:xfrm>
              <a:off x="-7296599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Rectangle 1474"/>
            <p:cNvSpPr>
              <a:spLocks noChangeArrowheads="1"/>
            </p:cNvSpPr>
            <p:nvPr/>
          </p:nvSpPr>
          <p:spPr bwMode="auto">
            <a:xfrm>
              <a:off x="-7121969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Rectangle 1475"/>
            <p:cNvSpPr>
              <a:spLocks noChangeArrowheads="1"/>
            </p:cNvSpPr>
            <p:nvPr/>
          </p:nvSpPr>
          <p:spPr bwMode="auto">
            <a:xfrm>
              <a:off x="-6947336" y="14097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Rectangle 1476"/>
            <p:cNvSpPr>
              <a:spLocks noChangeArrowheads="1"/>
            </p:cNvSpPr>
            <p:nvPr/>
          </p:nvSpPr>
          <p:spPr bwMode="auto">
            <a:xfrm>
              <a:off x="-7207695" y="14986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Rectangle 1477"/>
            <p:cNvSpPr>
              <a:spLocks noChangeArrowheads="1"/>
            </p:cNvSpPr>
            <p:nvPr/>
          </p:nvSpPr>
          <p:spPr bwMode="auto">
            <a:xfrm>
              <a:off x="-7036240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Rectangle 1478"/>
            <p:cNvSpPr>
              <a:spLocks noChangeArrowheads="1"/>
            </p:cNvSpPr>
            <p:nvPr/>
          </p:nvSpPr>
          <p:spPr bwMode="auto">
            <a:xfrm>
              <a:off x="-6861610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Rectangle 1479"/>
            <p:cNvSpPr>
              <a:spLocks noChangeArrowheads="1"/>
            </p:cNvSpPr>
            <p:nvPr/>
          </p:nvSpPr>
          <p:spPr bwMode="auto">
            <a:xfrm>
              <a:off x="-7296599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Rectangle 1480"/>
            <p:cNvSpPr>
              <a:spLocks noChangeArrowheads="1"/>
            </p:cNvSpPr>
            <p:nvPr/>
          </p:nvSpPr>
          <p:spPr bwMode="auto">
            <a:xfrm>
              <a:off x="-7121969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Rectangle 1481"/>
            <p:cNvSpPr>
              <a:spLocks noChangeArrowheads="1"/>
            </p:cNvSpPr>
            <p:nvPr/>
          </p:nvSpPr>
          <p:spPr bwMode="auto">
            <a:xfrm>
              <a:off x="-6769532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Rectangle 1482"/>
            <p:cNvSpPr>
              <a:spLocks noChangeArrowheads="1"/>
            </p:cNvSpPr>
            <p:nvPr/>
          </p:nvSpPr>
          <p:spPr bwMode="auto">
            <a:xfrm>
              <a:off x="-6683803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Rectangle 1483"/>
            <p:cNvSpPr>
              <a:spLocks noChangeArrowheads="1"/>
            </p:cNvSpPr>
            <p:nvPr/>
          </p:nvSpPr>
          <p:spPr bwMode="auto">
            <a:xfrm>
              <a:off x="-6509172" y="-2873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Rectangle 1484"/>
            <p:cNvSpPr>
              <a:spLocks noChangeArrowheads="1"/>
            </p:cNvSpPr>
            <p:nvPr/>
          </p:nvSpPr>
          <p:spPr bwMode="auto">
            <a:xfrm>
              <a:off x="-6423444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Rectangle 1485"/>
            <p:cNvSpPr>
              <a:spLocks noChangeArrowheads="1"/>
            </p:cNvSpPr>
            <p:nvPr/>
          </p:nvSpPr>
          <p:spPr bwMode="auto">
            <a:xfrm>
              <a:off x="-6337717" y="-2873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Rectangle 1486"/>
            <p:cNvSpPr>
              <a:spLocks noChangeArrowheads="1"/>
            </p:cNvSpPr>
            <p:nvPr/>
          </p:nvSpPr>
          <p:spPr bwMode="auto">
            <a:xfrm>
              <a:off x="-6769532" y="-1984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Rectangle 1487"/>
            <p:cNvSpPr>
              <a:spLocks noChangeArrowheads="1"/>
            </p:cNvSpPr>
            <p:nvPr/>
          </p:nvSpPr>
          <p:spPr bwMode="auto">
            <a:xfrm>
              <a:off x="-6598076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Rectangle 1488"/>
            <p:cNvSpPr>
              <a:spLocks noChangeArrowheads="1"/>
            </p:cNvSpPr>
            <p:nvPr/>
          </p:nvSpPr>
          <p:spPr bwMode="auto">
            <a:xfrm>
              <a:off x="-6423444" y="-1984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Rectangle 1489"/>
            <p:cNvSpPr>
              <a:spLocks noChangeArrowheads="1"/>
            </p:cNvSpPr>
            <p:nvPr/>
          </p:nvSpPr>
          <p:spPr bwMode="auto">
            <a:xfrm>
              <a:off x="-6683803" y="-109537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Rectangle 1490"/>
            <p:cNvSpPr>
              <a:spLocks noChangeArrowheads="1"/>
            </p:cNvSpPr>
            <p:nvPr/>
          </p:nvSpPr>
          <p:spPr bwMode="auto">
            <a:xfrm>
              <a:off x="-6337717" y="-1095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Rectangle 1491"/>
            <p:cNvSpPr>
              <a:spLocks noChangeArrowheads="1"/>
            </p:cNvSpPr>
            <p:nvPr/>
          </p:nvSpPr>
          <p:spPr bwMode="auto">
            <a:xfrm>
              <a:off x="-6769532" y="-20637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Rectangle 1492"/>
            <p:cNvSpPr>
              <a:spLocks noChangeArrowheads="1"/>
            </p:cNvSpPr>
            <p:nvPr/>
          </p:nvSpPr>
          <p:spPr bwMode="auto">
            <a:xfrm>
              <a:off x="-6509172" y="-20637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Rectangle 1493"/>
            <p:cNvSpPr>
              <a:spLocks noChangeArrowheads="1"/>
            </p:cNvSpPr>
            <p:nvPr/>
          </p:nvSpPr>
          <p:spPr bwMode="auto">
            <a:xfrm>
              <a:off x="-6337717" y="-206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Rectangle 1494"/>
            <p:cNvSpPr>
              <a:spLocks noChangeArrowheads="1"/>
            </p:cNvSpPr>
            <p:nvPr/>
          </p:nvSpPr>
          <p:spPr bwMode="auto">
            <a:xfrm>
              <a:off x="-6769532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Rectangle 1495"/>
            <p:cNvSpPr>
              <a:spLocks noChangeArrowheads="1"/>
            </p:cNvSpPr>
            <p:nvPr/>
          </p:nvSpPr>
          <p:spPr bwMode="auto">
            <a:xfrm>
              <a:off x="-6683803" y="68264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Rectangle 1496"/>
            <p:cNvSpPr>
              <a:spLocks noChangeArrowheads="1"/>
            </p:cNvSpPr>
            <p:nvPr/>
          </p:nvSpPr>
          <p:spPr bwMode="auto">
            <a:xfrm>
              <a:off x="-6509172" y="6826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Rectangle 1497"/>
            <p:cNvSpPr>
              <a:spLocks noChangeArrowheads="1"/>
            </p:cNvSpPr>
            <p:nvPr/>
          </p:nvSpPr>
          <p:spPr bwMode="auto">
            <a:xfrm>
              <a:off x="-6337717" y="6826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Rectangle 1498"/>
            <p:cNvSpPr>
              <a:spLocks noChangeArrowheads="1"/>
            </p:cNvSpPr>
            <p:nvPr/>
          </p:nvSpPr>
          <p:spPr bwMode="auto">
            <a:xfrm>
              <a:off x="-6769532" y="1571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Rectangle 1499"/>
            <p:cNvSpPr>
              <a:spLocks noChangeArrowheads="1"/>
            </p:cNvSpPr>
            <p:nvPr/>
          </p:nvSpPr>
          <p:spPr bwMode="auto">
            <a:xfrm>
              <a:off x="-6598076" y="1571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Rectangle 1500"/>
            <p:cNvSpPr>
              <a:spLocks noChangeArrowheads="1"/>
            </p:cNvSpPr>
            <p:nvPr/>
          </p:nvSpPr>
          <p:spPr bwMode="auto">
            <a:xfrm>
              <a:off x="-6515522" y="157162"/>
              <a:ext cx="142880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Rectangle 1501"/>
            <p:cNvSpPr>
              <a:spLocks noChangeArrowheads="1"/>
            </p:cNvSpPr>
            <p:nvPr/>
          </p:nvSpPr>
          <p:spPr bwMode="auto">
            <a:xfrm>
              <a:off x="-6683803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Rectangle 1502"/>
            <p:cNvSpPr>
              <a:spLocks noChangeArrowheads="1"/>
            </p:cNvSpPr>
            <p:nvPr/>
          </p:nvSpPr>
          <p:spPr bwMode="auto">
            <a:xfrm>
              <a:off x="-6423444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Rectangle 1503"/>
            <p:cNvSpPr>
              <a:spLocks noChangeArrowheads="1"/>
            </p:cNvSpPr>
            <p:nvPr/>
          </p:nvSpPr>
          <p:spPr bwMode="auto">
            <a:xfrm>
              <a:off x="-6337717" y="249236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Rectangle 1504"/>
            <p:cNvSpPr>
              <a:spLocks noChangeArrowheads="1"/>
            </p:cNvSpPr>
            <p:nvPr/>
          </p:nvSpPr>
          <p:spPr bwMode="auto">
            <a:xfrm>
              <a:off x="-6769532" y="3381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Rectangle 1505"/>
            <p:cNvSpPr>
              <a:spLocks noChangeArrowheads="1"/>
            </p:cNvSpPr>
            <p:nvPr/>
          </p:nvSpPr>
          <p:spPr bwMode="auto">
            <a:xfrm>
              <a:off x="-6598076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Rectangle 1506"/>
            <p:cNvSpPr>
              <a:spLocks noChangeArrowheads="1"/>
            </p:cNvSpPr>
            <p:nvPr/>
          </p:nvSpPr>
          <p:spPr bwMode="auto">
            <a:xfrm>
              <a:off x="-6509172" y="3381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Rectangle 1507"/>
            <p:cNvSpPr>
              <a:spLocks noChangeArrowheads="1"/>
            </p:cNvSpPr>
            <p:nvPr/>
          </p:nvSpPr>
          <p:spPr bwMode="auto">
            <a:xfrm>
              <a:off x="-6337717" y="3381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Rectangle 1508"/>
            <p:cNvSpPr>
              <a:spLocks noChangeArrowheads="1"/>
            </p:cNvSpPr>
            <p:nvPr/>
          </p:nvSpPr>
          <p:spPr bwMode="auto">
            <a:xfrm>
              <a:off x="-6683803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Rectangle 1509"/>
            <p:cNvSpPr>
              <a:spLocks noChangeArrowheads="1"/>
            </p:cNvSpPr>
            <p:nvPr/>
          </p:nvSpPr>
          <p:spPr bwMode="auto">
            <a:xfrm>
              <a:off x="-6509172" y="427037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Rectangle 1510"/>
            <p:cNvSpPr>
              <a:spLocks noChangeArrowheads="1"/>
            </p:cNvSpPr>
            <p:nvPr/>
          </p:nvSpPr>
          <p:spPr bwMode="auto">
            <a:xfrm>
              <a:off x="-6423444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Rectangle 1511"/>
            <p:cNvSpPr>
              <a:spLocks noChangeArrowheads="1"/>
            </p:cNvSpPr>
            <p:nvPr/>
          </p:nvSpPr>
          <p:spPr bwMode="auto">
            <a:xfrm>
              <a:off x="-6337717" y="427037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Rectangle 1512"/>
            <p:cNvSpPr>
              <a:spLocks noChangeArrowheads="1"/>
            </p:cNvSpPr>
            <p:nvPr/>
          </p:nvSpPr>
          <p:spPr bwMode="auto">
            <a:xfrm>
              <a:off x="-6769532" y="515938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Rectangle 1513"/>
            <p:cNvSpPr>
              <a:spLocks noChangeArrowheads="1"/>
            </p:cNvSpPr>
            <p:nvPr/>
          </p:nvSpPr>
          <p:spPr bwMode="auto">
            <a:xfrm>
              <a:off x="-6509172" y="515938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Rectangle 1514"/>
            <p:cNvSpPr>
              <a:spLocks noChangeArrowheads="1"/>
            </p:cNvSpPr>
            <p:nvPr/>
          </p:nvSpPr>
          <p:spPr bwMode="auto">
            <a:xfrm>
              <a:off x="-6337717" y="5159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Rectangle 1515"/>
            <p:cNvSpPr>
              <a:spLocks noChangeArrowheads="1"/>
            </p:cNvSpPr>
            <p:nvPr/>
          </p:nvSpPr>
          <p:spPr bwMode="auto">
            <a:xfrm>
              <a:off x="-6509172" y="606425"/>
              <a:ext cx="136529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Rectangle 1516"/>
            <p:cNvSpPr>
              <a:spLocks noChangeArrowheads="1"/>
            </p:cNvSpPr>
            <p:nvPr/>
          </p:nvSpPr>
          <p:spPr bwMode="auto">
            <a:xfrm>
              <a:off x="-6337717" y="6064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Rectangle 1517"/>
            <p:cNvSpPr>
              <a:spLocks noChangeArrowheads="1"/>
            </p:cNvSpPr>
            <p:nvPr/>
          </p:nvSpPr>
          <p:spPr bwMode="auto">
            <a:xfrm>
              <a:off x="-6947336" y="695326"/>
              <a:ext cx="22543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Rectangle 1518"/>
            <p:cNvSpPr>
              <a:spLocks noChangeArrowheads="1"/>
            </p:cNvSpPr>
            <p:nvPr/>
          </p:nvSpPr>
          <p:spPr bwMode="auto">
            <a:xfrm>
              <a:off x="-6509172" y="695326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Rectangle 1519"/>
            <p:cNvSpPr>
              <a:spLocks noChangeArrowheads="1"/>
            </p:cNvSpPr>
            <p:nvPr/>
          </p:nvSpPr>
          <p:spPr bwMode="auto">
            <a:xfrm>
              <a:off x="-6337717" y="695326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Rectangle 1520"/>
            <p:cNvSpPr>
              <a:spLocks noChangeArrowheads="1"/>
            </p:cNvSpPr>
            <p:nvPr/>
          </p:nvSpPr>
          <p:spPr bwMode="auto">
            <a:xfrm>
              <a:off x="-6683803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Rectangle 1521"/>
            <p:cNvSpPr>
              <a:spLocks noChangeArrowheads="1"/>
            </p:cNvSpPr>
            <p:nvPr/>
          </p:nvSpPr>
          <p:spPr bwMode="auto">
            <a:xfrm>
              <a:off x="-6598076" y="7842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522"/>
            <p:cNvSpPr>
              <a:spLocks noChangeArrowheads="1"/>
            </p:cNvSpPr>
            <p:nvPr/>
          </p:nvSpPr>
          <p:spPr bwMode="auto">
            <a:xfrm>
              <a:off x="-6420269" y="784224"/>
              <a:ext cx="133354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Rectangle 1523"/>
            <p:cNvSpPr>
              <a:spLocks noChangeArrowheads="1"/>
            </p:cNvSpPr>
            <p:nvPr/>
          </p:nvSpPr>
          <p:spPr bwMode="auto">
            <a:xfrm>
              <a:off x="-6683803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Rectangle 1524"/>
            <p:cNvSpPr>
              <a:spLocks noChangeArrowheads="1"/>
            </p:cNvSpPr>
            <p:nvPr/>
          </p:nvSpPr>
          <p:spPr bwMode="auto">
            <a:xfrm>
              <a:off x="-6509172" y="873124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Rectangle 1525"/>
            <p:cNvSpPr>
              <a:spLocks noChangeArrowheads="1"/>
            </p:cNvSpPr>
            <p:nvPr/>
          </p:nvSpPr>
          <p:spPr bwMode="auto">
            <a:xfrm>
              <a:off x="-6423444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Rectangle 1526"/>
            <p:cNvSpPr>
              <a:spLocks noChangeArrowheads="1"/>
            </p:cNvSpPr>
            <p:nvPr/>
          </p:nvSpPr>
          <p:spPr bwMode="auto">
            <a:xfrm>
              <a:off x="-6337717" y="873124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Rectangle 1527"/>
            <p:cNvSpPr>
              <a:spLocks noChangeArrowheads="1"/>
            </p:cNvSpPr>
            <p:nvPr/>
          </p:nvSpPr>
          <p:spPr bwMode="auto">
            <a:xfrm>
              <a:off x="-6683803" y="962025"/>
              <a:ext cx="222258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Rectangle 1528"/>
            <p:cNvSpPr>
              <a:spLocks noChangeArrowheads="1"/>
            </p:cNvSpPr>
            <p:nvPr/>
          </p:nvSpPr>
          <p:spPr bwMode="auto">
            <a:xfrm>
              <a:off x="-6337717" y="9620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Rectangle 1529"/>
            <p:cNvSpPr>
              <a:spLocks noChangeArrowheads="1"/>
            </p:cNvSpPr>
            <p:nvPr/>
          </p:nvSpPr>
          <p:spPr bwMode="auto">
            <a:xfrm>
              <a:off x="-6769532" y="10509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Rectangle 1530"/>
            <p:cNvSpPr>
              <a:spLocks noChangeArrowheads="1"/>
            </p:cNvSpPr>
            <p:nvPr/>
          </p:nvSpPr>
          <p:spPr bwMode="auto">
            <a:xfrm>
              <a:off x="-6337717" y="10509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Rectangle 1531"/>
            <p:cNvSpPr>
              <a:spLocks noChangeArrowheads="1"/>
            </p:cNvSpPr>
            <p:nvPr/>
          </p:nvSpPr>
          <p:spPr bwMode="auto">
            <a:xfrm>
              <a:off x="-6769532" y="1139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Rectangle 1532"/>
            <p:cNvSpPr>
              <a:spLocks noChangeArrowheads="1"/>
            </p:cNvSpPr>
            <p:nvPr/>
          </p:nvSpPr>
          <p:spPr bwMode="auto">
            <a:xfrm>
              <a:off x="-6683803" y="1139825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Rectangle 1533"/>
            <p:cNvSpPr>
              <a:spLocks noChangeArrowheads="1"/>
            </p:cNvSpPr>
            <p:nvPr/>
          </p:nvSpPr>
          <p:spPr bwMode="auto">
            <a:xfrm>
              <a:off x="-6509172" y="1139825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Rectangle 1534"/>
            <p:cNvSpPr>
              <a:spLocks noChangeArrowheads="1"/>
            </p:cNvSpPr>
            <p:nvPr/>
          </p:nvSpPr>
          <p:spPr bwMode="auto">
            <a:xfrm>
              <a:off x="-6420269" y="1139825"/>
              <a:ext cx="133354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Rectangle 1535"/>
            <p:cNvSpPr>
              <a:spLocks noChangeArrowheads="1"/>
            </p:cNvSpPr>
            <p:nvPr/>
          </p:nvSpPr>
          <p:spPr bwMode="auto">
            <a:xfrm>
              <a:off x="-6598076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Rectangle 1536"/>
            <p:cNvSpPr>
              <a:spLocks noChangeArrowheads="1"/>
            </p:cNvSpPr>
            <p:nvPr/>
          </p:nvSpPr>
          <p:spPr bwMode="auto">
            <a:xfrm>
              <a:off x="-6423444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Rectangle 1537"/>
            <p:cNvSpPr>
              <a:spLocks noChangeArrowheads="1"/>
            </p:cNvSpPr>
            <p:nvPr/>
          </p:nvSpPr>
          <p:spPr bwMode="auto">
            <a:xfrm>
              <a:off x="-6337717" y="12319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Rectangle 1538"/>
            <p:cNvSpPr>
              <a:spLocks noChangeArrowheads="1"/>
            </p:cNvSpPr>
            <p:nvPr/>
          </p:nvSpPr>
          <p:spPr bwMode="auto">
            <a:xfrm>
              <a:off x="-6769532" y="13208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Rectangle 1539"/>
            <p:cNvSpPr>
              <a:spLocks noChangeArrowheads="1"/>
            </p:cNvSpPr>
            <p:nvPr/>
          </p:nvSpPr>
          <p:spPr bwMode="auto">
            <a:xfrm>
              <a:off x="-6683803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Rectangle 1540"/>
            <p:cNvSpPr>
              <a:spLocks noChangeArrowheads="1"/>
            </p:cNvSpPr>
            <p:nvPr/>
          </p:nvSpPr>
          <p:spPr bwMode="auto">
            <a:xfrm>
              <a:off x="-6598076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Rectangle 1541"/>
            <p:cNvSpPr>
              <a:spLocks noChangeArrowheads="1"/>
            </p:cNvSpPr>
            <p:nvPr/>
          </p:nvSpPr>
          <p:spPr bwMode="auto">
            <a:xfrm>
              <a:off x="-6337717" y="13208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Rectangle 1542"/>
            <p:cNvSpPr>
              <a:spLocks noChangeArrowheads="1"/>
            </p:cNvSpPr>
            <p:nvPr/>
          </p:nvSpPr>
          <p:spPr bwMode="auto">
            <a:xfrm>
              <a:off x="-6769532" y="1409701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Rectangle 1543"/>
            <p:cNvSpPr>
              <a:spLocks noChangeArrowheads="1"/>
            </p:cNvSpPr>
            <p:nvPr/>
          </p:nvSpPr>
          <p:spPr bwMode="auto">
            <a:xfrm>
              <a:off x="-6598076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Rectangle 1544"/>
            <p:cNvSpPr>
              <a:spLocks noChangeArrowheads="1"/>
            </p:cNvSpPr>
            <p:nvPr/>
          </p:nvSpPr>
          <p:spPr bwMode="auto">
            <a:xfrm>
              <a:off x="-6423444" y="1409701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Rectangle 1545"/>
            <p:cNvSpPr>
              <a:spLocks noChangeArrowheads="1"/>
            </p:cNvSpPr>
            <p:nvPr/>
          </p:nvSpPr>
          <p:spPr bwMode="auto">
            <a:xfrm>
              <a:off x="-6683803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Rectangle 1546"/>
            <p:cNvSpPr>
              <a:spLocks noChangeArrowheads="1"/>
            </p:cNvSpPr>
            <p:nvPr/>
          </p:nvSpPr>
          <p:spPr bwMode="auto">
            <a:xfrm>
              <a:off x="-6509172" y="1498602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Rectangle 1547"/>
            <p:cNvSpPr>
              <a:spLocks noChangeArrowheads="1"/>
            </p:cNvSpPr>
            <p:nvPr/>
          </p:nvSpPr>
          <p:spPr bwMode="auto">
            <a:xfrm>
              <a:off x="-6337717" y="1498602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Rectangle 1548"/>
            <p:cNvSpPr>
              <a:spLocks noChangeArrowheads="1"/>
            </p:cNvSpPr>
            <p:nvPr/>
          </p:nvSpPr>
          <p:spPr bwMode="auto">
            <a:xfrm>
              <a:off x="-6769532" y="1587500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Rectangle 1549"/>
            <p:cNvSpPr>
              <a:spLocks noChangeArrowheads="1"/>
            </p:cNvSpPr>
            <p:nvPr/>
          </p:nvSpPr>
          <p:spPr bwMode="auto">
            <a:xfrm>
              <a:off x="-6598076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Rectangle 1550"/>
            <p:cNvSpPr>
              <a:spLocks noChangeArrowheads="1"/>
            </p:cNvSpPr>
            <p:nvPr/>
          </p:nvSpPr>
          <p:spPr bwMode="auto">
            <a:xfrm>
              <a:off x="-6337717" y="1587500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551"/>
            <p:cNvSpPr>
              <a:spLocks noChangeArrowheads="1"/>
            </p:cNvSpPr>
            <p:nvPr/>
          </p:nvSpPr>
          <p:spPr bwMode="auto">
            <a:xfrm>
              <a:off x="-7121969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Rectangle 1552"/>
            <p:cNvSpPr>
              <a:spLocks noChangeArrowheads="1"/>
            </p:cNvSpPr>
            <p:nvPr/>
          </p:nvSpPr>
          <p:spPr bwMode="auto">
            <a:xfrm>
              <a:off x="-6861610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Rectangle 1553"/>
            <p:cNvSpPr>
              <a:spLocks noChangeArrowheads="1"/>
            </p:cNvSpPr>
            <p:nvPr/>
          </p:nvSpPr>
          <p:spPr bwMode="auto">
            <a:xfrm>
              <a:off x="-6769532" y="1674813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Rectangle 1554"/>
            <p:cNvSpPr>
              <a:spLocks noChangeArrowheads="1"/>
            </p:cNvSpPr>
            <p:nvPr/>
          </p:nvSpPr>
          <p:spPr bwMode="auto">
            <a:xfrm>
              <a:off x="-6598076" y="16748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Rectangle 1555"/>
            <p:cNvSpPr>
              <a:spLocks noChangeArrowheads="1"/>
            </p:cNvSpPr>
            <p:nvPr/>
          </p:nvSpPr>
          <p:spPr bwMode="auto">
            <a:xfrm>
              <a:off x="-7296599" y="17573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Rectangle 1556"/>
            <p:cNvSpPr>
              <a:spLocks noChangeArrowheads="1"/>
            </p:cNvSpPr>
            <p:nvPr/>
          </p:nvSpPr>
          <p:spPr bwMode="auto">
            <a:xfrm>
              <a:off x="-7207695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Rectangle 1557"/>
            <p:cNvSpPr>
              <a:spLocks noChangeArrowheads="1"/>
            </p:cNvSpPr>
            <p:nvPr/>
          </p:nvSpPr>
          <p:spPr bwMode="auto">
            <a:xfrm>
              <a:off x="-6947336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Rectangle 1558"/>
            <p:cNvSpPr>
              <a:spLocks noChangeArrowheads="1"/>
            </p:cNvSpPr>
            <p:nvPr/>
          </p:nvSpPr>
          <p:spPr bwMode="auto">
            <a:xfrm>
              <a:off x="-6769532" y="175736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Rectangle 1559"/>
            <p:cNvSpPr>
              <a:spLocks noChangeArrowheads="1"/>
            </p:cNvSpPr>
            <p:nvPr/>
          </p:nvSpPr>
          <p:spPr bwMode="auto">
            <a:xfrm>
              <a:off x="-6337717" y="175736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Rectangle 1560"/>
            <p:cNvSpPr>
              <a:spLocks noChangeArrowheads="1"/>
            </p:cNvSpPr>
            <p:nvPr/>
          </p:nvSpPr>
          <p:spPr bwMode="auto">
            <a:xfrm>
              <a:off x="-6861610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Rectangle 1561"/>
            <p:cNvSpPr>
              <a:spLocks noChangeArrowheads="1"/>
            </p:cNvSpPr>
            <p:nvPr/>
          </p:nvSpPr>
          <p:spPr bwMode="auto">
            <a:xfrm>
              <a:off x="-7036240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Rectangle 1562"/>
            <p:cNvSpPr>
              <a:spLocks noChangeArrowheads="1"/>
            </p:cNvSpPr>
            <p:nvPr/>
          </p:nvSpPr>
          <p:spPr bwMode="auto">
            <a:xfrm>
              <a:off x="-6423444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Rectangle 1563"/>
            <p:cNvSpPr>
              <a:spLocks noChangeArrowheads="1"/>
            </p:cNvSpPr>
            <p:nvPr/>
          </p:nvSpPr>
          <p:spPr bwMode="auto">
            <a:xfrm>
              <a:off x="-6337717" y="183673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Rectangle 1564"/>
            <p:cNvSpPr>
              <a:spLocks noChangeArrowheads="1"/>
            </p:cNvSpPr>
            <p:nvPr/>
          </p:nvSpPr>
          <p:spPr bwMode="auto">
            <a:xfrm>
              <a:off x="-7296599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Rectangle 1565"/>
            <p:cNvSpPr>
              <a:spLocks noChangeArrowheads="1"/>
            </p:cNvSpPr>
            <p:nvPr/>
          </p:nvSpPr>
          <p:spPr bwMode="auto">
            <a:xfrm>
              <a:off x="-6683803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Rectangle 1566"/>
            <p:cNvSpPr>
              <a:spLocks noChangeArrowheads="1"/>
            </p:cNvSpPr>
            <p:nvPr/>
          </p:nvSpPr>
          <p:spPr bwMode="auto">
            <a:xfrm>
              <a:off x="-7121969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Rectangle 1567"/>
            <p:cNvSpPr>
              <a:spLocks noChangeArrowheads="1"/>
            </p:cNvSpPr>
            <p:nvPr/>
          </p:nvSpPr>
          <p:spPr bwMode="auto">
            <a:xfrm>
              <a:off x="-6509172" y="1916112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Rectangle 1568"/>
            <p:cNvSpPr>
              <a:spLocks noChangeArrowheads="1"/>
            </p:cNvSpPr>
            <p:nvPr/>
          </p:nvSpPr>
          <p:spPr bwMode="auto">
            <a:xfrm>
              <a:off x="-6337717" y="1916112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Rectangle 1569"/>
            <p:cNvSpPr>
              <a:spLocks noChangeArrowheads="1"/>
            </p:cNvSpPr>
            <p:nvPr/>
          </p:nvSpPr>
          <p:spPr bwMode="auto">
            <a:xfrm>
              <a:off x="-7296599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Rectangle 1570"/>
            <p:cNvSpPr>
              <a:spLocks noChangeArrowheads="1"/>
            </p:cNvSpPr>
            <p:nvPr/>
          </p:nvSpPr>
          <p:spPr bwMode="auto">
            <a:xfrm>
              <a:off x="-7036240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Rectangle 1571"/>
            <p:cNvSpPr>
              <a:spLocks noChangeArrowheads="1"/>
            </p:cNvSpPr>
            <p:nvPr/>
          </p:nvSpPr>
          <p:spPr bwMode="auto">
            <a:xfrm>
              <a:off x="-7207695" y="1995489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Rectangle 1572"/>
            <p:cNvSpPr>
              <a:spLocks noChangeArrowheads="1"/>
            </p:cNvSpPr>
            <p:nvPr/>
          </p:nvSpPr>
          <p:spPr bwMode="auto">
            <a:xfrm>
              <a:off x="-6598076" y="1995489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Rectangle 1573"/>
            <p:cNvSpPr>
              <a:spLocks noChangeArrowheads="1"/>
            </p:cNvSpPr>
            <p:nvPr/>
          </p:nvSpPr>
          <p:spPr bwMode="auto">
            <a:xfrm>
              <a:off x="-6509172" y="1995489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Rectangle 1574"/>
            <p:cNvSpPr>
              <a:spLocks noChangeArrowheads="1"/>
            </p:cNvSpPr>
            <p:nvPr/>
          </p:nvSpPr>
          <p:spPr bwMode="auto">
            <a:xfrm>
              <a:off x="-7296599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Rectangle 1575"/>
            <p:cNvSpPr>
              <a:spLocks noChangeArrowheads="1"/>
            </p:cNvSpPr>
            <p:nvPr/>
          </p:nvSpPr>
          <p:spPr bwMode="auto">
            <a:xfrm>
              <a:off x="-6683803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Rectangle 1576"/>
            <p:cNvSpPr>
              <a:spLocks noChangeArrowheads="1"/>
            </p:cNvSpPr>
            <p:nvPr/>
          </p:nvSpPr>
          <p:spPr bwMode="auto">
            <a:xfrm>
              <a:off x="-7036240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Rectangle 1577"/>
            <p:cNvSpPr>
              <a:spLocks noChangeArrowheads="1"/>
            </p:cNvSpPr>
            <p:nvPr/>
          </p:nvSpPr>
          <p:spPr bwMode="auto">
            <a:xfrm>
              <a:off x="-6861610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Rectangle 1578"/>
            <p:cNvSpPr>
              <a:spLocks noChangeArrowheads="1"/>
            </p:cNvSpPr>
            <p:nvPr/>
          </p:nvSpPr>
          <p:spPr bwMode="auto">
            <a:xfrm>
              <a:off x="-6337717" y="2074864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Rectangle 1579"/>
            <p:cNvSpPr>
              <a:spLocks noChangeArrowheads="1"/>
            </p:cNvSpPr>
            <p:nvPr/>
          </p:nvSpPr>
          <p:spPr bwMode="auto">
            <a:xfrm>
              <a:off x="-7296599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Rectangle 1580"/>
            <p:cNvSpPr>
              <a:spLocks noChangeArrowheads="1"/>
            </p:cNvSpPr>
            <p:nvPr/>
          </p:nvSpPr>
          <p:spPr bwMode="auto">
            <a:xfrm>
              <a:off x="-6683803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Rectangle 1581"/>
            <p:cNvSpPr>
              <a:spLocks noChangeArrowheads="1"/>
            </p:cNvSpPr>
            <p:nvPr/>
          </p:nvSpPr>
          <p:spPr bwMode="auto">
            <a:xfrm>
              <a:off x="-7036240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Rectangle 1582"/>
            <p:cNvSpPr>
              <a:spLocks noChangeArrowheads="1"/>
            </p:cNvSpPr>
            <p:nvPr/>
          </p:nvSpPr>
          <p:spPr bwMode="auto">
            <a:xfrm>
              <a:off x="-6769532" y="2157413"/>
              <a:ext cx="47627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Rectangle 1583"/>
            <p:cNvSpPr>
              <a:spLocks noChangeArrowheads="1"/>
            </p:cNvSpPr>
            <p:nvPr/>
          </p:nvSpPr>
          <p:spPr bwMode="auto">
            <a:xfrm>
              <a:off x="-6337717" y="215741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Rectangle 1584"/>
            <p:cNvSpPr>
              <a:spLocks noChangeArrowheads="1"/>
            </p:cNvSpPr>
            <p:nvPr/>
          </p:nvSpPr>
          <p:spPr bwMode="auto">
            <a:xfrm>
              <a:off x="-6683803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Rectangle 1585"/>
            <p:cNvSpPr>
              <a:spLocks noChangeArrowheads="1"/>
            </p:cNvSpPr>
            <p:nvPr/>
          </p:nvSpPr>
          <p:spPr bwMode="auto">
            <a:xfrm>
              <a:off x="-7121969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Rectangle 1586"/>
            <p:cNvSpPr>
              <a:spLocks noChangeArrowheads="1"/>
            </p:cNvSpPr>
            <p:nvPr/>
          </p:nvSpPr>
          <p:spPr bwMode="auto">
            <a:xfrm>
              <a:off x="-6861610" y="223678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Rectangle 1587"/>
            <p:cNvSpPr>
              <a:spLocks noChangeArrowheads="1"/>
            </p:cNvSpPr>
            <p:nvPr/>
          </p:nvSpPr>
          <p:spPr bwMode="auto">
            <a:xfrm>
              <a:off x="-7296599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Rectangle 1588"/>
            <p:cNvSpPr>
              <a:spLocks noChangeArrowheads="1"/>
            </p:cNvSpPr>
            <p:nvPr/>
          </p:nvSpPr>
          <p:spPr bwMode="auto">
            <a:xfrm>
              <a:off x="-6861610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Rectangle 1589"/>
            <p:cNvSpPr>
              <a:spLocks noChangeArrowheads="1"/>
            </p:cNvSpPr>
            <p:nvPr/>
          </p:nvSpPr>
          <p:spPr bwMode="auto">
            <a:xfrm>
              <a:off x="-6337717" y="231298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Rectangle 1590"/>
            <p:cNvSpPr>
              <a:spLocks noChangeArrowheads="1"/>
            </p:cNvSpPr>
            <p:nvPr/>
          </p:nvSpPr>
          <p:spPr bwMode="auto">
            <a:xfrm>
              <a:off x="-6683803" y="2392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Rectangle 1591"/>
            <p:cNvSpPr>
              <a:spLocks noChangeArrowheads="1"/>
            </p:cNvSpPr>
            <p:nvPr/>
          </p:nvSpPr>
          <p:spPr bwMode="auto">
            <a:xfrm>
              <a:off x="-7036240" y="2392363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Rectangle 1592"/>
            <p:cNvSpPr>
              <a:spLocks noChangeArrowheads="1"/>
            </p:cNvSpPr>
            <p:nvPr/>
          </p:nvSpPr>
          <p:spPr bwMode="auto">
            <a:xfrm>
              <a:off x="-7296599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Rectangle 1593"/>
            <p:cNvSpPr>
              <a:spLocks noChangeArrowheads="1"/>
            </p:cNvSpPr>
            <p:nvPr/>
          </p:nvSpPr>
          <p:spPr bwMode="auto">
            <a:xfrm>
              <a:off x="-6861610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Rectangle 1594"/>
            <p:cNvSpPr>
              <a:spLocks noChangeArrowheads="1"/>
            </p:cNvSpPr>
            <p:nvPr/>
          </p:nvSpPr>
          <p:spPr bwMode="auto">
            <a:xfrm>
              <a:off x="-6337717" y="2468563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Rectangle 1595"/>
            <p:cNvSpPr>
              <a:spLocks noChangeArrowheads="1"/>
            </p:cNvSpPr>
            <p:nvPr/>
          </p:nvSpPr>
          <p:spPr bwMode="auto">
            <a:xfrm>
              <a:off x="-7296599" y="256063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Rectangle 1596"/>
            <p:cNvSpPr>
              <a:spLocks noChangeArrowheads="1"/>
            </p:cNvSpPr>
            <p:nvPr/>
          </p:nvSpPr>
          <p:spPr bwMode="auto">
            <a:xfrm>
              <a:off x="-6337717" y="2560638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Rectangle 1597"/>
            <p:cNvSpPr>
              <a:spLocks noChangeArrowheads="1"/>
            </p:cNvSpPr>
            <p:nvPr/>
          </p:nvSpPr>
          <p:spPr bwMode="auto">
            <a:xfrm>
              <a:off x="-6861610" y="2649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Rectangle 1598"/>
            <p:cNvSpPr>
              <a:spLocks noChangeArrowheads="1"/>
            </p:cNvSpPr>
            <p:nvPr/>
          </p:nvSpPr>
          <p:spPr bwMode="auto">
            <a:xfrm>
              <a:off x="-6337717" y="2649538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Rectangle 1599"/>
            <p:cNvSpPr>
              <a:spLocks noChangeArrowheads="1"/>
            </p:cNvSpPr>
            <p:nvPr/>
          </p:nvSpPr>
          <p:spPr bwMode="auto">
            <a:xfrm>
              <a:off x="-7296601" y="2743200"/>
              <a:ext cx="50802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Rectangle 1600"/>
            <p:cNvSpPr>
              <a:spLocks noChangeArrowheads="1"/>
            </p:cNvSpPr>
            <p:nvPr/>
          </p:nvSpPr>
          <p:spPr bwMode="auto">
            <a:xfrm>
              <a:off x="-6769534" y="2743200"/>
              <a:ext cx="47627" cy="4762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Rectangle 1601"/>
            <p:cNvSpPr>
              <a:spLocks noChangeArrowheads="1"/>
            </p:cNvSpPr>
            <p:nvPr/>
          </p:nvSpPr>
          <p:spPr bwMode="auto">
            <a:xfrm>
              <a:off x="-6861612" y="28321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Rectangle 1602"/>
            <p:cNvSpPr>
              <a:spLocks noChangeArrowheads="1"/>
            </p:cNvSpPr>
            <p:nvPr/>
          </p:nvSpPr>
          <p:spPr bwMode="auto">
            <a:xfrm>
              <a:off x="-6861612" y="2917827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Rectangle 1603"/>
            <p:cNvSpPr>
              <a:spLocks noChangeArrowheads="1"/>
            </p:cNvSpPr>
            <p:nvPr/>
          </p:nvSpPr>
          <p:spPr bwMode="auto">
            <a:xfrm>
              <a:off x="-6337717" y="2832101"/>
              <a:ext cx="50802" cy="508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1604"/>
            <p:cNvSpPr/>
            <p:nvPr/>
          </p:nvSpPr>
          <p:spPr bwMode="auto">
            <a:xfrm>
              <a:off x="-6245623" y="-261938"/>
              <a:ext cx="31750" cy="3230563"/>
            </a:xfrm>
            <a:custGeom>
              <a:avLst/>
              <a:gdLst>
                <a:gd name="T0" fmla="*/ 20 w 20"/>
                <a:gd name="T1" fmla="*/ 2035 h 2035"/>
                <a:gd name="T2" fmla="*/ 0 w 20"/>
                <a:gd name="T3" fmla="*/ 2035 h 2035"/>
                <a:gd name="T4" fmla="*/ 0 w 20"/>
                <a:gd name="T5" fmla="*/ 0 h 2035"/>
                <a:gd name="T6" fmla="*/ 20 w 20"/>
                <a:gd name="T7" fmla="*/ 32 h 2035"/>
                <a:gd name="T8" fmla="*/ 20 w 20"/>
                <a:gd name="T9" fmla="*/ 2035 h 20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35">
                  <a:moveTo>
                    <a:pt x="20" y="2035"/>
                  </a:moveTo>
                  <a:lnTo>
                    <a:pt x="0" y="2035"/>
                  </a:lnTo>
                  <a:lnTo>
                    <a:pt x="0" y="0"/>
                  </a:lnTo>
                  <a:lnTo>
                    <a:pt x="20" y="32"/>
                  </a:lnTo>
                  <a:lnTo>
                    <a:pt x="20" y="20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1605"/>
            <p:cNvSpPr/>
            <p:nvPr/>
          </p:nvSpPr>
          <p:spPr bwMode="auto">
            <a:xfrm>
              <a:off x="-6178939" y="-182563"/>
              <a:ext cx="25401" cy="2574926"/>
            </a:xfrm>
            <a:custGeom>
              <a:avLst/>
              <a:gdLst>
                <a:gd name="T0" fmla="*/ 16 w 16"/>
                <a:gd name="T1" fmla="*/ 1622 h 1622"/>
                <a:gd name="T2" fmla="*/ 0 w 16"/>
                <a:gd name="T3" fmla="*/ 1622 h 1622"/>
                <a:gd name="T4" fmla="*/ 0 w 16"/>
                <a:gd name="T5" fmla="*/ 0 h 1622"/>
                <a:gd name="T6" fmla="*/ 16 w 16"/>
                <a:gd name="T7" fmla="*/ 34 h 1622"/>
                <a:gd name="T8" fmla="*/ 16 w 16"/>
                <a:gd name="T9" fmla="*/ 1622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22">
                  <a:moveTo>
                    <a:pt x="16" y="1622"/>
                  </a:moveTo>
                  <a:lnTo>
                    <a:pt x="0" y="1622"/>
                  </a:lnTo>
                  <a:lnTo>
                    <a:pt x="0" y="0"/>
                  </a:lnTo>
                  <a:lnTo>
                    <a:pt x="16" y="34"/>
                  </a:lnTo>
                  <a:lnTo>
                    <a:pt x="16" y="16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1606"/>
            <p:cNvSpPr/>
            <p:nvPr/>
          </p:nvSpPr>
          <p:spPr bwMode="auto">
            <a:xfrm>
              <a:off x="-6118423" y="-93663"/>
              <a:ext cx="15875" cy="2241550"/>
            </a:xfrm>
            <a:custGeom>
              <a:avLst/>
              <a:gdLst>
                <a:gd name="T0" fmla="*/ 10 w 10"/>
                <a:gd name="T1" fmla="*/ 1412 h 1412"/>
                <a:gd name="T2" fmla="*/ 0 w 10"/>
                <a:gd name="T3" fmla="*/ 1412 h 1412"/>
                <a:gd name="T4" fmla="*/ 0 w 10"/>
                <a:gd name="T5" fmla="*/ 0 h 1412"/>
                <a:gd name="T6" fmla="*/ 10 w 10"/>
                <a:gd name="T7" fmla="*/ 32 h 1412"/>
                <a:gd name="T8" fmla="*/ 10 w 10"/>
                <a:gd name="T9" fmla="*/ 1412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12">
                  <a:moveTo>
                    <a:pt x="10" y="1412"/>
                  </a:moveTo>
                  <a:lnTo>
                    <a:pt x="0" y="1412"/>
                  </a:lnTo>
                  <a:lnTo>
                    <a:pt x="0" y="0"/>
                  </a:lnTo>
                  <a:lnTo>
                    <a:pt x="10" y="32"/>
                  </a:lnTo>
                  <a:lnTo>
                    <a:pt x="10" y="14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267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圆角矩形 43">
            <a:extLst>
              <a:ext uri="{FF2B5EF4-FFF2-40B4-BE49-F238E27FC236}">
                <a16:creationId xmlns:a16="http://schemas.microsoft.com/office/drawing/2014/main" id="{3CC81C29-0AF2-654D-BAC7-9E21B6ADE3DE}"/>
              </a:ext>
            </a:extLst>
          </p:cNvPr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dirty="0">
                <a:solidFill>
                  <a:prstClr val="white"/>
                </a:solidFill>
                <a:latin typeface="Calibri"/>
                <a:ea typeface="宋体" panose="02010600030101010101" pitchFamily="2" charset="-122"/>
              </a:rPr>
              <a:t>2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86FD8C6-1DFC-9345-B0B5-B4F5D7D0590B}"/>
              </a:ext>
            </a:extLst>
          </p:cNvPr>
          <p:cNvSpPr/>
          <p:nvPr/>
        </p:nvSpPr>
        <p:spPr>
          <a:xfrm>
            <a:off x="633077" y="126936"/>
            <a:ext cx="3389582" cy="662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YOLOV5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Backbone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D87EECE-8906-F742-A457-1A747589DFD1}"/>
              </a:ext>
            </a:extLst>
          </p:cNvPr>
          <p:cNvSpPr/>
          <p:nvPr/>
        </p:nvSpPr>
        <p:spPr>
          <a:xfrm>
            <a:off x="3966554" y="252859"/>
            <a:ext cx="843603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rgbClr val="157E9F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2E4162AE-E16C-D74E-8FD5-8C8344DB45F3}"/>
              </a:ext>
            </a:extLst>
          </p:cNvPr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rgbClr val="157E9F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3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A06AB54B-C7FC-7F4B-A94D-BFF0A6D4E359}"/>
              </a:ext>
            </a:extLst>
          </p:cNvPr>
          <p:cNvSpPr/>
          <p:nvPr/>
        </p:nvSpPr>
        <p:spPr>
          <a:xfrm>
            <a:off x="633077" y="126936"/>
            <a:ext cx="3389582" cy="662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YOLOV5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157E9F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cs"/>
              </a:rPr>
              <a:t>Backbone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51EDC243-B974-C249-BF5B-C49692C617EA}"/>
              </a:ext>
            </a:extLst>
          </p:cNvPr>
          <p:cNvSpPr/>
          <p:nvPr/>
        </p:nvSpPr>
        <p:spPr>
          <a:xfrm>
            <a:off x="3966554" y="252859"/>
            <a:ext cx="843603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rgbClr val="157E9F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F93C2710-CA83-9543-B2C7-6E695FC7B3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479" y="1194454"/>
            <a:ext cx="1855699" cy="4954908"/>
          </a:xfrm>
          <a:prstGeom prst="rect">
            <a:avLst/>
          </a:prstGeom>
        </p:spPr>
      </p:pic>
      <p:grpSp>
        <p:nvGrpSpPr>
          <p:cNvPr id="51" name="组合 50">
            <a:extLst>
              <a:ext uri="{FF2B5EF4-FFF2-40B4-BE49-F238E27FC236}">
                <a16:creationId xmlns:a16="http://schemas.microsoft.com/office/drawing/2014/main" id="{5EBA4C86-F000-AC46-9E64-70E1266189A0}"/>
              </a:ext>
            </a:extLst>
          </p:cNvPr>
          <p:cNvGrpSpPr/>
          <p:nvPr/>
        </p:nvGrpSpPr>
        <p:grpSpPr>
          <a:xfrm>
            <a:off x="1911846" y="1196552"/>
            <a:ext cx="6128628" cy="4965948"/>
            <a:chOff x="1182" y="2461"/>
            <a:chExt cx="11206" cy="7099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950C6790-32D7-EC4C-8AA0-FEFE63571B89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1182" y="2461"/>
              <a:ext cx="9991" cy="731"/>
            </a:xfrm>
            <a:prstGeom prst="rect">
              <a:avLst/>
            </a:prstGeom>
            <a:solidFill>
              <a:srgbClr val="157E9F"/>
            </a:solidFill>
            <a:ln w="12700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85000" lnSpcReduction="100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+mj-lt"/>
                  <a:ea typeface="+mj-ea"/>
                  <a:cs typeface="+mj-cs"/>
                  <a:sym typeface="Arial" panose="020B0604020202020204" pitchFamily="34" charset="0"/>
                </a:rPr>
                <a:t>聚焦</a:t>
              </a:r>
              <a:r>
                <a:rPr lang="en-US" altLang="zh-CN" sz="2400" b="1" dirty="0">
                  <a:solidFill>
                    <a:schemeClr val="bg1"/>
                  </a:solidFill>
                  <a:latin typeface="+mn-ea"/>
                  <a:cs typeface="+mj-cs"/>
                  <a:sym typeface="Arial" panose="020B0604020202020204" pitchFamily="34" charset="0"/>
                </a:rPr>
                <a:t>YOLOV5</a:t>
              </a:r>
              <a:r>
                <a:rPr lang="zh-CN" altLang="en-US" sz="2400" b="1" dirty="0">
                  <a:solidFill>
                    <a:schemeClr val="bg1"/>
                  </a:solidFill>
                  <a:sym typeface="Arial" panose="020B0604020202020204" pitchFamily="34" charset="0"/>
                </a:rPr>
                <a:t>特征处理</a:t>
              </a:r>
              <a:r>
                <a:rPr lang="en-US" altLang="zh-CN" sz="2400" b="1" dirty="0">
                  <a:solidFill>
                    <a:schemeClr val="bg1"/>
                  </a:solidFill>
                  <a:sym typeface="Arial" panose="020B0604020202020204" pitchFamily="34" charset="0"/>
                </a:rPr>
                <a:t>——</a:t>
              </a:r>
              <a:r>
                <a:rPr lang="zh-CN" altLang="en-US" sz="2400" b="1" dirty="0">
                  <a:solidFill>
                    <a:schemeClr val="bg1"/>
                  </a:solidFill>
                  <a:sym typeface="Arial" panose="020B0604020202020204" pitchFamily="34" charset="0"/>
                </a:rPr>
                <a:t>空间特征金字塔池化</a:t>
              </a:r>
              <a:endParaRPr lang="zh-CN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90074B3-C20E-3949-8CD2-3F7DFD37377F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182" y="3208"/>
              <a:ext cx="11206" cy="6352"/>
            </a:xfrm>
            <a:prstGeom prst="rect">
              <a:avLst/>
            </a:prstGeom>
            <a:noFill/>
            <a:ln w="12700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indent="406400" algn="just" fontAlgn="auto">
                <a:lnSpc>
                  <a:spcPct val="150000"/>
                </a:lnSpc>
                <a:extLst>
                  <a:ext uri="{35155182-B16C-46BC-9424-99874614C6A1}">
                    <wpsdc:indentchars xmlns="" xmlns:wpsdc="http://www.wps.cn/officeDocument/2017/drawingmlCustomData" val="200" checksum="1740828767"/>
                  </a:ext>
                </a:extLst>
              </a:pPr>
              <a:endParaRPr lang="zh-CN" altLang="en-US" sz="2000" dirty="0">
                <a:solidFill>
                  <a:schemeClr val="tx1"/>
                </a:solidFill>
                <a:sym typeface="+mn-ea"/>
              </a:endParaRPr>
            </a:p>
          </p:txBody>
        </p:sp>
      </p:grpSp>
      <p:pic>
        <p:nvPicPr>
          <p:cNvPr id="54" name="图片 53">
            <a:extLst>
              <a:ext uri="{FF2B5EF4-FFF2-40B4-BE49-F238E27FC236}">
                <a16:creationId xmlns:a16="http://schemas.microsoft.com/office/drawing/2014/main" id="{C1F2D3CD-3D6B-0D49-B345-596AC8E13A0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745" y="1771446"/>
            <a:ext cx="6027944" cy="4278391"/>
          </a:xfrm>
          <a:prstGeom prst="rect">
            <a:avLst/>
          </a:prstGeom>
        </p:spPr>
      </p:pic>
      <p:pic>
        <p:nvPicPr>
          <p:cNvPr id="55" name="图片 54">
            <a:extLst>
              <a:ext uri="{FF2B5EF4-FFF2-40B4-BE49-F238E27FC236}">
                <a16:creationId xmlns:a16="http://schemas.microsoft.com/office/drawing/2014/main" id="{74A1B66A-726E-544A-9054-68789EB21F5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689" y="2681008"/>
            <a:ext cx="4007219" cy="1612587"/>
          </a:xfrm>
          <a:prstGeom prst="rect">
            <a:avLst/>
          </a:prstGeom>
        </p:spPr>
      </p:pic>
      <p:sp>
        <p:nvSpPr>
          <p:cNvPr id="56" name="矩形 55">
            <a:extLst>
              <a:ext uri="{FF2B5EF4-FFF2-40B4-BE49-F238E27FC236}">
                <a16:creationId xmlns:a16="http://schemas.microsoft.com/office/drawing/2014/main" id="{77F47B9D-A8AF-5748-9650-DE06656D67A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8117688" y="935430"/>
            <a:ext cx="4007219" cy="1677447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3779C262-1457-2548-8245-6E095C60454C}"/>
              </a:ext>
            </a:extLst>
          </p:cNvPr>
          <p:cNvSpPr txBox="1"/>
          <p:nvPr/>
        </p:nvSpPr>
        <p:spPr>
          <a:xfrm>
            <a:off x="8117688" y="890698"/>
            <a:ext cx="4128914" cy="16774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意义</a:t>
            </a:r>
            <a:r>
              <a:rPr lang="zh-CN" altLang="en-US" b="1" dirty="0"/>
              <a:t>：</a:t>
            </a:r>
            <a:r>
              <a:rPr lang="zh-CN" altLang="en-US" dirty="0"/>
              <a:t>解决</a:t>
            </a:r>
            <a:r>
              <a:rPr lang="en-US" altLang="zh-CN" dirty="0"/>
              <a:t>CNN</a:t>
            </a:r>
            <a:r>
              <a:rPr lang="zh-CN" altLang="en-US" dirty="0"/>
              <a:t>图像大小固定问题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使得输入图片的</a:t>
            </a:r>
            <a:r>
              <a:rPr lang="zh-CN" altLang="en-US" b="1" dirty="0"/>
              <a:t>高宽比以及大小</a:t>
            </a:r>
            <a:r>
              <a:rPr lang="zh-CN" altLang="en-US" dirty="0"/>
              <a:t>任意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多尺度特征提取出固定大小的特征向量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E6D138C8-5A42-F142-90FC-E44245753A2D}"/>
              </a:ext>
            </a:extLst>
          </p:cNvPr>
          <p:cNvSpPr txBox="1"/>
          <p:nvPr/>
        </p:nvSpPr>
        <p:spPr>
          <a:xfrm>
            <a:off x="8153040" y="4382900"/>
            <a:ext cx="4128914" cy="2231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b="1" dirty="0"/>
              <a:t>实现步骤：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en-US" altLang="zh-CN" b="1" dirty="0"/>
              <a:t>1.</a:t>
            </a:r>
            <a:r>
              <a:rPr lang="zh-CN" altLang="en-US" b="1" dirty="0"/>
              <a:t> </a:t>
            </a:r>
            <a:r>
              <a:rPr lang="en-US" altLang="zh-CN" b="1" dirty="0"/>
              <a:t>CBL</a:t>
            </a:r>
            <a:r>
              <a:rPr lang="zh-CN" altLang="en-US" b="1" dirty="0"/>
              <a:t>：</a:t>
            </a:r>
            <a:r>
              <a:rPr lang="en-US" altLang="zh-CN" b="1" dirty="0"/>
              <a:t>Conv</a:t>
            </a:r>
            <a:r>
              <a:rPr lang="zh-CN" altLang="en-US" b="1" dirty="0"/>
              <a:t> </a:t>
            </a:r>
            <a:r>
              <a:rPr lang="en-US" altLang="zh-CN" b="1" dirty="0"/>
              <a:t>+Bn</a:t>
            </a:r>
            <a:r>
              <a:rPr lang="zh-CN" altLang="en-US" b="1" dirty="0"/>
              <a:t> </a:t>
            </a:r>
            <a:r>
              <a:rPr lang="en-US" altLang="zh-CN" b="1" dirty="0"/>
              <a:t>+</a:t>
            </a:r>
            <a:r>
              <a:rPr lang="en-US" altLang="zh-CN" b="1" dirty="0" err="1"/>
              <a:t>Leaky_Relu</a:t>
            </a:r>
            <a:endParaRPr lang="en-US" altLang="zh-CN" b="1" dirty="0"/>
          </a:p>
          <a:p>
            <a:pPr>
              <a:lnSpc>
                <a:spcPct val="200000"/>
              </a:lnSpc>
            </a:pPr>
            <a:r>
              <a:rPr lang="en-US" altLang="zh-CN" b="1" dirty="0"/>
              <a:t>2.</a:t>
            </a:r>
            <a:r>
              <a:rPr lang="zh-CN" altLang="en-US" b="1" dirty="0"/>
              <a:t> </a:t>
            </a:r>
            <a:r>
              <a:rPr lang="en-US" altLang="zh-CN" b="1" dirty="0" err="1"/>
              <a:t>Maxpooling</a:t>
            </a:r>
            <a:r>
              <a:rPr lang="zh-CN" altLang="en-US" b="1" dirty="0"/>
              <a:t>*</a:t>
            </a:r>
            <a:r>
              <a:rPr lang="en-US" altLang="zh-CN" b="1" dirty="0"/>
              <a:t>3</a:t>
            </a:r>
            <a:r>
              <a:rPr lang="zh-CN" altLang="en-US" b="1" dirty="0"/>
              <a:t> 划分特征映射</a:t>
            </a:r>
            <a:endParaRPr lang="en-US" altLang="zh-CN" b="1" dirty="0"/>
          </a:p>
          <a:p>
            <a:pPr>
              <a:lnSpc>
                <a:spcPct val="200000"/>
              </a:lnSpc>
            </a:pPr>
            <a:r>
              <a:rPr lang="en-US" altLang="zh-CN" b="1" dirty="0"/>
              <a:t>3.</a:t>
            </a:r>
            <a:r>
              <a:rPr lang="zh-CN" altLang="en-US" b="1" dirty="0"/>
              <a:t>进行</a:t>
            </a:r>
            <a:r>
              <a:rPr lang="en" altLang="zh-CN" b="1" dirty="0" err="1"/>
              <a:t>Concat</a:t>
            </a:r>
            <a:r>
              <a:rPr lang="zh-CN" altLang="en-US" b="1" dirty="0"/>
              <a:t>融合，提高感受野。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07BFFEF3-8043-5543-8DC9-3262DBC6A9C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153040" y="4451134"/>
            <a:ext cx="3998144" cy="2231445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indent="406400" algn="just" fontAlgn="auto">
              <a:lnSpc>
                <a:spcPct val="150000"/>
              </a:lnSpc>
              <a:extLst>
                <a:ext uri="{35155182-B16C-46BC-9424-99874614C6A1}">
                  <wpsdc:indentchars xmlns="" xmlns:wpsdc="http://www.wps.cn/officeDocument/2017/drawingmlCustomData" val="200" checksum="1740828767"/>
                </a:ext>
              </a:extLst>
            </a:pPr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89488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a"/>
  <p:tag name="KSO_WM_UNIT_INDEX" val="1_2_1"/>
  <p:tag name="KSO_WM_UNIT_ID" val="diagram82_3*m_h_a*1_2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m1-1"/>
  <p:tag name="KSO_WM_UNIT_PRESET_TEXT" val="LOREM"/>
  <p:tag name="KSO_WM_UNIT_FILL_FORE_SCHEMECOLOR_INDEX" val="6"/>
  <p:tag name="KSO_WM_UNIT_FILL_TYPE" val="1"/>
  <p:tag name="KSO_WM_UNIT_LINE_FORE_SCHEMECOLOR_INDEX" val="6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i"/>
  <p:tag name="KSO_WM_UNIT_INDEX" val="1_2"/>
  <p:tag name="KSO_WM_UNIT_ID" val="diagram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  <p:tag name="KSO_WM_UNIT_USESOURCEFORMAT_APPLY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i"/>
  <p:tag name="KSO_WM_UNIT_INDEX" val="1_2"/>
  <p:tag name="KSO_WM_UNIT_ID" val="diagram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  <p:tag name="KSO_WM_UNIT_USESOURCEFORMAT_APPLY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i"/>
  <p:tag name="KSO_WM_UNIT_INDEX" val="1_2"/>
  <p:tag name="KSO_WM_UNIT_ID" val="diagram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  <p:tag name="KSO_WM_UNIT_USESOURCEFORMAT_APPLY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i"/>
  <p:tag name="KSO_WM_UNIT_INDEX" val="1_2"/>
  <p:tag name="KSO_WM_UNIT_ID" val="diagram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  <p:tag name="KSO_WM_UNIT_USESOURCEFORMAT_APPLY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a"/>
  <p:tag name="KSO_WM_UNIT_INDEX" val="1_2_1"/>
  <p:tag name="KSO_WM_UNIT_ID" val="diagram82_3*m_h_a*1_2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m1-1"/>
  <p:tag name="KSO_WM_UNIT_PRESET_TEXT" val="LOREM"/>
  <p:tag name="KSO_WM_UNIT_FILL_FORE_SCHEMECOLOR_INDEX" val="6"/>
  <p:tag name="KSO_WM_UNIT_FILL_TYPE" val="1"/>
  <p:tag name="KSO_WM_UNIT_LINE_FORE_SCHEMECOLOR_INDEX" val="6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i"/>
  <p:tag name="KSO_WM_UNIT_INDEX" val="1_6"/>
  <p:tag name="KSO_WM_UNIT_ID" val="diagram82_3*m_i*1_6"/>
  <p:tag name="KSO_WM_UNIT_CLEAR" val="1"/>
  <p:tag name="KSO_WM_UNIT_LAYERLEVEL" val="1_1"/>
  <p:tag name="KSO_WM_DIAGRAM_GROUP_CODE" val="m1-1"/>
  <p:tag name="KSO_WM_UNIT_LINE_FORE_SCHEMECOLOR_INDEX" val="5"/>
  <p:tag name="KSO_WM_UNIT_LINE_FILL_TYPE" val="2"/>
  <p:tag name="KSO_WM_UNIT_USESOURCEFORMAT_APPLY" val="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a"/>
  <p:tag name="KSO_WM_UNIT_INDEX" val="1_2_1"/>
  <p:tag name="KSO_WM_UNIT_ID" val="diagram82_3*m_h_a*1_2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m1-1"/>
  <p:tag name="KSO_WM_UNIT_PRESET_TEXT" val="LOREM"/>
  <p:tag name="KSO_WM_UNIT_FILL_FORE_SCHEMECOLOR_INDEX" val="6"/>
  <p:tag name="KSO_WM_UNIT_FILL_TYPE" val="1"/>
  <p:tag name="KSO_WM_UNIT_LINE_FORE_SCHEMECOLOR_INDEX" val="6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a"/>
  <p:tag name="KSO_WM_UNIT_INDEX" val="1_2_1"/>
  <p:tag name="KSO_WM_UNIT_ID" val="diagram82_3*m_h_a*1_2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m1-1"/>
  <p:tag name="KSO_WM_UNIT_PRESET_TEXT" val="LOREM"/>
  <p:tag name="KSO_WM_UNIT_FILL_FORE_SCHEMECOLOR_INDEX" val="6"/>
  <p:tag name="KSO_WM_UNIT_FILL_TYPE" val="1"/>
  <p:tag name="KSO_WM_UNIT_LINE_FORE_SCHEMECOLOR_INDEX" val="6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a"/>
  <p:tag name="KSO_WM_UNIT_INDEX" val="1_2_1"/>
  <p:tag name="KSO_WM_UNIT_ID" val="diagram82_3*m_h_a*1_2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m1-1"/>
  <p:tag name="KSO_WM_UNIT_PRESET_TEXT" val="LOREM"/>
  <p:tag name="KSO_WM_UNIT_FILL_FORE_SCHEMECOLOR_INDEX" val="6"/>
  <p:tag name="KSO_WM_UNIT_FILL_TYPE" val="1"/>
  <p:tag name="KSO_WM_UNIT_LINE_FORE_SCHEMECOLOR_INDEX" val="6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i"/>
  <p:tag name="KSO_WM_UNIT_INDEX" val="1_2"/>
  <p:tag name="KSO_WM_UNIT_ID" val="diagram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  <p:tag name="KSO_WM_UNIT_USESOURCEFORMAT_APPLY" val="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a"/>
  <p:tag name="KSO_WM_UNIT_INDEX" val="1_2_1"/>
  <p:tag name="KSO_WM_UNIT_ID" val="diagram82_3*m_h_a*1_2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m1-1"/>
  <p:tag name="KSO_WM_UNIT_PRESET_TEXT" val="LOREM"/>
  <p:tag name="KSO_WM_UNIT_FILL_FORE_SCHEMECOLOR_INDEX" val="6"/>
  <p:tag name="KSO_WM_UNIT_FILL_TYPE" val="1"/>
  <p:tag name="KSO_WM_UNIT_LINE_FORE_SCHEMECOLOR_INDEX" val="6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a"/>
  <p:tag name="KSO_WM_UNIT_INDEX" val="1_2_1"/>
  <p:tag name="KSO_WM_UNIT_ID" val="diagram82_3*m_h_a*1_2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m1-1"/>
  <p:tag name="KSO_WM_UNIT_PRESET_TEXT" val="LOREM"/>
  <p:tag name="KSO_WM_UNIT_FILL_FORE_SCHEMECOLOR_INDEX" val="6"/>
  <p:tag name="KSO_WM_UNIT_FILL_TYPE" val="1"/>
  <p:tag name="KSO_WM_UNIT_LINE_FORE_SCHEMECOLOR_INDEX" val="6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i"/>
  <p:tag name="KSO_WM_UNIT_INDEX" val="1_2"/>
  <p:tag name="KSO_WM_UNIT_ID" val="diagram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  <p:tag name="KSO_WM_UNIT_USESOURCEFORMAT_APPLY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i"/>
  <p:tag name="KSO_WM_UNIT_INDEX" val="1_2"/>
  <p:tag name="KSO_WM_UNIT_ID" val="diagram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  <p:tag name="KSO_WM_UNIT_USESOURCEFORMAT_APPLY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i"/>
  <p:tag name="KSO_WM_UNIT_INDEX" val="1_2"/>
  <p:tag name="KSO_WM_UNIT_ID" val="diagram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  <p:tag name="KSO_WM_UNIT_USESOURCEFORMAT_APPLY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f"/>
  <p:tag name="KSO_WM_UNIT_INDEX" val="1_2_1"/>
  <p:tag name="KSO_WM_UNIT_ID" val="diagram82_3*m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  <p:tag name="KSO_WM_UNIT_USESOURCEFORMAT_APPLY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h_a"/>
  <p:tag name="KSO_WM_UNIT_INDEX" val="1_2_1"/>
  <p:tag name="KSO_WM_UNIT_ID" val="diagram82_3*m_h_a*1_2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m1-1"/>
  <p:tag name="KSO_WM_UNIT_PRESET_TEXT" val="LOREM"/>
  <p:tag name="KSO_WM_UNIT_FILL_FORE_SCHEMECOLOR_INDEX" val="6"/>
  <p:tag name="KSO_WM_UNIT_FILL_TYPE" val="1"/>
  <p:tag name="KSO_WM_UNIT_LINE_FORE_SCHEMECOLOR_INDEX" val="6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82"/>
  <p:tag name="KSO_WM_UNIT_TYPE" val="m_i"/>
  <p:tag name="KSO_WM_UNIT_INDEX" val="1_2"/>
  <p:tag name="KSO_WM_UNIT_ID" val="diagram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  <p:tag name="KSO_WM_UNIT_USESOURCEFORMAT_APPLY" val="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836</TotalTime>
  <Words>730</Words>
  <Application>Microsoft Macintosh PowerPoint</Application>
  <PresentationFormat>宽屏</PresentationFormat>
  <Paragraphs>114</Paragraphs>
  <Slides>16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等线</vt:lpstr>
      <vt:lpstr>等线 Light</vt:lpstr>
      <vt:lpstr>方正清刻本悦宋简体</vt:lpstr>
      <vt:lpstr>SimSun</vt:lpstr>
      <vt:lpstr>SimSun</vt:lpstr>
      <vt:lpstr>微软雅黑</vt:lpstr>
      <vt:lpstr>Poppins SemiBold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47</cp:revision>
  <dcterms:created xsi:type="dcterms:W3CDTF">2021-06-14T16:30:32Z</dcterms:created>
  <dcterms:modified xsi:type="dcterms:W3CDTF">2021-07-01T14:17:39Z</dcterms:modified>
</cp:coreProperties>
</file>

<file path=docProps/thumbnail.jpeg>
</file>